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1.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2.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notesSlides/notesSlide3.xml" ContentType="application/vnd.openxmlformats-officedocument.presentationml.notesSlide+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notesSlides/notesSlide4.xml" ContentType="application/vnd.openxmlformats-officedocument.presentationml.notesSlide+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notesSlides/notesSlide5.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notesSlides/notesSlide6.xml" ContentType="application/vnd.openxmlformats-officedocument.presentationml.notesSlide+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notesSlides/notesSlide7.xml" ContentType="application/vnd.openxmlformats-officedocument.presentationml.notesSlide+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notesSlides/notesSlide8.xml" ContentType="application/vnd.openxmlformats-officedocument.presentationml.notesSlide+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notesSlides/notesSlide9.xml" ContentType="application/vnd.openxmlformats-officedocument.presentationml.notesSlide+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notesSlides/notesSlide10.xml" ContentType="application/vnd.openxmlformats-officedocument.presentationml.notesSlide+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notesSlides/notesSlide11.xml" ContentType="application/vnd.openxmlformats-officedocument.presentationml.notesSlide+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notesSlides/notesSlide12.xml" ContentType="application/vnd.openxmlformats-officedocument.presentationml.notesSlide+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notesSlides/notesSlide13.xml" ContentType="application/vnd.openxmlformats-officedocument.presentationml.notesSlide+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notesSlides/notesSlide14.xml" ContentType="application/vnd.openxmlformats-officedocument.presentationml.notesSlide+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notesSlides/notesSlide15.xml" ContentType="application/vnd.openxmlformats-officedocument.presentationml.notesSlide+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handoutMasterIdLst>
    <p:handoutMasterId r:id="rId34"/>
  </p:handoutMasterIdLst>
  <p:sldIdLst>
    <p:sldId id="284" r:id="rId2"/>
    <p:sldId id="290" r:id="rId3"/>
    <p:sldId id="257" r:id="rId4"/>
    <p:sldId id="286" r:id="rId5"/>
    <p:sldId id="285" r:id="rId6"/>
    <p:sldId id="268" r:id="rId7"/>
    <p:sldId id="292" r:id="rId8"/>
    <p:sldId id="258" r:id="rId9"/>
    <p:sldId id="295" r:id="rId10"/>
    <p:sldId id="296" r:id="rId11"/>
    <p:sldId id="297" r:id="rId12"/>
    <p:sldId id="298" r:id="rId13"/>
    <p:sldId id="299" r:id="rId14"/>
    <p:sldId id="293" r:id="rId15"/>
    <p:sldId id="261" r:id="rId16"/>
    <p:sldId id="272" r:id="rId17"/>
    <p:sldId id="267" r:id="rId18"/>
    <p:sldId id="301" r:id="rId19"/>
    <p:sldId id="302" r:id="rId20"/>
    <p:sldId id="320" r:id="rId21"/>
    <p:sldId id="300" r:id="rId22"/>
    <p:sldId id="294" r:id="rId23"/>
    <p:sldId id="303" r:id="rId24"/>
    <p:sldId id="304" r:id="rId25"/>
    <p:sldId id="305" r:id="rId26"/>
    <p:sldId id="306" r:id="rId27"/>
    <p:sldId id="287" r:id="rId28"/>
    <p:sldId id="262" r:id="rId29"/>
    <p:sldId id="289" r:id="rId30"/>
    <p:sldId id="291" r:id="rId31"/>
    <p:sldId id="273" r:id="rId32"/>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2" userDrawn="1">
          <p15:clr>
            <a:srgbClr val="A4A3A4"/>
          </p15:clr>
        </p15:guide>
        <p15:guide id="2" pos="383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initials="M"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82" d="100"/>
          <a:sy n="82" d="100"/>
        </p:scale>
        <p:origin x="773" y="91"/>
      </p:cViewPr>
      <p:guideLst>
        <p:guide orient="horz" pos="2252"/>
        <p:guide pos="383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录制视频的时候，可以说一下，最后我们会有视频演示</a:t>
            </a:r>
            <a:r>
              <a:rPr lang="en-US" altLang="zh-CN"/>
              <a:t> </a:t>
            </a:r>
            <a:r>
              <a:rPr lang="zh-CN" altLang="en-US"/>
              <a:t>在最后</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2024/1/21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2024/1/21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2024/1/21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2024/1/21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2024/1/21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2024/1/21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20"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6"/>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7"/>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8"/>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2024/1/21</a:t>
            </a:fld>
            <a:endParaRPr lang="zh-CN" altLang="en-US"/>
          </a:p>
        </p:txBody>
      </p:sp>
      <p:sp>
        <p:nvSpPr>
          <p:cNvPr id="5" name="页脚占位符 4"/>
          <p:cNvSpPr>
            <a:spLocks noGrp="1"/>
          </p:cNvSpPr>
          <p:nvPr>
            <p:ph type="ftr" sz="quarter" idx="3"/>
            <p:custDataLst>
              <p:tags r:id="rId19"/>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0"/>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5"/>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18" Type="http://schemas.openxmlformats.org/officeDocument/2006/relationships/image" Target="../media/image1.png"/><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tags" Target="../tags/tag75.xml"/><Relationship Id="rId17" Type="http://schemas.openxmlformats.org/officeDocument/2006/relationships/slideLayout" Target="../slideLayouts/slideLayout13.xml"/><Relationship Id="rId2" Type="http://schemas.openxmlformats.org/officeDocument/2006/relationships/tags" Target="../tags/tag65.xml"/><Relationship Id="rId16" Type="http://schemas.openxmlformats.org/officeDocument/2006/relationships/tags" Target="../tags/tag79.xml"/><Relationship Id="rId20" Type="http://schemas.openxmlformats.org/officeDocument/2006/relationships/image" Target="../media/image3.png"/><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5" Type="http://schemas.openxmlformats.org/officeDocument/2006/relationships/tags" Target="../tags/tag68.xml"/><Relationship Id="rId15" Type="http://schemas.openxmlformats.org/officeDocument/2006/relationships/tags" Target="../tags/tag78.xml"/><Relationship Id="rId10" Type="http://schemas.openxmlformats.org/officeDocument/2006/relationships/tags" Target="../tags/tag73.xml"/><Relationship Id="rId19" Type="http://schemas.openxmlformats.org/officeDocument/2006/relationships/image" Target="../media/image2.png"/><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tags" Target="../tags/tag7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tags" Target="../tags/tag289.xml"/><Relationship Id="rId13" Type="http://schemas.openxmlformats.org/officeDocument/2006/relationships/tags" Target="../tags/tag294.xml"/><Relationship Id="rId18" Type="http://schemas.openxmlformats.org/officeDocument/2006/relationships/tags" Target="../tags/tag299.xml"/><Relationship Id="rId26" Type="http://schemas.openxmlformats.org/officeDocument/2006/relationships/notesSlide" Target="../notesSlides/notesSlide6.xml"/><Relationship Id="rId3" Type="http://schemas.openxmlformats.org/officeDocument/2006/relationships/tags" Target="../tags/tag284.xml"/><Relationship Id="rId21" Type="http://schemas.openxmlformats.org/officeDocument/2006/relationships/tags" Target="../tags/tag302.xml"/><Relationship Id="rId7" Type="http://schemas.openxmlformats.org/officeDocument/2006/relationships/tags" Target="../tags/tag288.xml"/><Relationship Id="rId12" Type="http://schemas.openxmlformats.org/officeDocument/2006/relationships/tags" Target="../tags/tag293.xml"/><Relationship Id="rId17" Type="http://schemas.openxmlformats.org/officeDocument/2006/relationships/tags" Target="../tags/tag298.xml"/><Relationship Id="rId25" Type="http://schemas.openxmlformats.org/officeDocument/2006/relationships/slideLayout" Target="../slideLayouts/slideLayout7.xml"/><Relationship Id="rId2" Type="http://schemas.openxmlformats.org/officeDocument/2006/relationships/tags" Target="../tags/tag283.xml"/><Relationship Id="rId16" Type="http://schemas.openxmlformats.org/officeDocument/2006/relationships/tags" Target="../tags/tag297.xml"/><Relationship Id="rId20" Type="http://schemas.openxmlformats.org/officeDocument/2006/relationships/tags" Target="../tags/tag301.xml"/><Relationship Id="rId1" Type="http://schemas.openxmlformats.org/officeDocument/2006/relationships/tags" Target="../tags/tag282.xml"/><Relationship Id="rId6" Type="http://schemas.openxmlformats.org/officeDocument/2006/relationships/tags" Target="../tags/tag287.xml"/><Relationship Id="rId11" Type="http://schemas.openxmlformats.org/officeDocument/2006/relationships/tags" Target="../tags/tag292.xml"/><Relationship Id="rId24" Type="http://schemas.openxmlformats.org/officeDocument/2006/relationships/tags" Target="../tags/tag305.xml"/><Relationship Id="rId5" Type="http://schemas.openxmlformats.org/officeDocument/2006/relationships/tags" Target="../tags/tag286.xml"/><Relationship Id="rId15" Type="http://schemas.openxmlformats.org/officeDocument/2006/relationships/tags" Target="../tags/tag296.xml"/><Relationship Id="rId23" Type="http://schemas.openxmlformats.org/officeDocument/2006/relationships/tags" Target="../tags/tag304.xml"/><Relationship Id="rId10" Type="http://schemas.openxmlformats.org/officeDocument/2006/relationships/tags" Target="../tags/tag291.xml"/><Relationship Id="rId19" Type="http://schemas.openxmlformats.org/officeDocument/2006/relationships/tags" Target="../tags/tag300.xml"/><Relationship Id="rId4" Type="http://schemas.openxmlformats.org/officeDocument/2006/relationships/tags" Target="../tags/tag285.xml"/><Relationship Id="rId9" Type="http://schemas.openxmlformats.org/officeDocument/2006/relationships/tags" Target="../tags/tag290.xml"/><Relationship Id="rId14" Type="http://schemas.openxmlformats.org/officeDocument/2006/relationships/tags" Target="../tags/tag295.xml"/><Relationship Id="rId22" Type="http://schemas.openxmlformats.org/officeDocument/2006/relationships/tags" Target="../tags/tag303.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308.xml"/><Relationship Id="rId7" Type="http://schemas.openxmlformats.org/officeDocument/2006/relationships/slideLayout" Target="../slideLayouts/slideLayout7.xml"/><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tags" Target="../tags/tag311.xml"/><Relationship Id="rId5" Type="http://schemas.openxmlformats.org/officeDocument/2006/relationships/tags" Target="../tags/tag310.xml"/><Relationship Id="rId4" Type="http://schemas.openxmlformats.org/officeDocument/2006/relationships/tags" Target="../tags/tag309.xml"/></Relationships>
</file>

<file path=ppt/slides/_rels/slide16.xml.rels><?xml version="1.0" encoding="UTF-8" standalone="yes"?>
<Relationships xmlns="http://schemas.openxmlformats.org/package/2006/relationships"><Relationship Id="rId13" Type="http://schemas.openxmlformats.org/officeDocument/2006/relationships/tags" Target="../tags/tag324.xml"/><Relationship Id="rId18" Type="http://schemas.openxmlformats.org/officeDocument/2006/relationships/tags" Target="../tags/tag329.xml"/><Relationship Id="rId26" Type="http://schemas.openxmlformats.org/officeDocument/2006/relationships/tags" Target="../tags/tag337.xml"/><Relationship Id="rId39" Type="http://schemas.openxmlformats.org/officeDocument/2006/relationships/tags" Target="../tags/tag350.xml"/><Relationship Id="rId21" Type="http://schemas.openxmlformats.org/officeDocument/2006/relationships/tags" Target="../tags/tag332.xml"/><Relationship Id="rId34" Type="http://schemas.openxmlformats.org/officeDocument/2006/relationships/tags" Target="../tags/tag345.xml"/><Relationship Id="rId42" Type="http://schemas.openxmlformats.org/officeDocument/2006/relationships/tags" Target="../tags/tag353.xml"/><Relationship Id="rId47" Type="http://schemas.openxmlformats.org/officeDocument/2006/relationships/tags" Target="../tags/tag358.xml"/><Relationship Id="rId50" Type="http://schemas.openxmlformats.org/officeDocument/2006/relationships/tags" Target="../tags/tag361.xml"/><Relationship Id="rId55" Type="http://schemas.openxmlformats.org/officeDocument/2006/relationships/tags" Target="../tags/tag366.xml"/><Relationship Id="rId7" Type="http://schemas.openxmlformats.org/officeDocument/2006/relationships/tags" Target="../tags/tag318.xml"/><Relationship Id="rId2" Type="http://schemas.openxmlformats.org/officeDocument/2006/relationships/tags" Target="../tags/tag313.xml"/><Relationship Id="rId16" Type="http://schemas.openxmlformats.org/officeDocument/2006/relationships/tags" Target="../tags/tag327.xml"/><Relationship Id="rId29" Type="http://schemas.openxmlformats.org/officeDocument/2006/relationships/tags" Target="../tags/tag340.xml"/><Relationship Id="rId11" Type="http://schemas.openxmlformats.org/officeDocument/2006/relationships/tags" Target="../tags/tag322.xml"/><Relationship Id="rId24" Type="http://schemas.openxmlformats.org/officeDocument/2006/relationships/tags" Target="../tags/tag335.xml"/><Relationship Id="rId32" Type="http://schemas.openxmlformats.org/officeDocument/2006/relationships/tags" Target="../tags/tag343.xml"/><Relationship Id="rId37" Type="http://schemas.openxmlformats.org/officeDocument/2006/relationships/tags" Target="../tags/tag348.xml"/><Relationship Id="rId40" Type="http://schemas.openxmlformats.org/officeDocument/2006/relationships/tags" Target="../tags/tag351.xml"/><Relationship Id="rId45" Type="http://schemas.openxmlformats.org/officeDocument/2006/relationships/tags" Target="../tags/tag356.xml"/><Relationship Id="rId53" Type="http://schemas.openxmlformats.org/officeDocument/2006/relationships/tags" Target="../tags/tag364.xml"/><Relationship Id="rId58" Type="http://schemas.openxmlformats.org/officeDocument/2006/relationships/tags" Target="../tags/tag369.xml"/><Relationship Id="rId5" Type="http://schemas.openxmlformats.org/officeDocument/2006/relationships/tags" Target="../tags/tag316.xml"/><Relationship Id="rId61" Type="http://schemas.openxmlformats.org/officeDocument/2006/relationships/notesSlide" Target="../notesSlides/notesSlide8.xml"/><Relationship Id="rId19" Type="http://schemas.openxmlformats.org/officeDocument/2006/relationships/tags" Target="../tags/tag330.xml"/><Relationship Id="rId14" Type="http://schemas.openxmlformats.org/officeDocument/2006/relationships/tags" Target="../tags/tag325.xml"/><Relationship Id="rId22" Type="http://schemas.openxmlformats.org/officeDocument/2006/relationships/tags" Target="../tags/tag333.xml"/><Relationship Id="rId27" Type="http://schemas.openxmlformats.org/officeDocument/2006/relationships/tags" Target="../tags/tag338.xml"/><Relationship Id="rId30" Type="http://schemas.openxmlformats.org/officeDocument/2006/relationships/tags" Target="../tags/tag341.xml"/><Relationship Id="rId35" Type="http://schemas.openxmlformats.org/officeDocument/2006/relationships/tags" Target="../tags/tag346.xml"/><Relationship Id="rId43" Type="http://schemas.openxmlformats.org/officeDocument/2006/relationships/tags" Target="../tags/tag354.xml"/><Relationship Id="rId48" Type="http://schemas.openxmlformats.org/officeDocument/2006/relationships/tags" Target="../tags/tag359.xml"/><Relationship Id="rId56" Type="http://schemas.openxmlformats.org/officeDocument/2006/relationships/tags" Target="../tags/tag367.xml"/><Relationship Id="rId8" Type="http://schemas.openxmlformats.org/officeDocument/2006/relationships/tags" Target="../tags/tag319.xml"/><Relationship Id="rId51" Type="http://schemas.openxmlformats.org/officeDocument/2006/relationships/tags" Target="../tags/tag362.xml"/><Relationship Id="rId3" Type="http://schemas.openxmlformats.org/officeDocument/2006/relationships/tags" Target="../tags/tag314.xml"/><Relationship Id="rId12" Type="http://schemas.openxmlformats.org/officeDocument/2006/relationships/tags" Target="../tags/tag323.xml"/><Relationship Id="rId17" Type="http://schemas.openxmlformats.org/officeDocument/2006/relationships/tags" Target="../tags/tag328.xml"/><Relationship Id="rId25" Type="http://schemas.openxmlformats.org/officeDocument/2006/relationships/tags" Target="../tags/tag336.xml"/><Relationship Id="rId33" Type="http://schemas.openxmlformats.org/officeDocument/2006/relationships/tags" Target="../tags/tag344.xml"/><Relationship Id="rId38" Type="http://schemas.openxmlformats.org/officeDocument/2006/relationships/tags" Target="../tags/tag349.xml"/><Relationship Id="rId46" Type="http://schemas.openxmlformats.org/officeDocument/2006/relationships/tags" Target="../tags/tag357.xml"/><Relationship Id="rId59" Type="http://schemas.openxmlformats.org/officeDocument/2006/relationships/tags" Target="../tags/tag370.xml"/><Relationship Id="rId20" Type="http://schemas.openxmlformats.org/officeDocument/2006/relationships/tags" Target="../tags/tag331.xml"/><Relationship Id="rId41" Type="http://schemas.openxmlformats.org/officeDocument/2006/relationships/tags" Target="../tags/tag352.xml"/><Relationship Id="rId54" Type="http://schemas.openxmlformats.org/officeDocument/2006/relationships/tags" Target="../tags/tag365.xml"/><Relationship Id="rId62" Type="http://schemas.openxmlformats.org/officeDocument/2006/relationships/image" Target="../media/image2.png"/><Relationship Id="rId1" Type="http://schemas.openxmlformats.org/officeDocument/2006/relationships/tags" Target="../tags/tag312.xml"/><Relationship Id="rId6" Type="http://schemas.openxmlformats.org/officeDocument/2006/relationships/tags" Target="../tags/tag317.xml"/><Relationship Id="rId15" Type="http://schemas.openxmlformats.org/officeDocument/2006/relationships/tags" Target="../tags/tag326.xml"/><Relationship Id="rId23" Type="http://schemas.openxmlformats.org/officeDocument/2006/relationships/tags" Target="../tags/tag334.xml"/><Relationship Id="rId28" Type="http://schemas.openxmlformats.org/officeDocument/2006/relationships/tags" Target="../tags/tag339.xml"/><Relationship Id="rId36" Type="http://schemas.openxmlformats.org/officeDocument/2006/relationships/tags" Target="../tags/tag347.xml"/><Relationship Id="rId49" Type="http://schemas.openxmlformats.org/officeDocument/2006/relationships/tags" Target="../tags/tag360.xml"/><Relationship Id="rId57" Type="http://schemas.openxmlformats.org/officeDocument/2006/relationships/tags" Target="../tags/tag368.xml"/><Relationship Id="rId10" Type="http://schemas.openxmlformats.org/officeDocument/2006/relationships/tags" Target="../tags/tag321.xml"/><Relationship Id="rId31" Type="http://schemas.openxmlformats.org/officeDocument/2006/relationships/tags" Target="../tags/tag342.xml"/><Relationship Id="rId44" Type="http://schemas.openxmlformats.org/officeDocument/2006/relationships/tags" Target="../tags/tag355.xml"/><Relationship Id="rId52" Type="http://schemas.openxmlformats.org/officeDocument/2006/relationships/tags" Target="../tags/tag363.xml"/><Relationship Id="rId60" Type="http://schemas.openxmlformats.org/officeDocument/2006/relationships/slideLayout" Target="../slideLayouts/slideLayout7.xml"/><Relationship Id="rId4" Type="http://schemas.openxmlformats.org/officeDocument/2006/relationships/tags" Target="../tags/tag315.xml"/><Relationship Id="rId9" Type="http://schemas.openxmlformats.org/officeDocument/2006/relationships/tags" Target="../tags/tag320.xml"/></Relationships>
</file>

<file path=ppt/slides/_rels/slide17.xml.rels><?xml version="1.0" encoding="UTF-8" standalone="yes"?>
<Relationships xmlns="http://schemas.openxmlformats.org/package/2006/relationships"><Relationship Id="rId13" Type="http://schemas.openxmlformats.org/officeDocument/2006/relationships/tags" Target="../tags/tag383.xml"/><Relationship Id="rId18" Type="http://schemas.openxmlformats.org/officeDocument/2006/relationships/tags" Target="../tags/tag388.xml"/><Relationship Id="rId26" Type="http://schemas.openxmlformats.org/officeDocument/2006/relationships/tags" Target="../tags/tag396.xml"/><Relationship Id="rId3" Type="http://schemas.openxmlformats.org/officeDocument/2006/relationships/tags" Target="../tags/tag373.xml"/><Relationship Id="rId21" Type="http://schemas.openxmlformats.org/officeDocument/2006/relationships/tags" Target="../tags/tag391.xml"/><Relationship Id="rId34" Type="http://schemas.openxmlformats.org/officeDocument/2006/relationships/image" Target="../media/image27.png"/><Relationship Id="rId7" Type="http://schemas.openxmlformats.org/officeDocument/2006/relationships/tags" Target="../tags/tag377.xml"/><Relationship Id="rId12" Type="http://schemas.openxmlformats.org/officeDocument/2006/relationships/tags" Target="../tags/tag382.xml"/><Relationship Id="rId17" Type="http://schemas.openxmlformats.org/officeDocument/2006/relationships/tags" Target="../tags/tag387.xml"/><Relationship Id="rId25" Type="http://schemas.openxmlformats.org/officeDocument/2006/relationships/tags" Target="../tags/tag395.xml"/><Relationship Id="rId33" Type="http://schemas.openxmlformats.org/officeDocument/2006/relationships/image" Target="../media/image26.png"/><Relationship Id="rId2" Type="http://schemas.openxmlformats.org/officeDocument/2006/relationships/tags" Target="../tags/tag372.xml"/><Relationship Id="rId16" Type="http://schemas.openxmlformats.org/officeDocument/2006/relationships/tags" Target="../tags/tag386.xml"/><Relationship Id="rId20" Type="http://schemas.openxmlformats.org/officeDocument/2006/relationships/tags" Target="../tags/tag390.xml"/><Relationship Id="rId29" Type="http://schemas.openxmlformats.org/officeDocument/2006/relationships/tags" Target="../tags/tag399.xml"/><Relationship Id="rId1" Type="http://schemas.openxmlformats.org/officeDocument/2006/relationships/tags" Target="../tags/tag371.xml"/><Relationship Id="rId6" Type="http://schemas.openxmlformats.org/officeDocument/2006/relationships/tags" Target="../tags/tag376.xml"/><Relationship Id="rId11" Type="http://schemas.openxmlformats.org/officeDocument/2006/relationships/tags" Target="../tags/tag381.xml"/><Relationship Id="rId24" Type="http://schemas.openxmlformats.org/officeDocument/2006/relationships/tags" Target="../tags/tag394.xml"/><Relationship Id="rId32" Type="http://schemas.openxmlformats.org/officeDocument/2006/relationships/image" Target="../media/image25.png"/><Relationship Id="rId5" Type="http://schemas.openxmlformats.org/officeDocument/2006/relationships/tags" Target="../tags/tag375.xml"/><Relationship Id="rId15" Type="http://schemas.openxmlformats.org/officeDocument/2006/relationships/tags" Target="../tags/tag385.xml"/><Relationship Id="rId23" Type="http://schemas.openxmlformats.org/officeDocument/2006/relationships/tags" Target="../tags/tag393.xml"/><Relationship Id="rId28" Type="http://schemas.openxmlformats.org/officeDocument/2006/relationships/tags" Target="../tags/tag398.xml"/><Relationship Id="rId10" Type="http://schemas.openxmlformats.org/officeDocument/2006/relationships/tags" Target="../tags/tag380.xml"/><Relationship Id="rId19" Type="http://schemas.openxmlformats.org/officeDocument/2006/relationships/tags" Target="../tags/tag389.xml"/><Relationship Id="rId31" Type="http://schemas.openxmlformats.org/officeDocument/2006/relationships/notesSlide" Target="../notesSlides/notesSlide9.xml"/><Relationship Id="rId4" Type="http://schemas.openxmlformats.org/officeDocument/2006/relationships/tags" Target="../tags/tag374.xml"/><Relationship Id="rId9" Type="http://schemas.openxmlformats.org/officeDocument/2006/relationships/tags" Target="../tags/tag379.xml"/><Relationship Id="rId14" Type="http://schemas.openxmlformats.org/officeDocument/2006/relationships/tags" Target="../tags/tag384.xml"/><Relationship Id="rId22" Type="http://schemas.openxmlformats.org/officeDocument/2006/relationships/tags" Target="../tags/tag392.xml"/><Relationship Id="rId27" Type="http://schemas.openxmlformats.org/officeDocument/2006/relationships/tags" Target="../tags/tag397.xml"/><Relationship Id="rId30" Type="http://schemas.openxmlformats.org/officeDocument/2006/relationships/slideLayout" Target="../slideLayouts/slideLayout7.xml"/><Relationship Id="rId8" Type="http://schemas.openxmlformats.org/officeDocument/2006/relationships/tags" Target="../tags/tag378.xml"/></Relationships>
</file>

<file path=ppt/slides/_rels/slide18.xml.rels><?xml version="1.0" encoding="UTF-8" standalone="yes"?>
<Relationships xmlns="http://schemas.openxmlformats.org/package/2006/relationships"><Relationship Id="rId3" Type="http://schemas.openxmlformats.org/officeDocument/2006/relationships/tags" Target="../tags/tag402.xml"/><Relationship Id="rId2" Type="http://schemas.openxmlformats.org/officeDocument/2006/relationships/tags" Target="../tags/tag401.xml"/><Relationship Id="rId1" Type="http://schemas.openxmlformats.org/officeDocument/2006/relationships/tags" Target="../tags/tag400.xml"/><Relationship Id="rId5" Type="http://schemas.openxmlformats.org/officeDocument/2006/relationships/slideLayout" Target="../slideLayouts/slideLayout7.xml"/><Relationship Id="rId4" Type="http://schemas.openxmlformats.org/officeDocument/2006/relationships/tags" Target="../tags/tag403.xml"/></Relationships>
</file>

<file path=ppt/slides/_rels/slide19.xml.rels><?xml version="1.0" encoding="UTF-8" standalone="yes"?>
<Relationships xmlns="http://schemas.openxmlformats.org/package/2006/relationships"><Relationship Id="rId8" Type="http://schemas.openxmlformats.org/officeDocument/2006/relationships/tags" Target="../tags/tag411.xml"/><Relationship Id="rId13" Type="http://schemas.openxmlformats.org/officeDocument/2006/relationships/tags" Target="../tags/tag416.xml"/><Relationship Id="rId3" Type="http://schemas.openxmlformats.org/officeDocument/2006/relationships/tags" Target="../tags/tag406.xml"/><Relationship Id="rId7" Type="http://schemas.openxmlformats.org/officeDocument/2006/relationships/tags" Target="../tags/tag410.xml"/><Relationship Id="rId12" Type="http://schemas.openxmlformats.org/officeDocument/2006/relationships/tags" Target="../tags/tag415.xml"/><Relationship Id="rId2" Type="http://schemas.openxmlformats.org/officeDocument/2006/relationships/tags" Target="../tags/tag405.xml"/><Relationship Id="rId1" Type="http://schemas.openxmlformats.org/officeDocument/2006/relationships/tags" Target="../tags/tag404.xml"/><Relationship Id="rId6" Type="http://schemas.openxmlformats.org/officeDocument/2006/relationships/tags" Target="../tags/tag409.xml"/><Relationship Id="rId11" Type="http://schemas.openxmlformats.org/officeDocument/2006/relationships/tags" Target="../tags/tag414.xml"/><Relationship Id="rId5" Type="http://schemas.openxmlformats.org/officeDocument/2006/relationships/tags" Target="../tags/tag408.xml"/><Relationship Id="rId10" Type="http://schemas.openxmlformats.org/officeDocument/2006/relationships/tags" Target="../tags/tag413.xml"/><Relationship Id="rId4" Type="http://schemas.openxmlformats.org/officeDocument/2006/relationships/tags" Target="../tags/tag407.xml"/><Relationship Id="rId9" Type="http://schemas.openxmlformats.org/officeDocument/2006/relationships/tags" Target="../tags/tag412.xml"/><Relationship Id="rId1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6.sv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5.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4.jpeg"/><Relationship Id="rId5" Type="http://schemas.openxmlformats.org/officeDocument/2006/relationships/tags" Target="../tags/tag84.xml"/><Relationship Id="rId15" Type="http://schemas.openxmlformats.org/officeDocument/2006/relationships/image" Target="../media/image8.svg"/><Relationship Id="rId10" Type="http://schemas.openxmlformats.org/officeDocument/2006/relationships/slideLayout" Target="../slideLayouts/slideLayout7.xml"/><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tags" Target="../tags/tag419.xml"/><Relationship Id="rId2" Type="http://schemas.openxmlformats.org/officeDocument/2006/relationships/tags" Target="../tags/tag418.xml"/><Relationship Id="rId1" Type="http://schemas.openxmlformats.org/officeDocument/2006/relationships/tags" Target="../tags/tag417.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tags" Target="../tags/tag427.xml"/><Relationship Id="rId13" Type="http://schemas.openxmlformats.org/officeDocument/2006/relationships/slideLayout" Target="../slideLayouts/slideLayout7.xml"/><Relationship Id="rId3" Type="http://schemas.openxmlformats.org/officeDocument/2006/relationships/tags" Target="../tags/tag422.xml"/><Relationship Id="rId7" Type="http://schemas.openxmlformats.org/officeDocument/2006/relationships/tags" Target="../tags/tag426.xml"/><Relationship Id="rId12" Type="http://schemas.openxmlformats.org/officeDocument/2006/relationships/tags" Target="../tags/tag431.xml"/><Relationship Id="rId2" Type="http://schemas.openxmlformats.org/officeDocument/2006/relationships/tags" Target="../tags/tag421.xml"/><Relationship Id="rId16" Type="http://schemas.openxmlformats.org/officeDocument/2006/relationships/image" Target="../media/image29.png"/><Relationship Id="rId1" Type="http://schemas.openxmlformats.org/officeDocument/2006/relationships/tags" Target="../tags/tag420.xml"/><Relationship Id="rId6" Type="http://schemas.openxmlformats.org/officeDocument/2006/relationships/tags" Target="../tags/tag425.xml"/><Relationship Id="rId11" Type="http://schemas.openxmlformats.org/officeDocument/2006/relationships/tags" Target="../tags/tag430.xml"/><Relationship Id="rId5" Type="http://schemas.openxmlformats.org/officeDocument/2006/relationships/tags" Target="../tags/tag424.xml"/><Relationship Id="rId15" Type="http://schemas.openxmlformats.org/officeDocument/2006/relationships/image" Target="../media/image28.png"/><Relationship Id="rId10" Type="http://schemas.openxmlformats.org/officeDocument/2006/relationships/tags" Target="../tags/tag429.xml"/><Relationship Id="rId4" Type="http://schemas.openxmlformats.org/officeDocument/2006/relationships/tags" Target="../tags/tag423.xml"/><Relationship Id="rId9" Type="http://schemas.openxmlformats.org/officeDocument/2006/relationships/tags" Target="../tags/tag428.xml"/><Relationship Id="rId14"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3" Type="http://schemas.openxmlformats.org/officeDocument/2006/relationships/tags" Target="../tags/tag444.xml"/><Relationship Id="rId18" Type="http://schemas.openxmlformats.org/officeDocument/2006/relationships/tags" Target="../tags/tag449.xml"/><Relationship Id="rId26" Type="http://schemas.openxmlformats.org/officeDocument/2006/relationships/tags" Target="../tags/tag457.xml"/><Relationship Id="rId21" Type="http://schemas.openxmlformats.org/officeDocument/2006/relationships/tags" Target="../tags/tag452.xml"/><Relationship Id="rId34" Type="http://schemas.openxmlformats.org/officeDocument/2006/relationships/image" Target="../media/image30.png"/><Relationship Id="rId7" Type="http://schemas.openxmlformats.org/officeDocument/2006/relationships/tags" Target="../tags/tag438.xml"/><Relationship Id="rId12" Type="http://schemas.openxmlformats.org/officeDocument/2006/relationships/tags" Target="../tags/tag443.xml"/><Relationship Id="rId17" Type="http://schemas.openxmlformats.org/officeDocument/2006/relationships/tags" Target="../tags/tag448.xml"/><Relationship Id="rId25" Type="http://schemas.openxmlformats.org/officeDocument/2006/relationships/tags" Target="../tags/tag456.xml"/><Relationship Id="rId33" Type="http://schemas.openxmlformats.org/officeDocument/2006/relationships/notesSlide" Target="../notesSlides/notesSlide11.xml"/><Relationship Id="rId2" Type="http://schemas.openxmlformats.org/officeDocument/2006/relationships/tags" Target="../tags/tag433.xml"/><Relationship Id="rId16" Type="http://schemas.openxmlformats.org/officeDocument/2006/relationships/tags" Target="../tags/tag447.xml"/><Relationship Id="rId20" Type="http://schemas.openxmlformats.org/officeDocument/2006/relationships/tags" Target="../tags/tag451.xml"/><Relationship Id="rId29" Type="http://schemas.openxmlformats.org/officeDocument/2006/relationships/tags" Target="../tags/tag460.xml"/><Relationship Id="rId1" Type="http://schemas.openxmlformats.org/officeDocument/2006/relationships/tags" Target="../tags/tag432.xml"/><Relationship Id="rId6" Type="http://schemas.openxmlformats.org/officeDocument/2006/relationships/tags" Target="../tags/tag437.xml"/><Relationship Id="rId11" Type="http://schemas.openxmlformats.org/officeDocument/2006/relationships/tags" Target="../tags/tag442.xml"/><Relationship Id="rId24" Type="http://schemas.openxmlformats.org/officeDocument/2006/relationships/tags" Target="../tags/tag455.xml"/><Relationship Id="rId32" Type="http://schemas.openxmlformats.org/officeDocument/2006/relationships/slideLayout" Target="../slideLayouts/slideLayout7.xml"/><Relationship Id="rId37" Type="http://schemas.openxmlformats.org/officeDocument/2006/relationships/image" Target="../media/image33.png"/><Relationship Id="rId5" Type="http://schemas.openxmlformats.org/officeDocument/2006/relationships/tags" Target="../tags/tag436.xml"/><Relationship Id="rId15" Type="http://schemas.openxmlformats.org/officeDocument/2006/relationships/tags" Target="../tags/tag446.xml"/><Relationship Id="rId23" Type="http://schemas.openxmlformats.org/officeDocument/2006/relationships/tags" Target="../tags/tag454.xml"/><Relationship Id="rId28" Type="http://schemas.openxmlformats.org/officeDocument/2006/relationships/tags" Target="../tags/tag459.xml"/><Relationship Id="rId36" Type="http://schemas.openxmlformats.org/officeDocument/2006/relationships/image" Target="../media/image32.png"/><Relationship Id="rId10" Type="http://schemas.openxmlformats.org/officeDocument/2006/relationships/tags" Target="../tags/tag441.xml"/><Relationship Id="rId19" Type="http://schemas.openxmlformats.org/officeDocument/2006/relationships/tags" Target="../tags/tag450.xml"/><Relationship Id="rId31" Type="http://schemas.openxmlformats.org/officeDocument/2006/relationships/tags" Target="../tags/tag462.xml"/><Relationship Id="rId4" Type="http://schemas.openxmlformats.org/officeDocument/2006/relationships/tags" Target="../tags/tag435.xml"/><Relationship Id="rId9" Type="http://schemas.openxmlformats.org/officeDocument/2006/relationships/tags" Target="../tags/tag440.xml"/><Relationship Id="rId14" Type="http://schemas.openxmlformats.org/officeDocument/2006/relationships/tags" Target="../tags/tag445.xml"/><Relationship Id="rId22" Type="http://schemas.openxmlformats.org/officeDocument/2006/relationships/tags" Target="../tags/tag453.xml"/><Relationship Id="rId27" Type="http://schemas.openxmlformats.org/officeDocument/2006/relationships/tags" Target="../tags/tag458.xml"/><Relationship Id="rId30" Type="http://schemas.openxmlformats.org/officeDocument/2006/relationships/tags" Target="../tags/tag461.xml"/><Relationship Id="rId35" Type="http://schemas.openxmlformats.org/officeDocument/2006/relationships/image" Target="../media/image31.png"/><Relationship Id="rId8" Type="http://schemas.openxmlformats.org/officeDocument/2006/relationships/tags" Target="../tags/tag439.xml"/><Relationship Id="rId3" Type="http://schemas.openxmlformats.org/officeDocument/2006/relationships/tags" Target="../tags/tag434.xml"/></Relationships>
</file>

<file path=ppt/slides/_rels/slide23.xml.rels><?xml version="1.0" encoding="UTF-8" standalone="yes"?>
<Relationships xmlns="http://schemas.openxmlformats.org/package/2006/relationships"><Relationship Id="rId8" Type="http://schemas.openxmlformats.org/officeDocument/2006/relationships/tags" Target="../tags/tag470.xml"/><Relationship Id="rId3" Type="http://schemas.openxmlformats.org/officeDocument/2006/relationships/tags" Target="../tags/tag465.xml"/><Relationship Id="rId7" Type="http://schemas.openxmlformats.org/officeDocument/2006/relationships/tags" Target="../tags/tag469.xml"/><Relationship Id="rId2" Type="http://schemas.openxmlformats.org/officeDocument/2006/relationships/tags" Target="../tags/tag464.xml"/><Relationship Id="rId1" Type="http://schemas.openxmlformats.org/officeDocument/2006/relationships/tags" Target="../tags/tag463.xml"/><Relationship Id="rId6" Type="http://schemas.openxmlformats.org/officeDocument/2006/relationships/tags" Target="../tags/tag468.xml"/><Relationship Id="rId5" Type="http://schemas.openxmlformats.org/officeDocument/2006/relationships/tags" Target="../tags/tag467.xml"/><Relationship Id="rId10" Type="http://schemas.openxmlformats.org/officeDocument/2006/relationships/image" Target="../media/image34.jpeg"/><Relationship Id="rId4" Type="http://schemas.openxmlformats.org/officeDocument/2006/relationships/tags" Target="../tags/tag466.xml"/><Relationship Id="rId9"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3" Type="http://schemas.openxmlformats.org/officeDocument/2006/relationships/tags" Target="../tags/tag483.xml"/><Relationship Id="rId18" Type="http://schemas.openxmlformats.org/officeDocument/2006/relationships/tags" Target="../tags/tag488.xml"/><Relationship Id="rId26" Type="http://schemas.openxmlformats.org/officeDocument/2006/relationships/tags" Target="../tags/tag496.xml"/><Relationship Id="rId39" Type="http://schemas.openxmlformats.org/officeDocument/2006/relationships/tags" Target="../tags/tag509.xml"/><Relationship Id="rId21" Type="http://schemas.openxmlformats.org/officeDocument/2006/relationships/tags" Target="../tags/tag491.xml"/><Relationship Id="rId34" Type="http://schemas.openxmlformats.org/officeDocument/2006/relationships/tags" Target="../tags/tag504.xml"/><Relationship Id="rId42" Type="http://schemas.openxmlformats.org/officeDocument/2006/relationships/tags" Target="../tags/tag512.xml"/><Relationship Id="rId47" Type="http://schemas.openxmlformats.org/officeDocument/2006/relationships/tags" Target="../tags/tag517.xml"/><Relationship Id="rId50" Type="http://schemas.openxmlformats.org/officeDocument/2006/relationships/tags" Target="../tags/tag520.xml"/><Relationship Id="rId55" Type="http://schemas.openxmlformats.org/officeDocument/2006/relationships/tags" Target="../tags/tag525.xml"/><Relationship Id="rId7" Type="http://schemas.openxmlformats.org/officeDocument/2006/relationships/tags" Target="../tags/tag477.xml"/><Relationship Id="rId2" Type="http://schemas.openxmlformats.org/officeDocument/2006/relationships/tags" Target="../tags/tag472.xml"/><Relationship Id="rId16" Type="http://schemas.openxmlformats.org/officeDocument/2006/relationships/tags" Target="../tags/tag486.xml"/><Relationship Id="rId29" Type="http://schemas.openxmlformats.org/officeDocument/2006/relationships/tags" Target="../tags/tag499.xml"/><Relationship Id="rId11" Type="http://schemas.openxmlformats.org/officeDocument/2006/relationships/tags" Target="../tags/tag481.xml"/><Relationship Id="rId24" Type="http://schemas.openxmlformats.org/officeDocument/2006/relationships/tags" Target="../tags/tag494.xml"/><Relationship Id="rId32" Type="http://schemas.openxmlformats.org/officeDocument/2006/relationships/tags" Target="../tags/tag502.xml"/><Relationship Id="rId37" Type="http://schemas.openxmlformats.org/officeDocument/2006/relationships/tags" Target="../tags/tag507.xml"/><Relationship Id="rId40" Type="http://schemas.openxmlformats.org/officeDocument/2006/relationships/tags" Target="../tags/tag510.xml"/><Relationship Id="rId45" Type="http://schemas.openxmlformats.org/officeDocument/2006/relationships/tags" Target="../tags/tag515.xml"/><Relationship Id="rId53" Type="http://schemas.openxmlformats.org/officeDocument/2006/relationships/tags" Target="../tags/tag523.xml"/><Relationship Id="rId58" Type="http://schemas.openxmlformats.org/officeDocument/2006/relationships/tags" Target="../tags/tag528.xml"/><Relationship Id="rId5" Type="http://schemas.openxmlformats.org/officeDocument/2006/relationships/tags" Target="../tags/tag475.xml"/><Relationship Id="rId61" Type="http://schemas.openxmlformats.org/officeDocument/2006/relationships/notesSlide" Target="../notesSlides/notesSlide12.xml"/><Relationship Id="rId19" Type="http://schemas.openxmlformats.org/officeDocument/2006/relationships/tags" Target="../tags/tag489.xml"/><Relationship Id="rId14" Type="http://schemas.openxmlformats.org/officeDocument/2006/relationships/tags" Target="../tags/tag484.xml"/><Relationship Id="rId22" Type="http://schemas.openxmlformats.org/officeDocument/2006/relationships/tags" Target="../tags/tag492.xml"/><Relationship Id="rId27" Type="http://schemas.openxmlformats.org/officeDocument/2006/relationships/tags" Target="../tags/tag497.xml"/><Relationship Id="rId30" Type="http://schemas.openxmlformats.org/officeDocument/2006/relationships/tags" Target="../tags/tag500.xml"/><Relationship Id="rId35" Type="http://schemas.openxmlformats.org/officeDocument/2006/relationships/tags" Target="../tags/tag505.xml"/><Relationship Id="rId43" Type="http://schemas.openxmlformats.org/officeDocument/2006/relationships/tags" Target="../tags/tag513.xml"/><Relationship Id="rId48" Type="http://schemas.openxmlformats.org/officeDocument/2006/relationships/tags" Target="../tags/tag518.xml"/><Relationship Id="rId56" Type="http://schemas.openxmlformats.org/officeDocument/2006/relationships/tags" Target="../tags/tag526.xml"/><Relationship Id="rId8" Type="http://schemas.openxmlformats.org/officeDocument/2006/relationships/tags" Target="../tags/tag478.xml"/><Relationship Id="rId51" Type="http://schemas.openxmlformats.org/officeDocument/2006/relationships/tags" Target="../tags/tag521.xml"/><Relationship Id="rId3" Type="http://schemas.openxmlformats.org/officeDocument/2006/relationships/tags" Target="../tags/tag473.xml"/><Relationship Id="rId12" Type="http://schemas.openxmlformats.org/officeDocument/2006/relationships/tags" Target="../tags/tag482.xml"/><Relationship Id="rId17" Type="http://schemas.openxmlformats.org/officeDocument/2006/relationships/tags" Target="../tags/tag487.xml"/><Relationship Id="rId25" Type="http://schemas.openxmlformats.org/officeDocument/2006/relationships/tags" Target="../tags/tag495.xml"/><Relationship Id="rId33" Type="http://schemas.openxmlformats.org/officeDocument/2006/relationships/tags" Target="../tags/tag503.xml"/><Relationship Id="rId38" Type="http://schemas.openxmlformats.org/officeDocument/2006/relationships/tags" Target="../tags/tag508.xml"/><Relationship Id="rId46" Type="http://schemas.openxmlformats.org/officeDocument/2006/relationships/tags" Target="../tags/tag516.xml"/><Relationship Id="rId59" Type="http://schemas.openxmlformats.org/officeDocument/2006/relationships/tags" Target="../tags/tag529.xml"/><Relationship Id="rId20" Type="http://schemas.openxmlformats.org/officeDocument/2006/relationships/tags" Target="../tags/tag490.xml"/><Relationship Id="rId41" Type="http://schemas.openxmlformats.org/officeDocument/2006/relationships/tags" Target="../tags/tag511.xml"/><Relationship Id="rId54" Type="http://schemas.openxmlformats.org/officeDocument/2006/relationships/tags" Target="../tags/tag524.xml"/><Relationship Id="rId62" Type="http://schemas.openxmlformats.org/officeDocument/2006/relationships/image" Target="../media/image2.png"/><Relationship Id="rId1" Type="http://schemas.openxmlformats.org/officeDocument/2006/relationships/tags" Target="../tags/tag471.xml"/><Relationship Id="rId6" Type="http://schemas.openxmlformats.org/officeDocument/2006/relationships/tags" Target="../tags/tag476.xml"/><Relationship Id="rId15" Type="http://schemas.openxmlformats.org/officeDocument/2006/relationships/tags" Target="../tags/tag485.xml"/><Relationship Id="rId23" Type="http://schemas.openxmlformats.org/officeDocument/2006/relationships/tags" Target="../tags/tag493.xml"/><Relationship Id="rId28" Type="http://schemas.openxmlformats.org/officeDocument/2006/relationships/tags" Target="../tags/tag498.xml"/><Relationship Id="rId36" Type="http://schemas.openxmlformats.org/officeDocument/2006/relationships/tags" Target="../tags/tag506.xml"/><Relationship Id="rId49" Type="http://schemas.openxmlformats.org/officeDocument/2006/relationships/tags" Target="../tags/tag519.xml"/><Relationship Id="rId57" Type="http://schemas.openxmlformats.org/officeDocument/2006/relationships/tags" Target="../tags/tag527.xml"/><Relationship Id="rId10" Type="http://schemas.openxmlformats.org/officeDocument/2006/relationships/tags" Target="../tags/tag480.xml"/><Relationship Id="rId31" Type="http://schemas.openxmlformats.org/officeDocument/2006/relationships/tags" Target="../tags/tag501.xml"/><Relationship Id="rId44" Type="http://schemas.openxmlformats.org/officeDocument/2006/relationships/tags" Target="../tags/tag514.xml"/><Relationship Id="rId52" Type="http://schemas.openxmlformats.org/officeDocument/2006/relationships/tags" Target="../tags/tag522.xml"/><Relationship Id="rId60" Type="http://schemas.openxmlformats.org/officeDocument/2006/relationships/slideLayout" Target="../slideLayouts/slideLayout7.xml"/><Relationship Id="rId4" Type="http://schemas.openxmlformats.org/officeDocument/2006/relationships/tags" Target="../tags/tag474.xml"/><Relationship Id="rId9" Type="http://schemas.openxmlformats.org/officeDocument/2006/relationships/tags" Target="../tags/tag479.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31.xml"/><Relationship Id="rId1" Type="http://schemas.openxmlformats.org/officeDocument/2006/relationships/tags" Target="../tags/tag530.xml"/></Relationships>
</file>

<file path=ppt/slides/_rels/slide27.xml.rels><?xml version="1.0" encoding="UTF-8" standalone="yes"?>
<Relationships xmlns="http://schemas.openxmlformats.org/package/2006/relationships"><Relationship Id="rId13" Type="http://schemas.openxmlformats.org/officeDocument/2006/relationships/tags" Target="../tags/tag544.xml"/><Relationship Id="rId18" Type="http://schemas.openxmlformats.org/officeDocument/2006/relationships/tags" Target="../tags/tag549.xml"/><Relationship Id="rId26" Type="http://schemas.openxmlformats.org/officeDocument/2006/relationships/tags" Target="../tags/tag557.xml"/><Relationship Id="rId39" Type="http://schemas.openxmlformats.org/officeDocument/2006/relationships/tags" Target="../tags/tag570.xml"/><Relationship Id="rId21" Type="http://schemas.openxmlformats.org/officeDocument/2006/relationships/tags" Target="../tags/tag552.xml"/><Relationship Id="rId34" Type="http://schemas.openxmlformats.org/officeDocument/2006/relationships/tags" Target="../tags/tag565.xml"/><Relationship Id="rId42" Type="http://schemas.openxmlformats.org/officeDocument/2006/relationships/tags" Target="../tags/tag573.xml"/><Relationship Id="rId47" Type="http://schemas.openxmlformats.org/officeDocument/2006/relationships/tags" Target="../tags/tag578.xml"/><Relationship Id="rId50" Type="http://schemas.openxmlformats.org/officeDocument/2006/relationships/tags" Target="../tags/tag581.xml"/><Relationship Id="rId55" Type="http://schemas.openxmlformats.org/officeDocument/2006/relationships/tags" Target="../tags/tag586.xml"/><Relationship Id="rId7" Type="http://schemas.openxmlformats.org/officeDocument/2006/relationships/tags" Target="../tags/tag538.xml"/><Relationship Id="rId2" Type="http://schemas.openxmlformats.org/officeDocument/2006/relationships/tags" Target="../tags/tag533.xml"/><Relationship Id="rId16" Type="http://schemas.openxmlformats.org/officeDocument/2006/relationships/tags" Target="../tags/tag547.xml"/><Relationship Id="rId29" Type="http://schemas.openxmlformats.org/officeDocument/2006/relationships/tags" Target="../tags/tag560.xml"/><Relationship Id="rId11" Type="http://schemas.openxmlformats.org/officeDocument/2006/relationships/tags" Target="../tags/tag542.xml"/><Relationship Id="rId24" Type="http://schemas.openxmlformats.org/officeDocument/2006/relationships/tags" Target="../tags/tag555.xml"/><Relationship Id="rId32" Type="http://schemas.openxmlformats.org/officeDocument/2006/relationships/tags" Target="../tags/tag563.xml"/><Relationship Id="rId37" Type="http://schemas.openxmlformats.org/officeDocument/2006/relationships/tags" Target="../tags/tag568.xml"/><Relationship Id="rId40" Type="http://schemas.openxmlformats.org/officeDocument/2006/relationships/tags" Target="../tags/tag571.xml"/><Relationship Id="rId45" Type="http://schemas.openxmlformats.org/officeDocument/2006/relationships/tags" Target="../tags/tag576.xml"/><Relationship Id="rId53" Type="http://schemas.openxmlformats.org/officeDocument/2006/relationships/tags" Target="../tags/tag584.xml"/><Relationship Id="rId58" Type="http://schemas.openxmlformats.org/officeDocument/2006/relationships/tags" Target="../tags/tag589.xml"/><Relationship Id="rId5" Type="http://schemas.openxmlformats.org/officeDocument/2006/relationships/tags" Target="../tags/tag536.xml"/><Relationship Id="rId61" Type="http://schemas.openxmlformats.org/officeDocument/2006/relationships/notesSlide" Target="../notesSlides/notesSlide13.xml"/><Relationship Id="rId19" Type="http://schemas.openxmlformats.org/officeDocument/2006/relationships/tags" Target="../tags/tag550.xml"/><Relationship Id="rId14" Type="http://schemas.openxmlformats.org/officeDocument/2006/relationships/tags" Target="../tags/tag545.xml"/><Relationship Id="rId22" Type="http://schemas.openxmlformats.org/officeDocument/2006/relationships/tags" Target="../tags/tag553.xml"/><Relationship Id="rId27" Type="http://schemas.openxmlformats.org/officeDocument/2006/relationships/tags" Target="../tags/tag558.xml"/><Relationship Id="rId30" Type="http://schemas.openxmlformats.org/officeDocument/2006/relationships/tags" Target="../tags/tag561.xml"/><Relationship Id="rId35" Type="http://schemas.openxmlformats.org/officeDocument/2006/relationships/tags" Target="../tags/tag566.xml"/><Relationship Id="rId43" Type="http://schemas.openxmlformats.org/officeDocument/2006/relationships/tags" Target="../tags/tag574.xml"/><Relationship Id="rId48" Type="http://schemas.openxmlformats.org/officeDocument/2006/relationships/tags" Target="../tags/tag579.xml"/><Relationship Id="rId56" Type="http://schemas.openxmlformats.org/officeDocument/2006/relationships/tags" Target="../tags/tag587.xml"/><Relationship Id="rId8" Type="http://schemas.openxmlformats.org/officeDocument/2006/relationships/tags" Target="../tags/tag539.xml"/><Relationship Id="rId51" Type="http://schemas.openxmlformats.org/officeDocument/2006/relationships/tags" Target="../tags/tag582.xml"/><Relationship Id="rId3" Type="http://schemas.openxmlformats.org/officeDocument/2006/relationships/tags" Target="../tags/tag534.xml"/><Relationship Id="rId12" Type="http://schemas.openxmlformats.org/officeDocument/2006/relationships/tags" Target="../tags/tag543.xml"/><Relationship Id="rId17" Type="http://schemas.openxmlformats.org/officeDocument/2006/relationships/tags" Target="../tags/tag548.xml"/><Relationship Id="rId25" Type="http://schemas.openxmlformats.org/officeDocument/2006/relationships/tags" Target="../tags/tag556.xml"/><Relationship Id="rId33" Type="http://schemas.openxmlformats.org/officeDocument/2006/relationships/tags" Target="../tags/tag564.xml"/><Relationship Id="rId38" Type="http://schemas.openxmlformats.org/officeDocument/2006/relationships/tags" Target="../tags/tag569.xml"/><Relationship Id="rId46" Type="http://schemas.openxmlformats.org/officeDocument/2006/relationships/tags" Target="../tags/tag577.xml"/><Relationship Id="rId59" Type="http://schemas.openxmlformats.org/officeDocument/2006/relationships/tags" Target="../tags/tag590.xml"/><Relationship Id="rId20" Type="http://schemas.openxmlformats.org/officeDocument/2006/relationships/tags" Target="../tags/tag551.xml"/><Relationship Id="rId41" Type="http://schemas.openxmlformats.org/officeDocument/2006/relationships/tags" Target="../tags/tag572.xml"/><Relationship Id="rId54" Type="http://schemas.openxmlformats.org/officeDocument/2006/relationships/tags" Target="../tags/tag585.xml"/><Relationship Id="rId62" Type="http://schemas.openxmlformats.org/officeDocument/2006/relationships/image" Target="../media/image2.png"/><Relationship Id="rId1" Type="http://schemas.openxmlformats.org/officeDocument/2006/relationships/tags" Target="../tags/tag532.xml"/><Relationship Id="rId6" Type="http://schemas.openxmlformats.org/officeDocument/2006/relationships/tags" Target="../tags/tag537.xml"/><Relationship Id="rId15" Type="http://schemas.openxmlformats.org/officeDocument/2006/relationships/tags" Target="../tags/tag546.xml"/><Relationship Id="rId23" Type="http://schemas.openxmlformats.org/officeDocument/2006/relationships/tags" Target="../tags/tag554.xml"/><Relationship Id="rId28" Type="http://schemas.openxmlformats.org/officeDocument/2006/relationships/tags" Target="../tags/tag559.xml"/><Relationship Id="rId36" Type="http://schemas.openxmlformats.org/officeDocument/2006/relationships/tags" Target="../tags/tag567.xml"/><Relationship Id="rId49" Type="http://schemas.openxmlformats.org/officeDocument/2006/relationships/tags" Target="../tags/tag580.xml"/><Relationship Id="rId57" Type="http://schemas.openxmlformats.org/officeDocument/2006/relationships/tags" Target="../tags/tag588.xml"/><Relationship Id="rId10" Type="http://schemas.openxmlformats.org/officeDocument/2006/relationships/tags" Target="../tags/tag541.xml"/><Relationship Id="rId31" Type="http://schemas.openxmlformats.org/officeDocument/2006/relationships/tags" Target="../tags/tag562.xml"/><Relationship Id="rId44" Type="http://schemas.openxmlformats.org/officeDocument/2006/relationships/tags" Target="../tags/tag575.xml"/><Relationship Id="rId52" Type="http://schemas.openxmlformats.org/officeDocument/2006/relationships/tags" Target="../tags/tag583.xml"/><Relationship Id="rId60" Type="http://schemas.openxmlformats.org/officeDocument/2006/relationships/slideLayout" Target="../slideLayouts/slideLayout7.xml"/><Relationship Id="rId4" Type="http://schemas.openxmlformats.org/officeDocument/2006/relationships/tags" Target="../tags/tag535.xml"/><Relationship Id="rId9" Type="http://schemas.openxmlformats.org/officeDocument/2006/relationships/tags" Target="../tags/tag540.xml"/></Relationships>
</file>

<file path=ppt/slides/_rels/slide28.xml.rels><?xml version="1.0" encoding="UTF-8" standalone="yes"?>
<Relationships xmlns="http://schemas.openxmlformats.org/package/2006/relationships"><Relationship Id="rId8" Type="http://schemas.openxmlformats.org/officeDocument/2006/relationships/tags" Target="../tags/tag598.xml"/><Relationship Id="rId13" Type="http://schemas.openxmlformats.org/officeDocument/2006/relationships/image" Target="../media/image36.png"/><Relationship Id="rId3" Type="http://schemas.openxmlformats.org/officeDocument/2006/relationships/tags" Target="../tags/tag593.xml"/><Relationship Id="rId7" Type="http://schemas.openxmlformats.org/officeDocument/2006/relationships/tags" Target="../tags/tag597.xml"/><Relationship Id="rId12" Type="http://schemas.openxmlformats.org/officeDocument/2006/relationships/notesSlide" Target="../notesSlides/notesSlide14.xml"/><Relationship Id="rId2" Type="http://schemas.openxmlformats.org/officeDocument/2006/relationships/tags" Target="../tags/tag592.xml"/><Relationship Id="rId1" Type="http://schemas.openxmlformats.org/officeDocument/2006/relationships/tags" Target="../tags/tag591.xml"/><Relationship Id="rId6" Type="http://schemas.openxmlformats.org/officeDocument/2006/relationships/tags" Target="../tags/tag596.xml"/><Relationship Id="rId11" Type="http://schemas.openxmlformats.org/officeDocument/2006/relationships/slideLayout" Target="../slideLayouts/slideLayout7.xml"/><Relationship Id="rId5" Type="http://schemas.openxmlformats.org/officeDocument/2006/relationships/tags" Target="../tags/tag595.xml"/><Relationship Id="rId15" Type="http://schemas.openxmlformats.org/officeDocument/2006/relationships/image" Target="../media/image38.png"/><Relationship Id="rId10" Type="http://schemas.openxmlformats.org/officeDocument/2006/relationships/tags" Target="../tags/tag600.xml"/><Relationship Id="rId4" Type="http://schemas.openxmlformats.org/officeDocument/2006/relationships/tags" Target="../tags/tag594.xml"/><Relationship Id="rId9" Type="http://schemas.openxmlformats.org/officeDocument/2006/relationships/tags" Target="../tags/tag599.xml"/><Relationship Id="rId14" Type="http://schemas.openxmlformats.org/officeDocument/2006/relationships/image" Target="../media/image37.png"/></Relationships>
</file>

<file path=ppt/slides/_rels/slide29.xml.rels><?xml version="1.0" encoding="UTF-8" standalone="yes"?>
<Relationships xmlns="http://schemas.openxmlformats.org/package/2006/relationships"><Relationship Id="rId8" Type="http://schemas.openxmlformats.org/officeDocument/2006/relationships/tags" Target="../tags/tag608.xml"/><Relationship Id="rId13" Type="http://schemas.openxmlformats.org/officeDocument/2006/relationships/tags" Target="../tags/tag613.xml"/><Relationship Id="rId18" Type="http://schemas.openxmlformats.org/officeDocument/2006/relationships/notesSlide" Target="../notesSlides/notesSlide15.xml"/><Relationship Id="rId3" Type="http://schemas.openxmlformats.org/officeDocument/2006/relationships/tags" Target="../tags/tag603.xml"/><Relationship Id="rId7" Type="http://schemas.openxmlformats.org/officeDocument/2006/relationships/tags" Target="../tags/tag607.xml"/><Relationship Id="rId12" Type="http://schemas.openxmlformats.org/officeDocument/2006/relationships/tags" Target="../tags/tag612.xml"/><Relationship Id="rId17" Type="http://schemas.openxmlformats.org/officeDocument/2006/relationships/slideLayout" Target="../slideLayouts/slideLayout7.xml"/><Relationship Id="rId2" Type="http://schemas.openxmlformats.org/officeDocument/2006/relationships/tags" Target="../tags/tag602.xml"/><Relationship Id="rId16" Type="http://schemas.openxmlformats.org/officeDocument/2006/relationships/tags" Target="../tags/tag616.xml"/><Relationship Id="rId1" Type="http://schemas.openxmlformats.org/officeDocument/2006/relationships/tags" Target="../tags/tag601.xml"/><Relationship Id="rId6" Type="http://schemas.openxmlformats.org/officeDocument/2006/relationships/tags" Target="../tags/tag606.xml"/><Relationship Id="rId11" Type="http://schemas.openxmlformats.org/officeDocument/2006/relationships/tags" Target="../tags/tag611.xml"/><Relationship Id="rId5" Type="http://schemas.openxmlformats.org/officeDocument/2006/relationships/tags" Target="../tags/tag605.xml"/><Relationship Id="rId15" Type="http://schemas.openxmlformats.org/officeDocument/2006/relationships/tags" Target="../tags/tag615.xml"/><Relationship Id="rId10" Type="http://schemas.openxmlformats.org/officeDocument/2006/relationships/tags" Target="../tags/tag610.xml"/><Relationship Id="rId4" Type="http://schemas.openxmlformats.org/officeDocument/2006/relationships/tags" Target="../tags/tag604.xml"/><Relationship Id="rId9" Type="http://schemas.openxmlformats.org/officeDocument/2006/relationships/tags" Target="../tags/tag609.xml"/><Relationship Id="rId14" Type="http://schemas.openxmlformats.org/officeDocument/2006/relationships/tags" Target="../tags/tag614.xml"/></Relationships>
</file>

<file path=ppt/slides/_rels/slide3.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tags" Target="../tags/tag101.xml"/><Relationship Id="rId18" Type="http://schemas.openxmlformats.org/officeDocument/2006/relationships/tags" Target="../tags/tag106.xml"/><Relationship Id="rId3" Type="http://schemas.openxmlformats.org/officeDocument/2006/relationships/tags" Target="../tags/tag91.xml"/><Relationship Id="rId21" Type="http://schemas.openxmlformats.org/officeDocument/2006/relationships/notesSlide" Target="../notesSlides/notesSlide1.xml"/><Relationship Id="rId7" Type="http://schemas.openxmlformats.org/officeDocument/2006/relationships/tags" Target="../tags/tag95.xml"/><Relationship Id="rId12" Type="http://schemas.openxmlformats.org/officeDocument/2006/relationships/tags" Target="../tags/tag100.xml"/><Relationship Id="rId17" Type="http://schemas.openxmlformats.org/officeDocument/2006/relationships/tags" Target="../tags/tag105.xml"/><Relationship Id="rId2" Type="http://schemas.openxmlformats.org/officeDocument/2006/relationships/tags" Target="../tags/tag90.xml"/><Relationship Id="rId16" Type="http://schemas.openxmlformats.org/officeDocument/2006/relationships/tags" Target="../tags/tag104.xml"/><Relationship Id="rId20" Type="http://schemas.openxmlformats.org/officeDocument/2006/relationships/slideLayout" Target="../slideLayouts/slideLayout7.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tags" Target="../tags/tag99.xml"/><Relationship Id="rId5" Type="http://schemas.openxmlformats.org/officeDocument/2006/relationships/tags" Target="../tags/tag93.xml"/><Relationship Id="rId15" Type="http://schemas.openxmlformats.org/officeDocument/2006/relationships/tags" Target="../tags/tag103.xml"/><Relationship Id="rId10" Type="http://schemas.openxmlformats.org/officeDocument/2006/relationships/tags" Target="../tags/tag98.xml"/><Relationship Id="rId19" Type="http://schemas.openxmlformats.org/officeDocument/2006/relationships/tags" Target="../tags/tag107.xml"/><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tags" Target="../tags/tag102.xml"/><Relationship Id="rId22"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619.xml"/><Relationship Id="rId7" Type="http://schemas.openxmlformats.org/officeDocument/2006/relationships/tags" Target="../tags/tag623.xml"/><Relationship Id="rId2" Type="http://schemas.openxmlformats.org/officeDocument/2006/relationships/tags" Target="../tags/tag618.xml"/><Relationship Id="rId1" Type="http://schemas.openxmlformats.org/officeDocument/2006/relationships/tags" Target="../tags/tag617.xml"/><Relationship Id="rId6" Type="http://schemas.openxmlformats.org/officeDocument/2006/relationships/tags" Target="../tags/tag622.xml"/><Relationship Id="rId11" Type="http://schemas.openxmlformats.org/officeDocument/2006/relationships/image" Target="../media/image2.png"/><Relationship Id="rId5" Type="http://schemas.openxmlformats.org/officeDocument/2006/relationships/tags" Target="../tags/tag621.xml"/><Relationship Id="rId10" Type="http://schemas.openxmlformats.org/officeDocument/2006/relationships/image" Target="../media/image1.png"/><Relationship Id="rId4" Type="http://schemas.openxmlformats.org/officeDocument/2006/relationships/tags" Target="../tags/tag620.xml"/><Relationship Id="rId9"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13" Type="http://schemas.openxmlformats.org/officeDocument/2006/relationships/tags" Target="../tags/tag120.xml"/><Relationship Id="rId18" Type="http://schemas.openxmlformats.org/officeDocument/2006/relationships/tags" Target="../tags/tag125.xml"/><Relationship Id="rId26" Type="http://schemas.openxmlformats.org/officeDocument/2006/relationships/tags" Target="../tags/tag133.xml"/><Relationship Id="rId39" Type="http://schemas.openxmlformats.org/officeDocument/2006/relationships/tags" Target="../tags/tag146.xml"/><Relationship Id="rId21" Type="http://schemas.openxmlformats.org/officeDocument/2006/relationships/tags" Target="../tags/tag128.xml"/><Relationship Id="rId34" Type="http://schemas.openxmlformats.org/officeDocument/2006/relationships/tags" Target="../tags/tag141.xml"/><Relationship Id="rId42" Type="http://schemas.openxmlformats.org/officeDocument/2006/relationships/tags" Target="../tags/tag149.xml"/><Relationship Id="rId47" Type="http://schemas.openxmlformats.org/officeDocument/2006/relationships/tags" Target="../tags/tag154.xml"/><Relationship Id="rId50" Type="http://schemas.openxmlformats.org/officeDocument/2006/relationships/tags" Target="../tags/tag157.xml"/><Relationship Id="rId55" Type="http://schemas.openxmlformats.org/officeDocument/2006/relationships/tags" Target="../tags/tag162.xml"/><Relationship Id="rId7" Type="http://schemas.openxmlformats.org/officeDocument/2006/relationships/tags" Target="../tags/tag114.xml"/><Relationship Id="rId2" Type="http://schemas.openxmlformats.org/officeDocument/2006/relationships/tags" Target="../tags/tag109.xml"/><Relationship Id="rId16" Type="http://schemas.openxmlformats.org/officeDocument/2006/relationships/tags" Target="../tags/tag123.xml"/><Relationship Id="rId29" Type="http://schemas.openxmlformats.org/officeDocument/2006/relationships/tags" Target="../tags/tag136.xml"/><Relationship Id="rId11" Type="http://schemas.openxmlformats.org/officeDocument/2006/relationships/tags" Target="../tags/tag118.xml"/><Relationship Id="rId24" Type="http://schemas.openxmlformats.org/officeDocument/2006/relationships/tags" Target="../tags/tag131.xml"/><Relationship Id="rId32" Type="http://schemas.openxmlformats.org/officeDocument/2006/relationships/tags" Target="../tags/tag139.xml"/><Relationship Id="rId37" Type="http://schemas.openxmlformats.org/officeDocument/2006/relationships/tags" Target="../tags/tag144.xml"/><Relationship Id="rId40" Type="http://schemas.openxmlformats.org/officeDocument/2006/relationships/tags" Target="../tags/tag147.xml"/><Relationship Id="rId45" Type="http://schemas.openxmlformats.org/officeDocument/2006/relationships/tags" Target="../tags/tag152.xml"/><Relationship Id="rId53" Type="http://schemas.openxmlformats.org/officeDocument/2006/relationships/tags" Target="../tags/tag160.xml"/><Relationship Id="rId58" Type="http://schemas.openxmlformats.org/officeDocument/2006/relationships/tags" Target="../tags/tag165.xml"/><Relationship Id="rId5" Type="http://schemas.openxmlformats.org/officeDocument/2006/relationships/tags" Target="../tags/tag112.xml"/><Relationship Id="rId61" Type="http://schemas.openxmlformats.org/officeDocument/2006/relationships/notesSlide" Target="../notesSlides/notesSlide2.xml"/><Relationship Id="rId19" Type="http://schemas.openxmlformats.org/officeDocument/2006/relationships/tags" Target="../tags/tag126.xml"/><Relationship Id="rId14" Type="http://schemas.openxmlformats.org/officeDocument/2006/relationships/tags" Target="../tags/tag121.xml"/><Relationship Id="rId22" Type="http://schemas.openxmlformats.org/officeDocument/2006/relationships/tags" Target="../tags/tag129.xml"/><Relationship Id="rId27" Type="http://schemas.openxmlformats.org/officeDocument/2006/relationships/tags" Target="../tags/tag134.xml"/><Relationship Id="rId30" Type="http://schemas.openxmlformats.org/officeDocument/2006/relationships/tags" Target="../tags/tag137.xml"/><Relationship Id="rId35" Type="http://schemas.openxmlformats.org/officeDocument/2006/relationships/tags" Target="../tags/tag142.xml"/><Relationship Id="rId43" Type="http://schemas.openxmlformats.org/officeDocument/2006/relationships/tags" Target="../tags/tag150.xml"/><Relationship Id="rId48" Type="http://schemas.openxmlformats.org/officeDocument/2006/relationships/tags" Target="../tags/tag155.xml"/><Relationship Id="rId56" Type="http://schemas.openxmlformats.org/officeDocument/2006/relationships/tags" Target="../tags/tag163.xml"/><Relationship Id="rId8" Type="http://schemas.openxmlformats.org/officeDocument/2006/relationships/tags" Target="../tags/tag115.xml"/><Relationship Id="rId51" Type="http://schemas.openxmlformats.org/officeDocument/2006/relationships/tags" Target="../tags/tag158.xml"/><Relationship Id="rId3" Type="http://schemas.openxmlformats.org/officeDocument/2006/relationships/tags" Target="../tags/tag110.xml"/><Relationship Id="rId12" Type="http://schemas.openxmlformats.org/officeDocument/2006/relationships/tags" Target="../tags/tag119.xml"/><Relationship Id="rId17" Type="http://schemas.openxmlformats.org/officeDocument/2006/relationships/tags" Target="../tags/tag124.xml"/><Relationship Id="rId25" Type="http://schemas.openxmlformats.org/officeDocument/2006/relationships/tags" Target="../tags/tag132.xml"/><Relationship Id="rId33" Type="http://schemas.openxmlformats.org/officeDocument/2006/relationships/tags" Target="../tags/tag140.xml"/><Relationship Id="rId38" Type="http://schemas.openxmlformats.org/officeDocument/2006/relationships/tags" Target="../tags/tag145.xml"/><Relationship Id="rId46" Type="http://schemas.openxmlformats.org/officeDocument/2006/relationships/tags" Target="../tags/tag153.xml"/><Relationship Id="rId59" Type="http://schemas.openxmlformats.org/officeDocument/2006/relationships/tags" Target="../tags/tag166.xml"/><Relationship Id="rId20" Type="http://schemas.openxmlformats.org/officeDocument/2006/relationships/tags" Target="../tags/tag127.xml"/><Relationship Id="rId41" Type="http://schemas.openxmlformats.org/officeDocument/2006/relationships/tags" Target="../tags/tag148.xml"/><Relationship Id="rId54" Type="http://schemas.openxmlformats.org/officeDocument/2006/relationships/tags" Target="../tags/tag161.xml"/><Relationship Id="rId62" Type="http://schemas.openxmlformats.org/officeDocument/2006/relationships/image" Target="../media/image2.png"/><Relationship Id="rId1" Type="http://schemas.openxmlformats.org/officeDocument/2006/relationships/tags" Target="../tags/tag108.xml"/><Relationship Id="rId6" Type="http://schemas.openxmlformats.org/officeDocument/2006/relationships/tags" Target="../tags/tag113.xml"/><Relationship Id="rId15" Type="http://schemas.openxmlformats.org/officeDocument/2006/relationships/tags" Target="../tags/tag122.xml"/><Relationship Id="rId23" Type="http://schemas.openxmlformats.org/officeDocument/2006/relationships/tags" Target="../tags/tag130.xml"/><Relationship Id="rId28" Type="http://schemas.openxmlformats.org/officeDocument/2006/relationships/tags" Target="../tags/tag135.xml"/><Relationship Id="rId36" Type="http://schemas.openxmlformats.org/officeDocument/2006/relationships/tags" Target="../tags/tag143.xml"/><Relationship Id="rId49" Type="http://schemas.openxmlformats.org/officeDocument/2006/relationships/tags" Target="../tags/tag156.xml"/><Relationship Id="rId57" Type="http://schemas.openxmlformats.org/officeDocument/2006/relationships/tags" Target="../tags/tag164.xml"/><Relationship Id="rId10" Type="http://schemas.openxmlformats.org/officeDocument/2006/relationships/tags" Target="../tags/tag117.xml"/><Relationship Id="rId31" Type="http://schemas.openxmlformats.org/officeDocument/2006/relationships/tags" Target="../tags/tag138.xml"/><Relationship Id="rId44" Type="http://schemas.openxmlformats.org/officeDocument/2006/relationships/tags" Target="../tags/tag151.xml"/><Relationship Id="rId52" Type="http://schemas.openxmlformats.org/officeDocument/2006/relationships/tags" Target="../tags/tag159.xml"/><Relationship Id="rId60" Type="http://schemas.openxmlformats.org/officeDocument/2006/relationships/slideLayout" Target="../slideLayouts/slideLayout7.xml"/><Relationship Id="rId4" Type="http://schemas.openxmlformats.org/officeDocument/2006/relationships/tags" Target="../tags/tag111.xml"/><Relationship Id="rId9" Type="http://schemas.openxmlformats.org/officeDocument/2006/relationships/tags" Target="../tags/tag116.xml"/></Relationships>
</file>

<file path=ppt/slides/_rels/slide5.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image" Target="../media/image10.jpeg"/><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image" Target="../media/image9.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slideLayout" Target="../slideLayouts/slideLayout7.xml"/><Relationship Id="rId5" Type="http://schemas.openxmlformats.org/officeDocument/2006/relationships/tags" Target="../tags/tag171.xml"/><Relationship Id="rId15" Type="http://schemas.openxmlformats.org/officeDocument/2006/relationships/image" Target="../media/image12.jpeg"/><Relationship Id="rId10" Type="http://schemas.openxmlformats.org/officeDocument/2006/relationships/tags" Target="../tags/tag176.xml"/><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image" Target="../media/image11.jpeg"/></Relationships>
</file>

<file path=ppt/slides/_rels/slide6.xml.rels><?xml version="1.0" encoding="UTF-8" standalone="yes"?>
<Relationships xmlns="http://schemas.openxmlformats.org/package/2006/relationships"><Relationship Id="rId13" Type="http://schemas.openxmlformats.org/officeDocument/2006/relationships/tags" Target="../tags/tag189.xml"/><Relationship Id="rId18" Type="http://schemas.openxmlformats.org/officeDocument/2006/relationships/tags" Target="../tags/tag194.xml"/><Relationship Id="rId26" Type="http://schemas.openxmlformats.org/officeDocument/2006/relationships/tags" Target="../tags/tag202.xml"/><Relationship Id="rId39" Type="http://schemas.openxmlformats.org/officeDocument/2006/relationships/tags" Target="../tags/tag215.xml"/><Relationship Id="rId21" Type="http://schemas.openxmlformats.org/officeDocument/2006/relationships/tags" Target="../tags/tag197.xml"/><Relationship Id="rId34" Type="http://schemas.openxmlformats.org/officeDocument/2006/relationships/tags" Target="../tags/tag210.xml"/><Relationship Id="rId42" Type="http://schemas.openxmlformats.org/officeDocument/2006/relationships/tags" Target="../tags/tag218.xml"/><Relationship Id="rId47" Type="http://schemas.openxmlformats.org/officeDocument/2006/relationships/tags" Target="../tags/tag223.xml"/><Relationship Id="rId50" Type="http://schemas.openxmlformats.org/officeDocument/2006/relationships/tags" Target="../tags/tag226.xml"/><Relationship Id="rId55" Type="http://schemas.openxmlformats.org/officeDocument/2006/relationships/tags" Target="../tags/tag231.xml"/><Relationship Id="rId7" Type="http://schemas.openxmlformats.org/officeDocument/2006/relationships/tags" Target="../tags/tag183.xml"/><Relationship Id="rId2" Type="http://schemas.openxmlformats.org/officeDocument/2006/relationships/tags" Target="../tags/tag178.xml"/><Relationship Id="rId16" Type="http://schemas.openxmlformats.org/officeDocument/2006/relationships/tags" Target="../tags/tag192.xml"/><Relationship Id="rId29" Type="http://schemas.openxmlformats.org/officeDocument/2006/relationships/tags" Target="../tags/tag205.xml"/><Relationship Id="rId11" Type="http://schemas.openxmlformats.org/officeDocument/2006/relationships/tags" Target="../tags/tag187.xml"/><Relationship Id="rId24" Type="http://schemas.openxmlformats.org/officeDocument/2006/relationships/tags" Target="../tags/tag200.xml"/><Relationship Id="rId32" Type="http://schemas.openxmlformats.org/officeDocument/2006/relationships/tags" Target="../tags/tag208.xml"/><Relationship Id="rId37" Type="http://schemas.openxmlformats.org/officeDocument/2006/relationships/tags" Target="../tags/tag213.xml"/><Relationship Id="rId40" Type="http://schemas.openxmlformats.org/officeDocument/2006/relationships/tags" Target="../tags/tag216.xml"/><Relationship Id="rId45" Type="http://schemas.openxmlformats.org/officeDocument/2006/relationships/tags" Target="../tags/tag221.xml"/><Relationship Id="rId53" Type="http://schemas.openxmlformats.org/officeDocument/2006/relationships/tags" Target="../tags/tag229.xml"/><Relationship Id="rId58" Type="http://schemas.openxmlformats.org/officeDocument/2006/relationships/tags" Target="../tags/tag234.xml"/><Relationship Id="rId5" Type="http://schemas.openxmlformats.org/officeDocument/2006/relationships/tags" Target="../tags/tag181.xml"/><Relationship Id="rId61" Type="http://schemas.openxmlformats.org/officeDocument/2006/relationships/notesSlide" Target="../notesSlides/notesSlide3.xml"/><Relationship Id="rId19" Type="http://schemas.openxmlformats.org/officeDocument/2006/relationships/tags" Target="../tags/tag195.xml"/><Relationship Id="rId14" Type="http://schemas.openxmlformats.org/officeDocument/2006/relationships/tags" Target="../tags/tag190.xml"/><Relationship Id="rId22" Type="http://schemas.openxmlformats.org/officeDocument/2006/relationships/tags" Target="../tags/tag198.xml"/><Relationship Id="rId27" Type="http://schemas.openxmlformats.org/officeDocument/2006/relationships/tags" Target="../tags/tag203.xml"/><Relationship Id="rId30" Type="http://schemas.openxmlformats.org/officeDocument/2006/relationships/tags" Target="../tags/tag206.xml"/><Relationship Id="rId35" Type="http://schemas.openxmlformats.org/officeDocument/2006/relationships/tags" Target="../tags/tag211.xml"/><Relationship Id="rId43" Type="http://schemas.openxmlformats.org/officeDocument/2006/relationships/tags" Target="../tags/tag219.xml"/><Relationship Id="rId48" Type="http://schemas.openxmlformats.org/officeDocument/2006/relationships/tags" Target="../tags/tag224.xml"/><Relationship Id="rId56" Type="http://schemas.openxmlformats.org/officeDocument/2006/relationships/tags" Target="../tags/tag232.xml"/><Relationship Id="rId8" Type="http://schemas.openxmlformats.org/officeDocument/2006/relationships/tags" Target="../tags/tag184.xml"/><Relationship Id="rId51" Type="http://schemas.openxmlformats.org/officeDocument/2006/relationships/tags" Target="../tags/tag227.xml"/><Relationship Id="rId3" Type="http://schemas.openxmlformats.org/officeDocument/2006/relationships/tags" Target="../tags/tag179.xml"/><Relationship Id="rId12" Type="http://schemas.openxmlformats.org/officeDocument/2006/relationships/tags" Target="../tags/tag188.xml"/><Relationship Id="rId17" Type="http://schemas.openxmlformats.org/officeDocument/2006/relationships/tags" Target="../tags/tag193.xml"/><Relationship Id="rId25" Type="http://schemas.openxmlformats.org/officeDocument/2006/relationships/tags" Target="../tags/tag201.xml"/><Relationship Id="rId33" Type="http://schemas.openxmlformats.org/officeDocument/2006/relationships/tags" Target="../tags/tag209.xml"/><Relationship Id="rId38" Type="http://schemas.openxmlformats.org/officeDocument/2006/relationships/tags" Target="../tags/tag214.xml"/><Relationship Id="rId46" Type="http://schemas.openxmlformats.org/officeDocument/2006/relationships/tags" Target="../tags/tag222.xml"/><Relationship Id="rId59" Type="http://schemas.openxmlformats.org/officeDocument/2006/relationships/tags" Target="../tags/tag235.xml"/><Relationship Id="rId20" Type="http://schemas.openxmlformats.org/officeDocument/2006/relationships/tags" Target="../tags/tag196.xml"/><Relationship Id="rId41" Type="http://schemas.openxmlformats.org/officeDocument/2006/relationships/tags" Target="../tags/tag217.xml"/><Relationship Id="rId54" Type="http://schemas.openxmlformats.org/officeDocument/2006/relationships/tags" Target="../tags/tag230.xml"/><Relationship Id="rId62" Type="http://schemas.openxmlformats.org/officeDocument/2006/relationships/image" Target="../media/image2.png"/><Relationship Id="rId1" Type="http://schemas.openxmlformats.org/officeDocument/2006/relationships/tags" Target="../tags/tag177.xml"/><Relationship Id="rId6" Type="http://schemas.openxmlformats.org/officeDocument/2006/relationships/tags" Target="../tags/tag182.xml"/><Relationship Id="rId15" Type="http://schemas.openxmlformats.org/officeDocument/2006/relationships/tags" Target="../tags/tag191.xml"/><Relationship Id="rId23" Type="http://schemas.openxmlformats.org/officeDocument/2006/relationships/tags" Target="../tags/tag199.xml"/><Relationship Id="rId28" Type="http://schemas.openxmlformats.org/officeDocument/2006/relationships/tags" Target="../tags/tag204.xml"/><Relationship Id="rId36" Type="http://schemas.openxmlformats.org/officeDocument/2006/relationships/tags" Target="../tags/tag212.xml"/><Relationship Id="rId49" Type="http://schemas.openxmlformats.org/officeDocument/2006/relationships/tags" Target="../tags/tag225.xml"/><Relationship Id="rId57" Type="http://schemas.openxmlformats.org/officeDocument/2006/relationships/tags" Target="../tags/tag233.xml"/><Relationship Id="rId10" Type="http://schemas.openxmlformats.org/officeDocument/2006/relationships/tags" Target="../tags/tag186.xml"/><Relationship Id="rId31" Type="http://schemas.openxmlformats.org/officeDocument/2006/relationships/tags" Target="../tags/tag207.xml"/><Relationship Id="rId44" Type="http://schemas.openxmlformats.org/officeDocument/2006/relationships/tags" Target="../tags/tag220.xml"/><Relationship Id="rId52" Type="http://schemas.openxmlformats.org/officeDocument/2006/relationships/tags" Target="../tags/tag228.xml"/><Relationship Id="rId60" Type="http://schemas.openxmlformats.org/officeDocument/2006/relationships/slideLayout" Target="../slideLayouts/slideLayout7.xml"/><Relationship Id="rId4" Type="http://schemas.openxmlformats.org/officeDocument/2006/relationships/tags" Target="../tags/tag180.xml"/><Relationship Id="rId9" Type="http://schemas.openxmlformats.org/officeDocument/2006/relationships/tags" Target="../tags/tag18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tags" Target="../tags/tag243.xml"/><Relationship Id="rId13" Type="http://schemas.openxmlformats.org/officeDocument/2006/relationships/tags" Target="../tags/tag248.xml"/><Relationship Id="rId18" Type="http://schemas.openxmlformats.org/officeDocument/2006/relationships/tags" Target="../tags/tag253.xml"/><Relationship Id="rId26" Type="http://schemas.openxmlformats.org/officeDocument/2006/relationships/image" Target="../media/image18.png"/><Relationship Id="rId3" Type="http://schemas.openxmlformats.org/officeDocument/2006/relationships/tags" Target="../tags/tag238.xml"/><Relationship Id="rId21" Type="http://schemas.openxmlformats.org/officeDocument/2006/relationships/slideLayout" Target="../slideLayouts/slideLayout7.xml"/><Relationship Id="rId7" Type="http://schemas.openxmlformats.org/officeDocument/2006/relationships/tags" Target="../tags/tag242.xml"/><Relationship Id="rId12" Type="http://schemas.openxmlformats.org/officeDocument/2006/relationships/tags" Target="../tags/tag247.xml"/><Relationship Id="rId17" Type="http://schemas.openxmlformats.org/officeDocument/2006/relationships/tags" Target="../tags/tag252.xml"/><Relationship Id="rId25" Type="http://schemas.openxmlformats.org/officeDocument/2006/relationships/image" Target="../media/image17.jpeg"/><Relationship Id="rId2" Type="http://schemas.openxmlformats.org/officeDocument/2006/relationships/tags" Target="../tags/tag237.xml"/><Relationship Id="rId16" Type="http://schemas.openxmlformats.org/officeDocument/2006/relationships/tags" Target="../tags/tag251.xml"/><Relationship Id="rId20" Type="http://schemas.openxmlformats.org/officeDocument/2006/relationships/tags" Target="../tags/tag255.xml"/><Relationship Id="rId1" Type="http://schemas.openxmlformats.org/officeDocument/2006/relationships/tags" Target="../tags/tag236.xml"/><Relationship Id="rId6" Type="http://schemas.openxmlformats.org/officeDocument/2006/relationships/tags" Target="../tags/tag241.xml"/><Relationship Id="rId11" Type="http://schemas.openxmlformats.org/officeDocument/2006/relationships/tags" Target="../tags/tag246.xml"/><Relationship Id="rId24" Type="http://schemas.openxmlformats.org/officeDocument/2006/relationships/image" Target="../media/image16.jpeg"/><Relationship Id="rId5" Type="http://schemas.openxmlformats.org/officeDocument/2006/relationships/tags" Target="../tags/tag240.xml"/><Relationship Id="rId15" Type="http://schemas.openxmlformats.org/officeDocument/2006/relationships/tags" Target="../tags/tag250.xml"/><Relationship Id="rId23" Type="http://schemas.openxmlformats.org/officeDocument/2006/relationships/image" Target="../media/image15.jpeg"/><Relationship Id="rId10" Type="http://schemas.openxmlformats.org/officeDocument/2006/relationships/tags" Target="../tags/tag245.xml"/><Relationship Id="rId19" Type="http://schemas.openxmlformats.org/officeDocument/2006/relationships/tags" Target="../tags/tag254.xml"/><Relationship Id="rId4" Type="http://schemas.openxmlformats.org/officeDocument/2006/relationships/tags" Target="../tags/tag239.xml"/><Relationship Id="rId9" Type="http://schemas.openxmlformats.org/officeDocument/2006/relationships/tags" Target="../tags/tag244.xml"/><Relationship Id="rId14" Type="http://schemas.openxmlformats.org/officeDocument/2006/relationships/tags" Target="../tags/tag249.xml"/><Relationship Id="rId2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3" Type="http://schemas.openxmlformats.org/officeDocument/2006/relationships/tags" Target="../tags/tag268.xml"/><Relationship Id="rId18" Type="http://schemas.openxmlformats.org/officeDocument/2006/relationships/tags" Target="../tags/tag273.xml"/><Relationship Id="rId26" Type="http://schemas.openxmlformats.org/officeDocument/2006/relationships/tags" Target="../tags/tag281.xml"/><Relationship Id="rId3" Type="http://schemas.openxmlformats.org/officeDocument/2006/relationships/tags" Target="../tags/tag258.xml"/><Relationship Id="rId21" Type="http://schemas.openxmlformats.org/officeDocument/2006/relationships/tags" Target="../tags/tag276.xml"/><Relationship Id="rId7" Type="http://schemas.openxmlformats.org/officeDocument/2006/relationships/tags" Target="../tags/tag262.xml"/><Relationship Id="rId12" Type="http://schemas.openxmlformats.org/officeDocument/2006/relationships/tags" Target="../tags/tag267.xml"/><Relationship Id="rId17" Type="http://schemas.openxmlformats.org/officeDocument/2006/relationships/tags" Target="../tags/tag272.xml"/><Relationship Id="rId25" Type="http://schemas.openxmlformats.org/officeDocument/2006/relationships/tags" Target="../tags/tag280.xml"/><Relationship Id="rId33" Type="http://schemas.openxmlformats.org/officeDocument/2006/relationships/image" Target="../media/image23.png"/><Relationship Id="rId2" Type="http://schemas.openxmlformats.org/officeDocument/2006/relationships/tags" Target="../tags/tag257.xml"/><Relationship Id="rId16" Type="http://schemas.openxmlformats.org/officeDocument/2006/relationships/tags" Target="../tags/tag271.xml"/><Relationship Id="rId20" Type="http://schemas.openxmlformats.org/officeDocument/2006/relationships/tags" Target="../tags/tag275.xml"/><Relationship Id="rId29" Type="http://schemas.openxmlformats.org/officeDocument/2006/relationships/image" Target="../media/image19.png"/><Relationship Id="rId1" Type="http://schemas.openxmlformats.org/officeDocument/2006/relationships/tags" Target="../tags/tag256.xml"/><Relationship Id="rId6" Type="http://schemas.openxmlformats.org/officeDocument/2006/relationships/tags" Target="../tags/tag261.xml"/><Relationship Id="rId11" Type="http://schemas.openxmlformats.org/officeDocument/2006/relationships/tags" Target="../tags/tag266.xml"/><Relationship Id="rId24" Type="http://schemas.openxmlformats.org/officeDocument/2006/relationships/tags" Target="../tags/tag279.xml"/><Relationship Id="rId32" Type="http://schemas.openxmlformats.org/officeDocument/2006/relationships/image" Target="../media/image22.svg"/><Relationship Id="rId5" Type="http://schemas.openxmlformats.org/officeDocument/2006/relationships/tags" Target="../tags/tag260.xml"/><Relationship Id="rId15" Type="http://schemas.openxmlformats.org/officeDocument/2006/relationships/tags" Target="../tags/tag270.xml"/><Relationship Id="rId23" Type="http://schemas.openxmlformats.org/officeDocument/2006/relationships/tags" Target="../tags/tag278.xml"/><Relationship Id="rId28" Type="http://schemas.openxmlformats.org/officeDocument/2006/relationships/notesSlide" Target="../notesSlides/notesSlide5.xml"/><Relationship Id="rId10" Type="http://schemas.openxmlformats.org/officeDocument/2006/relationships/tags" Target="../tags/tag265.xml"/><Relationship Id="rId19" Type="http://schemas.openxmlformats.org/officeDocument/2006/relationships/tags" Target="../tags/tag274.xml"/><Relationship Id="rId31" Type="http://schemas.openxmlformats.org/officeDocument/2006/relationships/image" Target="../media/image21.png"/><Relationship Id="rId4" Type="http://schemas.openxmlformats.org/officeDocument/2006/relationships/tags" Target="../tags/tag259.xml"/><Relationship Id="rId9" Type="http://schemas.openxmlformats.org/officeDocument/2006/relationships/tags" Target="../tags/tag264.xml"/><Relationship Id="rId14" Type="http://schemas.openxmlformats.org/officeDocument/2006/relationships/tags" Target="../tags/tag269.xml"/><Relationship Id="rId22" Type="http://schemas.openxmlformats.org/officeDocument/2006/relationships/tags" Target="../tags/tag277.xml"/><Relationship Id="rId27" Type="http://schemas.openxmlformats.org/officeDocument/2006/relationships/slideLayout" Target="../slideLayouts/slideLayout7.xml"/><Relationship Id="rId30" Type="http://schemas.openxmlformats.org/officeDocument/2006/relationships/image" Target="../media/image20.svg"/><Relationship Id="rId8" Type="http://schemas.openxmlformats.org/officeDocument/2006/relationships/tags" Target="../tags/tag2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background"/>
          <p:cNvPicPr>
            <a:picLocks noChangeAspect="1"/>
          </p:cNvPicPr>
          <p:nvPr/>
        </p:nvPicPr>
        <p:blipFill>
          <a:blip r:embed="rId18"/>
          <a:stretch>
            <a:fillRect/>
          </a:stretch>
        </p:blipFill>
        <p:spPr>
          <a:xfrm>
            <a:off x="0" y="512445"/>
            <a:ext cx="12192000" cy="5833110"/>
          </a:xfrm>
          <a:prstGeom prst="rect">
            <a:avLst/>
          </a:prstGeom>
        </p:spPr>
      </p:pic>
      <p:sp>
        <p:nvSpPr>
          <p:cNvPr id="9" name="8"/>
          <p:cNvSpPr/>
          <p:nvPr>
            <p:custDataLst>
              <p:tags r:id="rId2"/>
            </p:custDataLst>
          </p:nvPr>
        </p:nvSpPr>
        <p:spPr>
          <a:xfrm>
            <a:off x="-1" y="3904735"/>
            <a:ext cx="6826679" cy="2953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微软雅黑" panose="020B0503020204020204" charset="-122"/>
              <a:ea typeface="微软雅黑" panose="020B0503020204020204" charset="-122"/>
            </a:endParaRPr>
          </a:p>
        </p:txBody>
      </p:sp>
      <p:cxnSp>
        <p:nvCxnSpPr>
          <p:cNvPr id="8" name="平滑2"/>
          <p:cNvCxnSpPr/>
          <p:nvPr>
            <p:custDataLst>
              <p:tags r:id="rId3"/>
            </p:custDataLst>
          </p:nvPr>
        </p:nvCxnSpPr>
        <p:spPr>
          <a:xfrm>
            <a:off x="1503123" y="2187146"/>
            <a:ext cx="0" cy="3435178"/>
          </a:xfrm>
          <a:prstGeom prst="line">
            <a:avLst/>
          </a:prstGeom>
          <a:ln w="6350" cap="flat" cmpd="sng" algn="ctr">
            <a:solidFill>
              <a:schemeClr val="accent1">
                <a:lumMod val="60000"/>
                <a:lumOff val="4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平滑1"/>
          <p:cNvCxnSpPr/>
          <p:nvPr>
            <p:custDataLst>
              <p:tags r:id="rId4"/>
            </p:custDataLst>
          </p:nvPr>
        </p:nvCxnSpPr>
        <p:spPr>
          <a:xfrm>
            <a:off x="9177655" y="0"/>
            <a:ext cx="0" cy="1649730"/>
          </a:xfrm>
          <a:prstGeom prst="line">
            <a:avLst/>
          </a:prstGeom>
          <a:ln w="635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Freeform: Shape 25"/>
          <p:cNvSpPr/>
          <p:nvPr>
            <p:custDataLst>
              <p:tags r:id="rId5"/>
            </p:custDataLst>
          </p:nvPr>
        </p:nvSpPr>
        <p:spPr>
          <a:xfrm flipH="1">
            <a:off x="2129155" y="31496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endParaRPr>
          </a:p>
        </p:txBody>
      </p:sp>
      <p:grpSp>
        <p:nvGrpSpPr>
          <p:cNvPr id="3" name="平滑3"/>
          <p:cNvGrpSpPr/>
          <p:nvPr>
            <p:custDataLst>
              <p:tags r:id="rId6"/>
            </p:custDataLst>
          </p:nvPr>
        </p:nvGrpSpPr>
        <p:grpSpPr>
          <a:xfrm rot="5400000">
            <a:off x="10980420" y="5742623"/>
            <a:ext cx="0" cy="1639887"/>
            <a:chOff x="660400" y="3465513"/>
            <a:chExt cx="0" cy="1639887"/>
          </a:xfrm>
        </p:grpSpPr>
        <p:cxnSp>
          <p:nvCxnSpPr>
            <p:cNvPr id="5" name="1"/>
            <p:cNvCxnSpPr/>
            <p:nvPr>
              <p:custDataLst>
                <p:tags r:id="rId13"/>
              </p:custDataLst>
            </p:nvPr>
          </p:nvCxnSpPr>
          <p:spPr>
            <a:xfrm>
              <a:off x="660400" y="3465513"/>
              <a:ext cx="0" cy="456779"/>
            </a:xfrm>
            <a:prstGeom prst="line">
              <a:avLst/>
            </a:prstGeom>
            <a:ln w="3810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2"/>
            <p:cNvCxnSpPr/>
            <p:nvPr>
              <p:custDataLst>
                <p:tags r:id="rId14"/>
              </p:custDataLst>
            </p:nvPr>
          </p:nvCxnSpPr>
          <p:spPr>
            <a:xfrm>
              <a:off x="660400" y="4159720"/>
              <a:ext cx="0" cy="270961"/>
            </a:xfrm>
            <a:prstGeom prst="line">
              <a:avLst/>
            </a:prstGeom>
            <a:ln w="3810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3"/>
            <p:cNvCxnSpPr/>
            <p:nvPr>
              <p:custDataLst>
                <p:tags r:id="rId15"/>
              </p:custDataLst>
            </p:nvPr>
          </p:nvCxnSpPr>
          <p:spPr>
            <a:xfrm>
              <a:off x="660400" y="4668109"/>
              <a:ext cx="0" cy="138032"/>
            </a:xfrm>
            <a:prstGeom prst="line">
              <a:avLst/>
            </a:prstGeom>
            <a:ln w="3810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4"/>
            <p:cNvCxnSpPr/>
            <p:nvPr>
              <p:custDataLst>
                <p:tags r:id="rId16"/>
              </p:custDataLst>
            </p:nvPr>
          </p:nvCxnSpPr>
          <p:spPr>
            <a:xfrm>
              <a:off x="660400" y="5043568"/>
              <a:ext cx="0" cy="61832"/>
            </a:xfrm>
            <a:prstGeom prst="line">
              <a:avLst/>
            </a:prstGeom>
            <a:ln w="3810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6" name="插图"/>
          <p:cNvGrpSpPr/>
          <p:nvPr/>
        </p:nvGrpSpPr>
        <p:grpSpPr>
          <a:xfrm>
            <a:off x="8761578" y="3808546"/>
            <a:ext cx="2921461" cy="2875509"/>
            <a:chOff x="8291361" y="3342004"/>
            <a:chExt cx="2911325" cy="2865533"/>
          </a:xfrm>
        </p:grpSpPr>
        <p:sp>
          <p:nvSpPr>
            <p:cNvPr id="79" name="任意多边形: 形状 78"/>
            <p:cNvSpPr/>
            <p:nvPr/>
          </p:nvSpPr>
          <p:spPr>
            <a:xfrm>
              <a:off x="9013748" y="5507575"/>
              <a:ext cx="1465841" cy="474444"/>
            </a:xfrm>
            <a:custGeom>
              <a:avLst/>
              <a:gdLst>
                <a:gd name="connsiteX0" fmla="*/ 1266194 w 1465841"/>
                <a:gd name="connsiteY0" fmla="*/ 393727 h 474444"/>
                <a:gd name="connsiteX1" fmla="*/ 1238202 w 1465841"/>
                <a:gd name="connsiteY1" fmla="*/ 365735 h 474444"/>
                <a:gd name="connsiteX2" fmla="*/ 1238202 w 1465841"/>
                <a:gd name="connsiteY2" fmla="*/ 27991 h 474444"/>
                <a:gd name="connsiteX3" fmla="*/ 1210197 w 1465841"/>
                <a:gd name="connsiteY3" fmla="*/ 0 h 474444"/>
                <a:gd name="connsiteX4" fmla="*/ 255644 w 1465841"/>
                <a:gd name="connsiteY4" fmla="*/ 0 h 474444"/>
                <a:gd name="connsiteX5" fmla="*/ 227653 w 1465841"/>
                <a:gd name="connsiteY5" fmla="*/ 27991 h 474444"/>
                <a:gd name="connsiteX6" fmla="*/ 227653 w 1465841"/>
                <a:gd name="connsiteY6" fmla="*/ 365735 h 474444"/>
                <a:gd name="connsiteX7" fmla="*/ 199661 w 1465841"/>
                <a:gd name="connsiteY7" fmla="*/ 393727 h 474444"/>
                <a:gd name="connsiteX8" fmla="*/ 27991 w 1465841"/>
                <a:gd name="connsiteY8" fmla="*/ 393727 h 474444"/>
                <a:gd name="connsiteX9" fmla="*/ 0 w 1465841"/>
                <a:gd name="connsiteY9" fmla="*/ 421718 h 474444"/>
                <a:gd name="connsiteX10" fmla="*/ 0 w 1465841"/>
                <a:gd name="connsiteY10" fmla="*/ 446453 h 474444"/>
                <a:gd name="connsiteX11" fmla="*/ 27991 w 1465841"/>
                <a:gd name="connsiteY11" fmla="*/ 474445 h 474444"/>
                <a:gd name="connsiteX12" fmla="*/ 1437850 w 1465841"/>
                <a:gd name="connsiteY12" fmla="*/ 474445 h 474444"/>
                <a:gd name="connsiteX13" fmla="*/ 1465841 w 1465841"/>
                <a:gd name="connsiteY13" fmla="*/ 446453 h 474444"/>
                <a:gd name="connsiteX14" fmla="*/ 1465841 w 1465841"/>
                <a:gd name="connsiteY14" fmla="*/ 421718 h 474444"/>
                <a:gd name="connsiteX15" fmla="*/ 1437850 w 1465841"/>
                <a:gd name="connsiteY15" fmla="*/ 393727 h 474444"/>
                <a:gd name="connsiteX16" fmla="*/ 1266194 w 1465841"/>
                <a:gd name="connsiteY16" fmla="*/ 393727 h 47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5841" h="474444">
                  <a:moveTo>
                    <a:pt x="1266194" y="393727"/>
                  </a:moveTo>
                  <a:cubicBezTo>
                    <a:pt x="1250735" y="393727"/>
                    <a:pt x="1238202" y="381194"/>
                    <a:pt x="1238202" y="365735"/>
                  </a:cubicBezTo>
                  <a:lnTo>
                    <a:pt x="1238202" y="27991"/>
                  </a:lnTo>
                  <a:cubicBezTo>
                    <a:pt x="1238202" y="12532"/>
                    <a:pt x="1225657" y="0"/>
                    <a:pt x="1210197" y="0"/>
                  </a:cubicBezTo>
                  <a:lnTo>
                    <a:pt x="255644" y="0"/>
                  </a:lnTo>
                  <a:cubicBezTo>
                    <a:pt x="240184" y="0"/>
                    <a:pt x="227653" y="12532"/>
                    <a:pt x="227653" y="27991"/>
                  </a:cubicBezTo>
                  <a:lnTo>
                    <a:pt x="227653" y="365735"/>
                  </a:lnTo>
                  <a:cubicBezTo>
                    <a:pt x="227653" y="381195"/>
                    <a:pt x="215121" y="393727"/>
                    <a:pt x="199661" y="393727"/>
                  </a:cubicBezTo>
                  <a:lnTo>
                    <a:pt x="27991" y="393727"/>
                  </a:lnTo>
                  <a:cubicBezTo>
                    <a:pt x="12532" y="393727"/>
                    <a:pt x="0" y="406258"/>
                    <a:pt x="0" y="421718"/>
                  </a:cubicBezTo>
                  <a:lnTo>
                    <a:pt x="0" y="446453"/>
                  </a:lnTo>
                  <a:cubicBezTo>
                    <a:pt x="0" y="461913"/>
                    <a:pt x="12532" y="474445"/>
                    <a:pt x="27991" y="474445"/>
                  </a:cubicBezTo>
                  <a:lnTo>
                    <a:pt x="1437850" y="474445"/>
                  </a:lnTo>
                  <a:cubicBezTo>
                    <a:pt x="1453310" y="474445"/>
                    <a:pt x="1465841" y="461913"/>
                    <a:pt x="1465841" y="446453"/>
                  </a:cubicBezTo>
                  <a:lnTo>
                    <a:pt x="1465841" y="421718"/>
                  </a:lnTo>
                  <a:cubicBezTo>
                    <a:pt x="1465841" y="406258"/>
                    <a:pt x="1453310" y="393727"/>
                    <a:pt x="1437850" y="393727"/>
                  </a:cubicBezTo>
                  <a:lnTo>
                    <a:pt x="1266194" y="393727"/>
                  </a:lnTo>
                  <a:close/>
                </a:path>
              </a:pathLst>
            </a:custGeom>
            <a:solidFill>
              <a:schemeClr val="accent1"/>
            </a:solidFill>
            <a:ln w="13668" cap="flat">
              <a:noFill/>
              <a:prstDash val="solid"/>
              <a:miter/>
            </a:ln>
          </p:spPr>
          <p:txBody>
            <a:bodyPr rtlCol="0" anchor="ctr"/>
            <a:lstStyle/>
            <a:p>
              <a:endParaRPr lang="zh-CN" altLang="en-US"/>
            </a:p>
          </p:txBody>
        </p:sp>
        <p:sp>
          <p:nvSpPr>
            <p:cNvPr id="80" name="任意多边形: 形状 79"/>
            <p:cNvSpPr/>
            <p:nvPr/>
          </p:nvSpPr>
          <p:spPr>
            <a:xfrm>
              <a:off x="8291361" y="3548149"/>
              <a:ext cx="2911325" cy="2104213"/>
            </a:xfrm>
            <a:custGeom>
              <a:avLst/>
              <a:gdLst>
                <a:gd name="connsiteX0" fmla="*/ 2824944 w 2911325"/>
                <a:gd name="connsiteY0" fmla="*/ 0 h 2104213"/>
                <a:gd name="connsiteX1" fmla="*/ 85753 w 2911325"/>
                <a:gd name="connsiteY1" fmla="*/ 0 h 2104213"/>
                <a:gd name="connsiteX2" fmla="*/ 0 w 2911325"/>
                <a:gd name="connsiteY2" fmla="*/ 85260 h 2104213"/>
                <a:gd name="connsiteX3" fmla="*/ 0 w 2911325"/>
                <a:gd name="connsiteY3" fmla="*/ 85644 h 2104213"/>
                <a:gd name="connsiteX4" fmla="*/ 0 w 2911325"/>
                <a:gd name="connsiteY4" fmla="*/ 2018556 h 2104213"/>
                <a:gd name="connsiteX5" fmla="*/ 85383 w 2911325"/>
                <a:gd name="connsiteY5" fmla="*/ 2104213 h 2104213"/>
                <a:gd name="connsiteX6" fmla="*/ 85753 w 2911325"/>
                <a:gd name="connsiteY6" fmla="*/ 2104213 h 2104213"/>
                <a:gd name="connsiteX7" fmla="*/ 2825559 w 2911325"/>
                <a:gd name="connsiteY7" fmla="*/ 2104213 h 2104213"/>
                <a:gd name="connsiteX8" fmla="*/ 2911325 w 2911325"/>
                <a:gd name="connsiteY8" fmla="*/ 2018912 h 2104213"/>
                <a:gd name="connsiteX9" fmla="*/ 2911326 w 2911325"/>
                <a:gd name="connsiteY9" fmla="*/ 2018556 h 2104213"/>
                <a:gd name="connsiteX10" fmla="*/ 2911326 w 2911325"/>
                <a:gd name="connsiteY10" fmla="*/ 85644 h 2104213"/>
                <a:gd name="connsiteX11" fmla="*/ 2824944 w 2911325"/>
                <a:gd name="connsiteY11" fmla="*/ 0 h 210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11325" h="2104213">
                  <a:moveTo>
                    <a:pt x="2824944" y="0"/>
                  </a:moveTo>
                  <a:lnTo>
                    <a:pt x="85753" y="0"/>
                  </a:lnTo>
                  <a:cubicBezTo>
                    <a:pt x="38529" y="-136"/>
                    <a:pt x="137" y="38036"/>
                    <a:pt x="0" y="85260"/>
                  </a:cubicBezTo>
                  <a:cubicBezTo>
                    <a:pt x="0" y="85388"/>
                    <a:pt x="0" y="85516"/>
                    <a:pt x="0" y="85644"/>
                  </a:cubicBezTo>
                  <a:lnTo>
                    <a:pt x="0" y="2018556"/>
                  </a:lnTo>
                  <a:cubicBezTo>
                    <a:pt x="-76" y="2065787"/>
                    <a:pt x="38152" y="2104137"/>
                    <a:pt x="85383" y="2104213"/>
                  </a:cubicBezTo>
                  <a:cubicBezTo>
                    <a:pt x="85506" y="2104213"/>
                    <a:pt x="85630" y="2104213"/>
                    <a:pt x="85753" y="2104213"/>
                  </a:cubicBezTo>
                  <a:lnTo>
                    <a:pt x="2825559" y="2104213"/>
                  </a:lnTo>
                  <a:cubicBezTo>
                    <a:pt x="2872798" y="2104341"/>
                    <a:pt x="2911197" y="2066151"/>
                    <a:pt x="2911325" y="2018912"/>
                  </a:cubicBezTo>
                  <a:cubicBezTo>
                    <a:pt x="2911326" y="2018793"/>
                    <a:pt x="2911326" y="2018675"/>
                    <a:pt x="2911326" y="2018556"/>
                  </a:cubicBezTo>
                  <a:lnTo>
                    <a:pt x="2911326" y="85644"/>
                  </a:lnTo>
                  <a:cubicBezTo>
                    <a:pt x="2910696" y="38198"/>
                    <a:pt x="2872458" y="0"/>
                    <a:pt x="2824944" y="0"/>
                  </a:cubicBezTo>
                  <a:close/>
                </a:path>
              </a:pathLst>
            </a:custGeom>
            <a:solidFill>
              <a:schemeClr val="accent1"/>
            </a:solidFill>
            <a:ln w="13668" cap="flat">
              <a:noFill/>
              <a:prstDash val="solid"/>
              <a:miter/>
            </a:ln>
          </p:spPr>
          <p:txBody>
            <a:bodyPr rtlCol="0" anchor="ctr"/>
            <a:lstStyle/>
            <a:p>
              <a:endParaRPr lang="zh-CN" altLang="en-US"/>
            </a:p>
          </p:txBody>
        </p:sp>
        <p:sp>
          <p:nvSpPr>
            <p:cNvPr id="81" name="任意多边形: 形状 80"/>
            <p:cNvSpPr/>
            <p:nvPr/>
          </p:nvSpPr>
          <p:spPr>
            <a:xfrm>
              <a:off x="9709697" y="5424770"/>
              <a:ext cx="101748" cy="102116"/>
            </a:xfrm>
            <a:custGeom>
              <a:avLst/>
              <a:gdLst>
                <a:gd name="connsiteX0" fmla="*/ 90053 w 101748"/>
                <a:gd name="connsiteY0" fmla="*/ 16247 h 102116"/>
                <a:gd name="connsiteX1" fmla="*/ 16011 w 101748"/>
                <a:gd name="connsiteY1" fmla="*/ 90179 h 102116"/>
                <a:gd name="connsiteX2" fmla="*/ 11702 w 101748"/>
                <a:gd name="connsiteY2" fmla="*/ 85870 h 102116"/>
                <a:gd name="connsiteX3" fmla="*/ 85730 w 101748"/>
                <a:gd name="connsiteY3" fmla="*/ 11937 h 102116"/>
                <a:gd name="connsiteX4" fmla="*/ 90053 w 101748"/>
                <a:gd name="connsiteY4" fmla="*/ 16247 h 102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48" h="102116">
                  <a:moveTo>
                    <a:pt x="90053" y="16247"/>
                  </a:moveTo>
                  <a:cubicBezTo>
                    <a:pt x="127061" y="69234"/>
                    <a:pt x="69067" y="127775"/>
                    <a:pt x="16011" y="90179"/>
                  </a:cubicBezTo>
                  <a:cubicBezTo>
                    <a:pt x="14165" y="88948"/>
                    <a:pt x="12933" y="87101"/>
                    <a:pt x="11702" y="85870"/>
                  </a:cubicBezTo>
                  <a:cubicBezTo>
                    <a:pt x="-25319" y="32883"/>
                    <a:pt x="32675" y="-25658"/>
                    <a:pt x="85730" y="11937"/>
                  </a:cubicBezTo>
                  <a:cubicBezTo>
                    <a:pt x="87577" y="12553"/>
                    <a:pt x="88808" y="14400"/>
                    <a:pt x="90053" y="16247"/>
                  </a:cubicBezTo>
                  <a:close/>
                </a:path>
              </a:pathLst>
            </a:custGeom>
            <a:solidFill>
              <a:srgbClr val="E5E5E5"/>
            </a:solidFill>
            <a:ln w="13668" cap="flat">
              <a:noFill/>
              <a:prstDash val="solid"/>
              <a:miter/>
            </a:ln>
          </p:spPr>
          <p:txBody>
            <a:bodyPr rtlCol="0" anchor="ctr"/>
            <a:lstStyle/>
            <a:p>
              <a:endParaRPr lang="zh-CN" altLang="en-US"/>
            </a:p>
          </p:txBody>
        </p:sp>
        <p:sp>
          <p:nvSpPr>
            <p:cNvPr id="82" name="任意多边形: 形状 81"/>
            <p:cNvSpPr/>
            <p:nvPr/>
          </p:nvSpPr>
          <p:spPr>
            <a:xfrm>
              <a:off x="8431222" y="3699092"/>
              <a:ext cx="2631397" cy="1553633"/>
            </a:xfrm>
            <a:custGeom>
              <a:avLst/>
              <a:gdLst>
                <a:gd name="connsiteX0" fmla="*/ 2606293 w 2631397"/>
                <a:gd name="connsiteY0" fmla="*/ 1553633 h 1553633"/>
                <a:gd name="connsiteX1" fmla="*/ 25091 w 2631397"/>
                <a:gd name="connsiteY1" fmla="*/ 1553633 h 1553633"/>
                <a:gd name="connsiteX2" fmla="*/ 1 w 2631397"/>
                <a:gd name="connsiteY2" fmla="*/ 1529036 h 1553633"/>
                <a:gd name="connsiteX3" fmla="*/ 0 w 2631397"/>
                <a:gd name="connsiteY3" fmla="*/ 1528665 h 1553633"/>
                <a:gd name="connsiteX4" fmla="*/ 0 w 2631397"/>
                <a:gd name="connsiteY4" fmla="*/ 24982 h 1553633"/>
                <a:gd name="connsiteX5" fmla="*/ 25091 w 2631397"/>
                <a:gd name="connsiteY5" fmla="*/ 0 h 1553633"/>
                <a:gd name="connsiteX6" fmla="*/ 2606293 w 2631397"/>
                <a:gd name="connsiteY6" fmla="*/ 0 h 1553633"/>
                <a:gd name="connsiteX7" fmla="*/ 2631398 w 2631397"/>
                <a:gd name="connsiteY7" fmla="*/ 24968 h 1553633"/>
                <a:gd name="connsiteX8" fmla="*/ 2631398 w 2631397"/>
                <a:gd name="connsiteY8" fmla="*/ 1528665 h 1553633"/>
                <a:gd name="connsiteX9" fmla="*/ 2606293 w 2631397"/>
                <a:gd name="connsiteY9" fmla="*/ 1553633 h 155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1397" h="1553633">
                  <a:moveTo>
                    <a:pt x="2606293" y="1553633"/>
                  </a:moveTo>
                  <a:lnTo>
                    <a:pt x="25091" y="1553633"/>
                  </a:lnTo>
                  <a:cubicBezTo>
                    <a:pt x="11371" y="1553769"/>
                    <a:pt x="137" y="1542756"/>
                    <a:pt x="1" y="1529036"/>
                  </a:cubicBezTo>
                  <a:cubicBezTo>
                    <a:pt x="0" y="1528912"/>
                    <a:pt x="0" y="1528788"/>
                    <a:pt x="0" y="1528665"/>
                  </a:cubicBezTo>
                  <a:lnTo>
                    <a:pt x="0" y="24982"/>
                  </a:lnTo>
                  <a:cubicBezTo>
                    <a:pt x="0" y="11027"/>
                    <a:pt x="11096" y="0"/>
                    <a:pt x="25091" y="0"/>
                  </a:cubicBezTo>
                  <a:lnTo>
                    <a:pt x="2606293" y="0"/>
                  </a:lnTo>
                  <a:cubicBezTo>
                    <a:pt x="2620303" y="0"/>
                    <a:pt x="2631398" y="11027"/>
                    <a:pt x="2631398" y="24968"/>
                  </a:cubicBezTo>
                  <a:lnTo>
                    <a:pt x="2631398" y="1528665"/>
                  </a:lnTo>
                  <a:cubicBezTo>
                    <a:pt x="2631398" y="1542606"/>
                    <a:pt x="2619728" y="1553633"/>
                    <a:pt x="2606293" y="1553633"/>
                  </a:cubicBezTo>
                  <a:close/>
                </a:path>
              </a:pathLst>
            </a:custGeom>
            <a:solidFill>
              <a:srgbClr val="FFFFFF"/>
            </a:solidFill>
            <a:ln w="13668" cap="flat">
              <a:noFill/>
              <a:prstDash val="solid"/>
              <a:miter/>
            </a:ln>
          </p:spPr>
          <p:txBody>
            <a:bodyPr rtlCol="0" anchor="ctr"/>
            <a:lstStyle/>
            <a:p>
              <a:endParaRPr lang="zh-CN" altLang="en-US"/>
            </a:p>
          </p:txBody>
        </p:sp>
        <p:sp>
          <p:nvSpPr>
            <p:cNvPr id="83" name="任意多边形: 形状 82"/>
            <p:cNvSpPr/>
            <p:nvPr/>
          </p:nvSpPr>
          <p:spPr>
            <a:xfrm>
              <a:off x="8514321" y="3795311"/>
              <a:ext cx="382973" cy="95945"/>
            </a:xfrm>
            <a:custGeom>
              <a:avLst/>
              <a:gdLst>
                <a:gd name="connsiteX0" fmla="*/ 382973 w 382973"/>
                <a:gd name="connsiteY0" fmla="*/ 47966 h 95945"/>
                <a:gd name="connsiteX1" fmla="*/ 334597 w 382973"/>
                <a:gd name="connsiteY1" fmla="*/ 95931 h 95945"/>
                <a:gd name="connsiteX2" fmla="*/ 286207 w 382973"/>
                <a:gd name="connsiteY2" fmla="*/ 47966 h 95945"/>
                <a:gd name="connsiteX3" fmla="*/ 334597 w 382973"/>
                <a:gd name="connsiteY3" fmla="*/ 0 h 95945"/>
                <a:gd name="connsiteX4" fmla="*/ 382973 w 382973"/>
                <a:gd name="connsiteY4" fmla="*/ 47966 h 95945"/>
                <a:gd name="connsiteX5" fmla="*/ 96766 w 382973"/>
                <a:gd name="connsiteY5" fmla="*/ 47979 h 95945"/>
                <a:gd name="connsiteX6" fmla="*/ 48390 w 382973"/>
                <a:gd name="connsiteY6" fmla="*/ 95945 h 95945"/>
                <a:gd name="connsiteX7" fmla="*/ 0 w 382973"/>
                <a:gd name="connsiteY7" fmla="*/ 47979 h 95945"/>
                <a:gd name="connsiteX8" fmla="*/ 48390 w 382973"/>
                <a:gd name="connsiteY8" fmla="*/ 0 h 95945"/>
                <a:gd name="connsiteX9" fmla="*/ 96766 w 382973"/>
                <a:gd name="connsiteY9" fmla="*/ 47979 h 95945"/>
                <a:gd name="connsiteX10" fmla="*/ 240581 w 382973"/>
                <a:gd name="connsiteY10" fmla="*/ 47966 h 95945"/>
                <a:gd name="connsiteX11" fmla="*/ 192191 w 382973"/>
                <a:gd name="connsiteY11" fmla="*/ 95931 h 95945"/>
                <a:gd name="connsiteX12" fmla="*/ 143815 w 382973"/>
                <a:gd name="connsiteY12" fmla="*/ 47966 h 95945"/>
                <a:gd name="connsiteX13" fmla="*/ 192191 w 382973"/>
                <a:gd name="connsiteY13" fmla="*/ 0 h 95945"/>
                <a:gd name="connsiteX14" fmla="*/ 240581 w 382973"/>
                <a:gd name="connsiteY14" fmla="*/ 47966 h 9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973" h="95945">
                  <a:moveTo>
                    <a:pt x="382973" y="47966"/>
                  </a:moveTo>
                  <a:cubicBezTo>
                    <a:pt x="382973" y="74616"/>
                    <a:pt x="361467" y="95931"/>
                    <a:pt x="334597" y="95931"/>
                  </a:cubicBezTo>
                  <a:cubicBezTo>
                    <a:pt x="307714" y="95931"/>
                    <a:pt x="286207" y="74616"/>
                    <a:pt x="286207" y="47966"/>
                  </a:cubicBezTo>
                  <a:cubicBezTo>
                    <a:pt x="286207" y="21315"/>
                    <a:pt x="307714" y="0"/>
                    <a:pt x="334597" y="0"/>
                  </a:cubicBezTo>
                  <a:cubicBezTo>
                    <a:pt x="361467" y="0"/>
                    <a:pt x="382973" y="21315"/>
                    <a:pt x="382973" y="47966"/>
                  </a:cubicBezTo>
                  <a:close/>
                  <a:moveTo>
                    <a:pt x="96766" y="47979"/>
                  </a:moveTo>
                  <a:cubicBezTo>
                    <a:pt x="96766" y="74630"/>
                    <a:pt x="75259" y="95945"/>
                    <a:pt x="48390" y="95945"/>
                  </a:cubicBezTo>
                  <a:cubicBezTo>
                    <a:pt x="21507" y="95945"/>
                    <a:pt x="0" y="74630"/>
                    <a:pt x="0" y="47979"/>
                  </a:cubicBezTo>
                  <a:cubicBezTo>
                    <a:pt x="0" y="21329"/>
                    <a:pt x="21507" y="0"/>
                    <a:pt x="48390" y="0"/>
                  </a:cubicBezTo>
                  <a:cubicBezTo>
                    <a:pt x="75259" y="0"/>
                    <a:pt x="96766" y="21329"/>
                    <a:pt x="96766" y="47979"/>
                  </a:cubicBezTo>
                  <a:close/>
                  <a:moveTo>
                    <a:pt x="240581" y="47966"/>
                  </a:moveTo>
                  <a:cubicBezTo>
                    <a:pt x="240581" y="74616"/>
                    <a:pt x="219075" y="95931"/>
                    <a:pt x="192191" y="95931"/>
                  </a:cubicBezTo>
                  <a:cubicBezTo>
                    <a:pt x="165322" y="95931"/>
                    <a:pt x="143815" y="74616"/>
                    <a:pt x="143815" y="47966"/>
                  </a:cubicBezTo>
                  <a:cubicBezTo>
                    <a:pt x="143815" y="21315"/>
                    <a:pt x="165322" y="0"/>
                    <a:pt x="192191" y="0"/>
                  </a:cubicBezTo>
                  <a:cubicBezTo>
                    <a:pt x="217734" y="0"/>
                    <a:pt x="240581" y="21315"/>
                    <a:pt x="240581" y="47966"/>
                  </a:cubicBezTo>
                  <a:close/>
                </a:path>
              </a:pathLst>
            </a:custGeom>
            <a:solidFill>
              <a:srgbClr val="D6D6D6"/>
            </a:solidFill>
            <a:ln w="13668" cap="flat">
              <a:noFill/>
              <a:prstDash val="solid"/>
              <a:miter/>
            </a:ln>
          </p:spPr>
          <p:txBody>
            <a:bodyPr rtlCol="0" anchor="ctr"/>
            <a:lstStyle/>
            <a:p>
              <a:endParaRPr lang="zh-CN" altLang="en-US"/>
            </a:p>
          </p:txBody>
        </p:sp>
        <p:sp>
          <p:nvSpPr>
            <p:cNvPr id="84" name="任意多边形: 形状 83"/>
            <p:cNvSpPr/>
            <p:nvPr/>
          </p:nvSpPr>
          <p:spPr>
            <a:xfrm rot="885420">
              <a:off x="9267478" y="3434736"/>
              <a:ext cx="1232456" cy="2172590"/>
            </a:xfrm>
            <a:custGeom>
              <a:avLst/>
              <a:gdLst>
                <a:gd name="connsiteX0" fmla="*/ 1104052 w 1232456"/>
                <a:gd name="connsiteY0" fmla="*/ 9 h 2172590"/>
                <a:gd name="connsiteX1" fmla="*/ 1232435 w 1232456"/>
                <a:gd name="connsiteY1" fmla="*/ 9 h 2172590"/>
                <a:gd name="connsiteX2" fmla="*/ 1232435 w 1232456"/>
                <a:gd name="connsiteY2" fmla="*/ 2172599 h 2172590"/>
                <a:gd name="connsiteX3" fmla="*/ 1104052 w 1232456"/>
                <a:gd name="connsiteY3" fmla="*/ 2172599 h 2172590"/>
                <a:gd name="connsiteX4" fmla="*/ 128361 w 1232456"/>
                <a:gd name="connsiteY4" fmla="*/ 2172599 h 2172590"/>
                <a:gd name="connsiteX5" fmla="*/ -22 w 1232456"/>
                <a:gd name="connsiteY5" fmla="*/ 2172599 h 2172590"/>
                <a:gd name="connsiteX6" fmla="*/ -22 w 1232456"/>
                <a:gd name="connsiteY6" fmla="*/ 9 h 2172590"/>
                <a:gd name="connsiteX7" fmla="*/ 128361 w 1232456"/>
                <a:gd name="connsiteY7" fmla="*/ 9 h 217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456" h="2172590">
                  <a:moveTo>
                    <a:pt x="1104052" y="9"/>
                  </a:moveTo>
                  <a:cubicBezTo>
                    <a:pt x="1174956" y="9"/>
                    <a:pt x="1232435" y="9"/>
                    <a:pt x="1232435" y="9"/>
                  </a:cubicBezTo>
                  <a:lnTo>
                    <a:pt x="1232435" y="2172599"/>
                  </a:lnTo>
                  <a:cubicBezTo>
                    <a:pt x="1232435" y="2172599"/>
                    <a:pt x="1174956" y="2172599"/>
                    <a:pt x="1104052" y="2172599"/>
                  </a:cubicBezTo>
                  <a:lnTo>
                    <a:pt x="128361" y="2172599"/>
                  </a:lnTo>
                  <a:cubicBezTo>
                    <a:pt x="57457" y="2172599"/>
                    <a:pt x="-22" y="2172599"/>
                    <a:pt x="-22" y="2172599"/>
                  </a:cubicBezTo>
                  <a:lnTo>
                    <a:pt x="-22" y="9"/>
                  </a:lnTo>
                  <a:cubicBezTo>
                    <a:pt x="-22" y="9"/>
                    <a:pt x="57457" y="9"/>
                    <a:pt x="128361" y="9"/>
                  </a:cubicBezTo>
                  <a:close/>
                </a:path>
              </a:pathLst>
            </a:custGeom>
            <a:solidFill>
              <a:schemeClr val="accent2"/>
            </a:solidFill>
            <a:ln w="13668" cap="flat">
              <a:noFill/>
              <a:prstDash val="solid"/>
              <a:miter/>
            </a:ln>
          </p:spPr>
          <p:txBody>
            <a:bodyPr rtlCol="0" anchor="ctr"/>
            <a:lstStyle/>
            <a:p>
              <a:endParaRPr lang="zh-CN" altLang="en-US"/>
            </a:p>
          </p:txBody>
        </p:sp>
        <p:sp>
          <p:nvSpPr>
            <p:cNvPr id="85" name="任意多边形: 形状 84"/>
            <p:cNvSpPr/>
            <p:nvPr/>
          </p:nvSpPr>
          <p:spPr>
            <a:xfrm rot="885420">
              <a:off x="9373335" y="3536677"/>
              <a:ext cx="1074932" cy="1763034"/>
            </a:xfrm>
            <a:custGeom>
              <a:avLst/>
              <a:gdLst>
                <a:gd name="connsiteX0" fmla="*/ 994676 w 1074932"/>
                <a:gd name="connsiteY0" fmla="*/ 8 h 1763034"/>
                <a:gd name="connsiteX1" fmla="*/ 1074915 w 1074932"/>
                <a:gd name="connsiteY1" fmla="*/ 8 h 1763034"/>
                <a:gd name="connsiteX2" fmla="*/ 1074915 w 1074932"/>
                <a:gd name="connsiteY2" fmla="*/ 1763042 h 1763034"/>
                <a:gd name="connsiteX3" fmla="*/ 994676 w 1074932"/>
                <a:gd name="connsiteY3" fmla="*/ 1763042 h 1763034"/>
                <a:gd name="connsiteX4" fmla="*/ 80221 w 1074932"/>
                <a:gd name="connsiteY4" fmla="*/ 1763042 h 1763034"/>
                <a:gd name="connsiteX5" fmla="*/ -18 w 1074932"/>
                <a:gd name="connsiteY5" fmla="*/ 1763042 h 1763034"/>
                <a:gd name="connsiteX6" fmla="*/ -18 w 1074932"/>
                <a:gd name="connsiteY6" fmla="*/ 8 h 1763034"/>
                <a:gd name="connsiteX7" fmla="*/ 80221 w 1074932"/>
                <a:gd name="connsiteY7" fmla="*/ 8 h 176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32" h="1763034">
                  <a:moveTo>
                    <a:pt x="994676" y="8"/>
                  </a:moveTo>
                  <a:cubicBezTo>
                    <a:pt x="1038991" y="8"/>
                    <a:pt x="1074915" y="8"/>
                    <a:pt x="1074915" y="8"/>
                  </a:cubicBezTo>
                  <a:lnTo>
                    <a:pt x="1074915" y="1763042"/>
                  </a:lnTo>
                  <a:cubicBezTo>
                    <a:pt x="1074915" y="1763042"/>
                    <a:pt x="1038991" y="1763042"/>
                    <a:pt x="994676" y="1763042"/>
                  </a:cubicBezTo>
                  <a:lnTo>
                    <a:pt x="80221" y="1763042"/>
                  </a:lnTo>
                  <a:cubicBezTo>
                    <a:pt x="35906" y="1763042"/>
                    <a:pt x="-18" y="1763042"/>
                    <a:pt x="-18" y="1763042"/>
                  </a:cubicBezTo>
                  <a:lnTo>
                    <a:pt x="-18" y="8"/>
                  </a:lnTo>
                  <a:cubicBezTo>
                    <a:pt x="-18" y="8"/>
                    <a:pt x="35906" y="8"/>
                    <a:pt x="80221" y="8"/>
                  </a:cubicBezTo>
                  <a:close/>
                </a:path>
              </a:pathLst>
            </a:custGeom>
            <a:solidFill>
              <a:srgbClr val="FFFFFF"/>
            </a:solidFill>
            <a:ln w="13668" cap="flat">
              <a:noFill/>
              <a:prstDash val="solid"/>
              <a:miter/>
            </a:ln>
          </p:spPr>
          <p:txBody>
            <a:bodyPr rtlCol="0" anchor="ctr"/>
            <a:lstStyle/>
            <a:p>
              <a:endParaRPr lang="zh-CN" altLang="en-US"/>
            </a:p>
          </p:txBody>
        </p:sp>
        <p:sp>
          <p:nvSpPr>
            <p:cNvPr id="86" name="任意多边形: 形状 85"/>
            <p:cNvSpPr/>
            <p:nvPr/>
          </p:nvSpPr>
          <p:spPr>
            <a:xfrm rot="885420">
              <a:off x="9558923" y="5323524"/>
              <a:ext cx="179467" cy="179467"/>
            </a:xfrm>
            <a:custGeom>
              <a:avLst/>
              <a:gdLst>
                <a:gd name="connsiteX0" fmla="*/ 179468 w 179467"/>
                <a:gd name="connsiteY0" fmla="*/ 89734 h 179467"/>
                <a:gd name="connsiteX1" fmla="*/ 89734 w 179467"/>
                <a:gd name="connsiteY1" fmla="*/ 179468 h 179467"/>
                <a:gd name="connsiteX2" fmla="*/ 0 w 179467"/>
                <a:gd name="connsiteY2" fmla="*/ 89734 h 179467"/>
                <a:gd name="connsiteX3" fmla="*/ 89734 w 179467"/>
                <a:gd name="connsiteY3" fmla="*/ 0 h 179467"/>
                <a:gd name="connsiteX4" fmla="*/ 179468 w 179467"/>
                <a:gd name="connsiteY4" fmla="*/ 89734 h 179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467" h="179467">
                  <a:moveTo>
                    <a:pt x="179468" y="89734"/>
                  </a:moveTo>
                  <a:cubicBezTo>
                    <a:pt x="179468" y="139293"/>
                    <a:pt x="139293" y="179468"/>
                    <a:pt x="89734" y="179468"/>
                  </a:cubicBezTo>
                  <a:cubicBezTo>
                    <a:pt x="40175" y="179468"/>
                    <a:pt x="0" y="139293"/>
                    <a:pt x="0" y="89734"/>
                  </a:cubicBezTo>
                  <a:cubicBezTo>
                    <a:pt x="0" y="40175"/>
                    <a:pt x="40175" y="0"/>
                    <a:pt x="89734" y="0"/>
                  </a:cubicBezTo>
                  <a:cubicBezTo>
                    <a:pt x="139293" y="0"/>
                    <a:pt x="179468" y="40175"/>
                    <a:pt x="179468" y="89734"/>
                  </a:cubicBezTo>
                  <a:close/>
                </a:path>
              </a:pathLst>
            </a:custGeom>
            <a:solidFill>
              <a:srgbClr val="FFFFFF"/>
            </a:solidFill>
            <a:ln w="13668" cap="flat">
              <a:noFill/>
              <a:prstDash val="solid"/>
              <a:miter/>
            </a:ln>
          </p:spPr>
          <p:txBody>
            <a:bodyPr rtlCol="0" anchor="ctr"/>
            <a:lstStyle/>
            <a:p>
              <a:endParaRPr lang="zh-CN" altLang="en-US"/>
            </a:p>
          </p:txBody>
        </p:sp>
        <p:sp>
          <p:nvSpPr>
            <p:cNvPr id="87" name="任意多边形: 形状 86"/>
            <p:cNvSpPr/>
            <p:nvPr/>
          </p:nvSpPr>
          <p:spPr>
            <a:xfrm>
              <a:off x="9441527" y="4359137"/>
              <a:ext cx="765135" cy="765146"/>
            </a:xfrm>
            <a:custGeom>
              <a:avLst/>
              <a:gdLst>
                <a:gd name="connsiteX0" fmla="*/ 220866 w 765135"/>
                <a:gd name="connsiteY0" fmla="*/ 594575 h 765146"/>
                <a:gd name="connsiteX1" fmla="*/ 594564 w 765135"/>
                <a:gd name="connsiteY1" fmla="*/ 544269 h 765146"/>
                <a:gd name="connsiteX2" fmla="*/ 544272 w 765135"/>
                <a:gd name="connsiteY2" fmla="*/ 170572 h 765146"/>
                <a:gd name="connsiteX3" fmla="*/ 170575 w 765135"/>
                <a:gd name="connsiteY3" fmla="*/ 220877 h 765146"/>
                <a:gd name="connsiteX4" fmla="*/ 220866 w 765135"/>
                <a:gd name="connsiteY4" fmla="*/ 594575 h 765146"/>
                <a:gd name="connsiteX5" fmla="*/ 150573 w 765135"/>
                <a:gd name="connsiteY5" fmla="*/ 686744 h 765146"/>
                <a:gd name="connsiteX6" fmla="*/ 686733 w 765135"/>
                <a:gd name="connsiteY6" fmla="*/ 614576 h 765146"/>
                <a:gd name="connsiteX7" fmla="*/ 614566 w 765135"/>
                <a:gd name="connsiteY7" fmla="*/ 78403 h 765146"/>
                <a:gd name="connsiteX8" fmla="*/ 78392 w 765135"/>
                <a:gd name="connsiteY8" fmla="*/ 150570 h 765146"/>
                <a:gd name="connsiteX9" fmla="*/ 150573 w 765135"/>
                <a:gd name="connsiteY9" fmla="*/ 686744 h 76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135" h="765146">
                  <a:moveTo>
                    <a:pt x="220866" y="594575"/>
                  </a:moveTo>
                  <a:cubicBezTo>
                    <a:pt x="337948" y="683871"/>
                    <a:pt x="505268" y="661352"/>
                    <a:pt x="594564" y="544269"/>
                  </a:cubicBezTo>
                  <a:cubicBezTo>
                    <a:pt x="683874" y="427187"/>
                    <a:pt x="661355" y="259882"/>
                    <a:pt x="544272" y="170572"/>
                  </a:cubicBezTo>
                  <a:cubicBezTo>
                    <a:pt x="427190" y="81276"/>
                    <a:pt x="259871" y="103795"/>
                    <a:pt x="170575" y="220877"/>
                  </a:cubicBezTo>
                  <a:cubicBezTo>
                    <a:pt x="81265" y="337959"/>
                    <a:pt x="103784" y="505265"/>
                    <a:pt x="220866" y="594575"/>
                  </a:cubicBezTo>
                  <a:close/>
                  <a:moveTo>
                    <a:pt x="150573" y="686744"/>
                  </a:moveTo>
                  <a:cubicBezTo>
                    <a:pt x="318563" y="814880"/>
                    <a:pt x="558610" y="782566"/>
                    <a:pt x="686733" y="614576"/>
                  </a:cubicBezTo>
                  <a:cubicBezTo>
                    <a:pt x="814870" y="446587"/>
                    <a:pt x="782555" y="206539"/>
                    <a:pt x="614566" y="78403"/>
                  </a:cubicBezTo>
                  <a:cubicBezTo>
                    <a:pt x="446576" y="-49734"/>
                    <a:pt x="206529" y="-17419"/>
                    <a:pt x="78392" y="150570"/>
                  </a:cubicBezTo>
                  <a:cubicBezTo>
                    <a:pt x="-49731" y="318560"/>
                    <a:pt x="-17416" y="558607"/>
                    <a:pt x="150573" y="686744"/>
                  </a:cubicBezTo>
                  <a:close/>
                </a:path>
              </a:pathLst>
            </a:custGeom>
            <a:solidFill>
              <a:srgbClr val="C4C4C4"/>
            </a:solidFill>
            <a:ln w="113393" cap="flat">
              <a:solidFill>
                <a:srgbClr val="FDD73D"/>
              </a:solidFill>
              <a:prstDash val="solid"/>
              <a:miter/>
            </a:ln>
          </p:spPr>
          <p:txBody>
            <a:bodyPr rtlCol="0" anchor="ctr"/>
            <a:lstStyle/>
            <a:p>
              <a:endParaRPr lang="zh-CN" altLang="en-US"/>
            </a:p>
          </p:txBody>
        </p:sp>
        <p:sp>
          <p:nvSpPr>
            <p:cNvPr id="88" name="任意多边形: 形状 87"/>
            <p:cNvSpPr/>
            <p:nvPr/>
          </p:nvSpPr>
          <p:spPr>
            <a:xfrm>
              <a:off x="10017887" y="3342004"/>
              <a:ext cx="832995" cy="1197846"/>
            </a:xfrm>
            <a:custGeom>
              <a:avLst/>
              <a:gdLst>
                <a:gd name="connsiteX0" fmla="*/ 824058 w 832995"/>
                <a:gd name="connsiteY0" fmla="*/ 216146 h 1197846"/>
                <a:gd name="connsiteX1" fmla="*/ 828340 w 832995"/>
                <a:gd name="connsiteY1" fmla="*/ 247968 h 1197846"/>
                <a:gd name="connsiteX2" fmla="*/ 761262 w 832995"/>
                <a:gd name="connsiteY2" fmla="*/ 335910 h 1197846"/>
                <a:gd name="connsiteX3" fmla="*/ 669859 w 832995"/>
                <a:gd name="connsiteY3" fmla="*/ 455742 h 1197846"/>
                <a:gd name="connsiteX4" fmla="*/ 669873 w 832995"/>
                <a:gd name="connsiteY4" fmla="*/ 455770 h 1197846"/>
                <a:gd name="connsiteX5" fmla="*/ 589032 w 832995"/>
                <a:gd name="connsiteY5" fmla="*/ 561757 h 1197846"/>
                <a:gd name="connsiteX6" fmla="*/ 589004 w 832995"/>
                <a:gd name="connsiteY6" fmla="*/ 561757 h 1197846"/>
                <a:gd name="connsiteX7" fmla="*/ 110647 w 832995"/>
                <a:gd name="connsiteY7" fmla="*/ 1188909 h 1197846"/>
                <a:gd name="connsiteX8" fmla="*/ 78857 w 832995"/>
                <a:gd name="connsiteY8" fmla="*/ 1193206 h 1197846"/>
                <a:gd name="connsiteX9" fmla="*/ 78838 w 832995"/>
                <a:gd name="connsiteY9" fmla="*/ 1193192 h 1197846"/>
                <a:gd name="connsiteX10" fmla="*/ 8942 w 832995"/>
                <a:gd name="connsiteY10" fmla="*/ 1139877 h 1197846"/>
                <a:gd name="connsiteX11" fmla="*/ 4646 w 832995"/>
                <a:gd name="connsiteY11" fmla="*/ 1108054 h 1197846"/>
                <a:gd name="connsiteX12" fmla="*/ 469241 w 832995"/>
                <a:gd name="connsiteY12" fmla="*/ 498947 h 1197846"/>
                <a:gd name="connsiteX13" fmla="*/ 464970 w 832995"/>
                <a:gd name="connsiteY13" fmla="*/ 467134 h 1197846"/>
                <a:gd name="connsiteX14" fmla="*/ 464958 w 832995"/>
                <a:gd name="connsiteY14" fmla="*/ 467125 h 1197846"/>
                <a:gd name="connsiteX15" fmla="*/ 293685 w 832995"/>
                <a:gd name="connsiteY15" fmla="*/ 336498 h 1197846"/>
                <a:gd name="connsiteX16" fmla="*/ 289394 w 832995"/>
                <a:gd name="connsiteY16" fmla="*/ 304688 h 1197846"/>
                <a:gd name="connsiteX17" fmla="*/ 289403 w 832995"/>
                <a:gd name="connsiteY17" fmla="*/ 304676 h 1197846"/>
                <a:gd name="connsiteX18" fmla="*/ 342718 w 832995"/>
                <a:gd name="connsiteY18" fmla="*/ 234766 h 1197846"/>
                <a:gd name="connsiteX19" fmla="*/ 374540 w 832995"/>
                <a:gd name="connsiteY19" fmla="*/ 230498 h 1197846"/>
                <a:gd name="connsiteX20" fmla="*/ 545814 w 832995"/>
                <a:gd name="connsiteY20" fmla="*/ 361138 h 1197846"/>
                <a:gd name="connsiteX21" fmla="*/ 577622 w 832995"/>
                <a:gd name="connsiteY21" fmla="*/ 356856 h 1197846"/>
                <a:gd name="connsiteX22" fmla="*/ 641499 w 832995"/>
                <a:gd name="connsiteY22" fmla="*/ 273128 h 1197846"/>
                <a:gd name="connsiteX23" fmla="*/ 637222 w 832995"/>
                <a:gd name="connsiteY23" fmla="*/ 241296 h 1197846"/>
                <a:gd name="connsiteX24" fmla="*/ 637217 w 832995"/>
                <a:gd name="connsiteY24" fmla="*/ 241292 h 1197846"/>
                <a:gd name="connsiteX25" fmla="*/ 465916 w 832995"/>
                <a:gd name="connsiteY25" fmla="*/ 110652 h 1197846"/>
                <a:gd name="connsiteX26" fmla="*/ 461634 w 832995"/>
                <a:gd name="connsiteY26" fmla="*/ 78843 h 1197846"/>
                <a:gd name="connsiteX27" fmla="*/ 514949 w 832995"/>
                <a:gd name="connsiteY27" fmla="*/ 8933 h 1197846"/>
                <a:gd name="connsiteX28" fmla="*/ 546771 w 832995"/>
                <a:gd name="connsiteY28" fmla="*/ 4651 h 1197846"/>
                <a:gd name="connsiteX29" fmla="*/ 824058 w 832995"/>
                <a:gd name="connsiteY29" fmla="*/ 216160 h 119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32995" h="1197846">
                  <a:moveTo>
                    <a:pt x="824058" y="216146"/>
                  </a:moveTo>
                  <a:cubicBezTo>
                    <a:pt x="834032" y="223753"/>
                    <a:pt x="835947" y="237995"/>
                    <a:pt x="828340" y="247968"/>
                  </a:cubicBezTo>
                  <a:lnTo>
                    <a:pt x="761262" y="335910"/>
                  </a:lnTo>
                  <a:lnTo>
                    <a:pt x="669859" y="455742"/>
                  </a:lnTo>
                  <a:lnTo>
                    <a:pt x="669873" y="455770"/>
                  </a:lnTo>
                  <a:lnTo>
                    <a:pt x="589032" y="561757"/>
                  </a:lnTo>
                  <a:lnTo>
                    <a:pt x="589004" y="561757"/>
                  </a:lnTo>
                  <a:lnTo>
                    <a:pt x="110647" y="1188909"/>
                  </a:lnTo>
                  <a:cubicBezTo>
                    <a:pt x="103055" y="1198874"/>
                    <a:pt x="88822" y="1200798"/>
                    <a:pt x="78857" y="1193206"/>
                  </a:cubicBezTo>
                  <a:cubicBezTo>
                    <a:pt x="78851" y="1193201"/>
                    <a:pt x="78845" y="1193196"/>
                    <a:pt x="78838" y="1193192"/>
                  </a:cubicBezTo>
                  <a:lnTo>
                    <a:pt x="8942" y="1139877"/>
                  </a:lnTo>
                  <a:cubicBezTo>
                    <a:pt x="-1029" y="1132274"/>
                    <a:pt x="-2952" y="1118029"/>
                    <a:pt x="4646" y="1108054"/>
                  </a:cubicBezTo>
                  <a:lnTo>
                    <a:pt x="469241" y="498947"/>
                  </a:lnTo>
                  <a:cubicBezTo>
                    <a:pt x="476846" y="488983"/>
                    <a:pt x="474935" y="474740"/>
                    <a:pt x="464970" y="467134"/>
                  </a:cubicBezTo>
                  <a:cubicBezTo>
                    <a:pt x="464966" y="467131"/>
                    <a:pt x="464962" y="467128"/>
                    <a:pt x="464958" y="467125"/>
                  </a:cubicBezTo>
                  <a:lnTo>
                    <a:pt x="293685" y="336498"/>
                  </a:lnTo>
                  <a:cubicBezTo>
                    <a:pt x="283716" y="328899"/>
                    <a:pt x="281795" y="314657"/>
                    <a:pt x="289394" y="304688"/>
                  </a:cubicBezTo>
                  <a:cubicBezTo>
                    <a:pt x="289397" y="304684"/>
                    <a:pt x="289400" y="304680"/>
                    <a:pt x="289403" y="304676"/>
                  </a:cubicBezTo>
                  <a:lnTo>
                    <a:pt x="342718" y="234766"/>
                  </a:lnTo>
                  <a:cubicBezTo>
                    <a:pt x="350329" y="224804"/>
                    <a:pt x="364573" y="222893"/>
                    <a:pt x="374540" y="230498"/>
                  </a:cubicBezTo>
                  <a:lnTo>
                    <a:pt x="545814" y="361138"/>
                  </a:lnTo>
                  <a:cubicBezTo>
                    <a:pt x="555773" y="368731"/>
                    <a:pt x="570029" y="366816"/>
                    <a:pt x="577622" y="356856"/>
                  </a:cubicBezTo>
                  <a:lnTo>
                    <a:pt x="641499" y="273128"/>
                  </a:lnTo>
                  <a:cubicBezTo>
                    <a:pt x="649108" y="263157"/>
                    <a:pt x="647193" y="248905"/>
                    <a:pt x="637222" y="241296"/>
                  </a:cubicBezTo>
                  <a:cubicBezTo>
                    <a:pt x="637220" y="241295"/>
                    <a:pt x="637218" y="241293"/>
                    <a:pt x="637217" y="241292"/>
                  </a:cubicBezTo>
                  <a:lnTo>
                    <a:pt x="465916" y="110652"/>
                  </a:lnTo>
                  <a:cubicBezTo>
                    <a:pt x="455958" y="103046"/>
                    <a:pt x="454042" y="88812"/>
                    <a:pt x="461634" y="78843"/>
                  </a:cubicBezTo>
                  <a:lnTo>
                    <a:pt x="514949" y="8933"/>
                  </a:lnTo>
                  <a:cubicBezTo>
                    <a:pt x="522556" y="-1034"/>
                    <a:pt x="536800" y="-2950"/>
                    <a:pt x="546771" y="4651"/>
                  </a:cubicBezTo>
                  <a:lnTo>
                    <a:pt x="824058" y="216160"/>
                  </a:lnTo>
                  <a:close/>
                </a:path>
              </a:pathLst>
            </a:custGeom>
            <a:solidFill>
              <a:srgbClr val="FDD73D"/>
            </a:solidFill>
            <a:ln w="45365" cap="flat">
              <a:solidFill>
                <a:srgbClr val="FDD73D"/>
              </a:solidFill>
              <a:prstDash val="solid"/>
              <a:miter/>
            </a:ln>
          </p:spPr>
          <p:txBody>
            <a:bodyPr rtlCol="0" anchor="ctr"/>
            <a:lstStyle/>
            <a:p>
              <a:endParaRPr lang="zh-CN" altLang="en-US"/>
            </a:p>
          </p:txBody>
        </p:sp>
        <p:sp>
          <p:nvSpPr>
            <p:cNvPr id="89" name="任意多边形: 形状 88"/>
            <p:cNvSpPr/>
            <p:nvPr/>
          </p:nvSpPr>
          <p:spPr>
            <a:xfrm>
              <a:off x="8846137" y="3666290"/>
              <a:ext cx="566878" cy="1492870"/>
            </a:xfrm>
            <a:custGeom>
              <a:avLst/>
              <a:gdLst>
                <a:gd name="connsiteX0" fmla="*/ 464954 w 566878"/>
                <a:gd name="connsiteY0" fmla="*/ 602645 h 1492870"/>
                <a:gd name="connsiteX1" fmla="*/ 566878 w 566878"/>
                <a:gd name="connsiteY1" fmla="*/ 213556 h 1492870"/>
                <a:gd name="connsiteX2" fmla="*/ 370596 w 566878"/>
                <a:gd name="connsiteY2" fmla="*/ 52421 h 1492870"/>
                <a:gd name="connsiteX3" fmla="*/ 170251 w 566878"/>
                <a:gd name="connsiteY3" fmla="*/ 263587 h 1492870"/>
                <a:gd name="connsiteX4" fmla="*/ 464954 w 566878"/>
                <a:gd name="connsiteY4" fmla="*/ 602645 h 1492870"/>
                <a:gd name="connsiteX5" fmla="*/ 16777 w 566878"/>
                <a:gd name="connsiteY5" fmla="*/ 1210972 h 1492870"/>
                <a:gd name="connsiteX6" fmla="*/ 14520 w 566878"/>
                <a:gd name="connsiteY6" fmla="*/ 1215678 h 1492870"/>
                <a:gd name="connsiteX7" fmla="*/ 82484 w 566878"/>
                <a:gd name="connsiteY7" fmla="*/ 1410367 h 1492870"/>
                <a:gd name="connsiteX8" fmla="*/ 82925 w 566878"/>
                <a:gd name="connsiteY8" fmla="*/ 1410579 h 1492870"/>
                <a:gd name="connsiteX9" fmla="*/ 223977 w 566878"/>
                <a:gd name="connsiteY9" fmla="*/ 1478355 h 1492870"/>
                <a:gd name="connsiteX10" fmla="*/ 418694 w 566878"/>
                <a:gd name="connsiteY10" fmla="*/ 1410358 h 1492870"/>
                <a:gd name="connsiteX11" fmla="*/ 418891 w 566878"/>
                <a:gd name="connsiteY11" fmla="*/ 1409949 h 1492870"/>
                <a:gd name="connsiteX12" fmla="*/ 421148 w 566878"/>
                <a:gd name="connsiteY12" fmla="*/ 1405243 h 1492870"/>
                <a:gd name="connsiteX13" fmla="*/ 353184 w 566878"/>
                <a:gd name="connsiteY13" fmla="*/ 1210555 h 1492870"/>
                <a:gd name="connsiteX14" fmla="*/ 352743 w 566878"/>
                <a:gd name="connsiteY14" fmla="*/ 1210343 h 1492870"/>
                <a:gd name="connsiteX15" fmla="*/ 211691 w 566878"/>
                <a:gd name="connsiteY15" fmla="*/ 1142567 h 1492870"/>
                <a:gd name="connsiteX16" fmla="*/ 16973 w 566878"/>
                <a:gd name="connsiteY16" fmla="*/ 1210564 h 1492870"/>
                <a:gd name="connsiteX17" fmla="*/ 16777 w 566878"/>
                <a:gd name="connsiteY17" fmla="*/ 1210972 h 149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6878" h="1492870">
                  <a:moveTo>
                    <a:pt x="464954" y="602645"/>
                  </a:moveTo>
                  <a:lnTo>
                    <a:pt x="566878" y="213556"/>
                  </a:lnTo>
                  <a:cubicBezTo>
                    <a:pt x="512606" y="156219"/>
                    <a:pt x="431121" y="98061"/>
                    <a:pt x="370596" y="52421"/>
                  </a:cubicBezTo>
                  <a:cubicBezTo>
                    <a:pt x="179527" y="-91682"/>
                    <a:pt x="39638" y="88634"/>
                    <a:pt x="170251" y="263587"/>
                  </a:cubicBezTo>
                  <a:lnTo>
                    <a:pt x="464954" y="602645"/>
                  </a:lnTo>
                  <a:close/>
                  <a:moveTo>
                    <a:pt x="16777" y="1210972"/>
                  </a:moveTo>
                  <a:lnTo>
                    <a:pt x="14520" y="1215678"/>
                  </a:lnTo>
                  <a:cubicBezTo>
                    <a:pt x="-20474" y="1288208"/>
                    <a:pt x="9955" y="1375373"/>
                    <a:pt x="82484" y="1410367"/>
                  </a:cubicBezTo>
                  <a:cubicBezTo>
                    <a:pt x="82631" y="1410438"/>
                    <a:pt x="82778" y="1410508"/>
                    <a:pt x="82925" y="1410579"/>
                  </a:cubicBezTo>
                  <a:lnTo>
                    <a:pt x="223977" y="1478355"/>
                  </a:lnTo>
                  <a:cubicBezTo>
                    <a:pt x="296523" y="1513348"/>
                    <a:pt x="383701" y="1482904"/>
                    <a:pt x="418694" y="1410358"/>
                  </a:cubicBezTo>
                  <a:cubicBezTo>
                    <a:pt x="418760" y="1410222"/>
                    <a:pt x="418825" y="1410086"/>
                    <a:pt x="418891" y="1409949"/>
                  </a:cubicBezTo>
                  <a:lnTo>
                    <a:pt x="421148" y="1405243"/>
                  </a:lnTo>
                  <a:cubicBezTo>
                    <a:pt x="456142" y="1332714"/>
                    <a:pt x="425713" y="1245549"/>
                    <a:pt x="353184" y="1210555"/>
                  </a:cubicBezTo>
                  <a:cubicBezTo>
                    <a:pt x="353037" y="1210484"/>
                    <a:pt x="352890" y="1210413"/>
                    <a:pt x="352743" y="1210343"/>
                  </a:cubicBezTo>
                  <a:lnTo>
                    <a:pt x="211691" y="1142567"/>
                  </a:lnTo>
                  <a:cubicBezTo>
                    <a:pt x="139144" y="1107574"/>
                    <a:pt x="51966" y="1138017"/>
                    <a:pt x="16973" y="1210564"/>
                  </a:cubicBezTo>
                  <a:cubicBezTo>
                    <a:pt x="16908" y="1210700"/>
                    <a:pt x="16843" y="1210836"/>
                    <a:pt x="16777" y="1210972"/>
                  </a:cubicBezTo>
                  <a:close/>
                </a:path>
              </a:pathLst>
            </a:custGeom>
            <a:solidFill>
              <a:srgbClr val="FBB793"/>
            </a:solidFill>
            <a:ln w="13668" cap="flat">
              <a:noFill/>
              <a:prstDash val="solid"/>
              <a:miter/>
            </a:ln>
          </p:spPr>
          <p:txBody>
            <a:bodyPr rtlCol="0" anchor="ctr"/>
            <a:lstStyle/>
            <a:p>
              <a:endParaRPr lang="zh-CN" altLang="en-US"/>
            </a:p>
          </p:txBody>
        </p:sp>
        <p:sp>
          <p:nvSpPr>
            <p:cNvPr id="90" name="任意多边形: 形状 89"/>
            <p:cNvSpPr/>
            <p:nvPr/>
          </p:nvSpPr>
          <p:spPr>
            <a:xfrm>
              <a:off x="8974852" y="4526336"/>
              <a:ext cx="435669" cy="364824"/>
            </a:xfrm>
            <a:custGeom>
              <a:avLst/>
              <a:gdLst>
                <a:gd name="connsiteX0" fmla="*/ 16774 w 435669"/>
                <a:gd name="connsiteY0" fmla="*/ 82915 h 364824"/>
                <a:gd name="connsiteX1" fmla="*/ 14516 w 435669"/>
                <a:gd name="connsiteY1" fmla="*/ 87621 h 364824"/>
                <a:gd name="connsiteX2" fmla="*/ 82513 w 435669"/>
                <a:gd name="connsiteY2" fmla="*/ 282339 h 364824"/>
                <a:gd name="connsiteX3" fmla="*/ 82921 w 435669"/>
                <a:gd name="connsiteY3" fmla="*/ 282535 h 364824"/>
                <a:gd name="connsiteX4" fmla="*/ 223973 w 435669"/>
                <a:gd name="connsiteY4" fmla="*/ 350297 h 364824"/>
                <a:gd name="connsiteX5" fmla="*/ 418670 w 435669"/>
                <a:gd name="connsiteY5" fmla="*/ 282357 h 364824"/>
                <a:gd name="connsiteX6" fmla="*/ 418887 w 435669"/>
                <a:gd name="connsiteY6" fmla="*/ 281905 h 364824"/>
                <a:gd name="connsiteX7" fmla="*/ 421144 w 435669"/>
                <a:gd name="connsiteY7" fmla="*/ 277199 h 364824"/>
                <a:gd name="connsiteX8" fmla="*/ 353196 w 435669"/>
                <a:gd name="connsiteY8" fmla="*/ 82505 h 364824"/>
                <a:gd name="connsiteX9" fmla="*/ 352739 w 435669"/>
                <a:gd name="connsiteY9" fmla="*/ 82286 h 364824"/>
                <a:gd name="connsiteX10" fmla="*/ 211687 w 435669"/>
                <a:gd name="connsiteY10" fmla="*/ 14523 h 364824"/>
                <a:gd name="connsiteX11" fmla="*/ 16979 w 435669"/>
                <a:gd name="connsiteY11" fmla="*/ 82488 h 364824"/>
                <a:gd name="connsiteX12" fmla="*/ 16774 w 435669"/>
                <a:gd name="connsiteY12" fmla="*/ 82915 h 36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669" h="364824">
                  <a:moveTo>
                    <a:pt x="16774" y="82915"/>
                  </a:moveTo>
                  <a:lnTo>
                    <a:pt x="14516" y="87621"/>
                  </a:lnTo>
                  <a:cubicBezTo>
                    <a:pt x="-20477" y="160168"/>
                    <a:pt x="9966" y="247346"/>
                    <a:pt x="82513" y="282339"/>
                  </a:cubicBezTo>
                  <a:cubicBezTo>
                    <a:pt x="82649" y="282404"/>
                    <a:pt x="82785" y="282470"/>
                    <a:pt x="82921" y="282535"/>
                  </a:cubicBezTo>
                  <a:lnTo>
                    <a:pt x="223973" y="350297"/>
                  </a:lnTo>
                  <a:cubicBezTo>
                    <a:pt x="296498" y="385300"/>
                    <a:pt x="383667" y="354882"/>
                    <a:pt x="418670" y="282357"/>
                  </a:cubicBezTo>
                  <a:cubicBezTo>
                    <a:pt x="418742" y="282207"/>
                    <a:pt x="418815" y="282056"/>
                    <a:pt x="418887" y="281905"/>
                  </a:cubicBezTo>
                  <a:lnTo>
                    <a:pt x="421144" y="277199"/>
                  </a:lnTo>
                  <a:cubicBezTo>
                    <a:pt x="456144" y="204673"/>
                    <a:pt x="425723" y="117506"/>
                    <a:pt x="353196" y="82505"/>
                  </a:cubicBezTo>
                  <a:cubicBezTo>
                    <a:pt x="353044" y="82432"/>
                    <a:pt x="352891" y="82359"/>
                    <a:pt x="352739" y="82286"/>
                  </a:cubicBezTo>
                  <a:lnTo>
                    <a:pt x="211687" y="14523"/>
                  </a:lnTo>
                  <a:cubicBezTo>
                    <a:pt x="139152" y="-20476"/>
                    <a:pt x="51978" y="9953"/>
                    <a:pt x="16979" y="82488"/>
                  </a:cubicBezTo>
                  <a:cubicBezTo>
                    <a:pt x="16910" y="82630"/>
                    <a:pt x="16842" y="82772"/>
                    <a:pt x="16774" y="82915"/>
                  </a:cubicBezTo>
                  <a:close/>
                </a:path>
              </a:pathLst>
            </a:custGeom>
            <a:solidFill>
              <a:srgbClr val="FBB793"/>
            </a:solidFill>
            <a:ln w="13668" cap="flat">
              <a:noFill/>
              <a:prstDash val="solid"/>
              <a:miter/>
            </a:ln>
          </p:spPr>
          <p:txBody>
            <a:bodyPr rtlCol="0" anchor="ctr"/>
            <a:lstStyle/>
            <a:p>
              <a:endParaRPr lang="zh-CN" altLang="en-US"/>
            </a:p>
          </p:txBody>
        </p:sp>
        <p:sp>
          <p:nvSpPr>
            <p:cNvPr id="91" name="任意多边形: 形状 90"/>
            <p:cNvSpPr/>
            <p:nvPr/>
          </p:nvSpPr>
          <p:spPr>
            <a:xfrm>
              <a:off x="9103573" y="4258314"/>
              <a:ext cx="435671" cy="364831"/>
            </a:xfrm>
            <a:custGeom>
              <a:avLst/>
              <a:gdLst>
                <a:gd name="connsiteX0" fmla="*/ 16791 w 435671"/>
                <a:gd name="connsiteY0" fmla="*/ 82925 h 364831"/>
                <a:gd name="connsiteX1" fmla="*/ 14520 w 435671"/>
                <a:gd name="connsiteY1" fmla="*/ 87631 h 364831"/>
                <a:gd name="connsiteX2" fmla="*/ 82484 w 435671"/>
                <a:gd name="connsiteY2" fmla="*/ 282320 h 364831"/>
                <a:gd name="connsiteX3" fmla="*/ 82925 w 435671"/>
                <a:gd name="connsiteY3" fmla="*/ 282532 h 364831"/>
                <a:gd name="connsiteX4" fmla="*/ 223990 w 435671"/>
                <a:gd name="connsiteY4" fmla="*/ 350307 h 364831"/>
                <a:gd name="connsiteX5" fmla="*/ 418667 w 435671"/>
                <a:gd name="connsiteY5" fmla="*/ 282368 h 364831"/>
                <a:gd name="connsiteX6" fmla="*/ 418890 w 435671"/>
                <a:gd name="connsiteY6" fmla="*/ 281902 h 364831"/>
                <a:gd name="connsiteX7" fmla="*/ 421148 w 435671"/>
                <a:gd name="connsiteY7" fmla="*/ 277210 h 364831"/>
                <a:gd name="connsiteX8" fmla="*/ 353184 w 435671"/>
                <a:gd name="connsiteY8" fmla="*/ 82501 h 364831"/>
                <a:gd name="connsiteX9" fmla="*/ 352756 w 435671"/>
                <a:gd name="connsiteY9" fmla="*/ 82296 h 364831"/>
                <a:gd name="connsiteX10" fmla="*/ 211691 w 435671"/>
                <a:gd name="connsiteY10" fmla="*/ 14520 h 364831"/>
                <a:gd name="connsiteX11" fmla="*/ 17003 w 435671"/>
                <a:gd name="connsiteY11" fmla="*/ 82484 h 364831"/>
                <a:gd name="connsiteX12" fmla="*/ 16791 w 435671"/>
                <a:gd name="connsiteY12" fmla="*/ 82925 h 364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671" h="364831">
                  <a:moveTo>
                    <a:pt x="16791" y="82925"/>
                  </a:moveTo>
                  <a:lnTo>
                    <a:pt x="14520" y="87631"/>
                  </a:lnTo>
                  <a:cubicBezTo>
                    <a:pt x="-20474" y="160161"/>
                    <a:pt x="9955" y="247326"/>
                    <a:pt x="82484" y="282320"/>
                  </a:cubicBezTo>
                  <a:cubicBezTo>
                    <a:pt x="82631" y="282391"/>
                    <a:pt x="82778" y="282461"/>
                    <a:pt x="82925" y="282532"/>
                  </a:cubicBezTo>
                  <a:lnTo>
                    <a:pt x="223990" y="350307"/>
                  </a:lnTo>
                  <a:cubicBezTo>
                    <a:pt x="296510" y="385305"/>
                    <a:pt x="383669" y="354887"/>
                    <a:pt x="418667" y="282368"/>
                  </a:cubicBezTo>
                  <a:cubicBezTo>
                    <a:pt x="418741" y="282213"/>
                    <a:pt x="418816" y="282058"/>
                    <a:pt x="418890" y="281902"/>
                  </a:cubicBezTo>
                  <a:lnTo>
                    <a:pt x="421148" y="277210"/>
                  </a:lnTo>
                  <a:cubicBezTo>
                    <a:pt x="456147" y="204675"/>
                    <a:pt x="425719" y="117500"/>
                    <a:pt x="353184" y="82501"/>
                  </a:cubicBezTo>
                  <a:cubicBezTo>
                    <a:pt x="353041" y="82432"/>
                    <a:pt x="352899" y="82364"/>
                    <a:pt x="352756" y="82296"/>
                  </a:cubicBezTo>
                  <a:lnTo>
                    <a:pt x="211691" y="14520"/>
                  </a:lnTo>
                  <a:cubicBezTo>
                    <a:pt x="139162" y="-20474"/>
                    <a:pt x="51997" y="9955"/>
                    <a:pt x="17003" y="82484"/>
                  </a:cubicBezTo>
                  <a:cubicBezTo>
                    <a:pt x="16932" y="82631"/>
                    <a:pt x="16861" y="82778"/>
                    <a:pt x="16791" y="82925"/>
                  </a:cubicBezTo>
                  <a:close/>
                </a:path>
              </a:pathLst>
            </a:custGeom>
            <a:solidFill>
              <a:srgbClr val="FBB793"/>
            </a:solidFill>
            <a:ln w="13668" cap="flat">
              <a:noFill/>
              <a:prstDash val="solid"/>
              <a:miter/>
            </a:ln>
          </p:spPr>
          <p:txBody>
            <a:bodyPr rtlCol="0" anchor="ctr"/>
            <a:lstStyle/>
            <a:p>
              <a:endParaRPr lang="zh-CN" altLang="en-US"/>
            </a:p>
          </p:txBody>
        </p:sp>
        <p:sp>
          <p:nvSpPr>
            <p:cNvPr id="92" name="任意多边形: 形状 91"/>
            <p:cNvSpPr/>
            <p:nvPr/>
          </p:nvSpPr>
          <p:spPr>
            <a:xfrm>
              <a:off x="9018247" y="4506840"/>
              <a:ext cx="335454" cy="395922"/>
            </a:xfrm>
            <a:custGeom>
              <a:avLst/>
              <a:gdLst>
                <a:gd name="connsiteX0" fmla="*/ 2560 w 335454"/>
                <a:gd name="connsiteY0" fmla="*/ 282836 h 395922"/>
                <a:gd name="connsiteX1" fmla="*/ 14763 w 335454"/>
                <a:gd name="connsiteY1" fmla="*/ 317641 h 395922"/>
                <a:gd name="connsiteX2" fmla="*/ 169373 w 335454"/>
                <a:gd name="connsiteY2" fmla="*/ 393365 h 395922"/>
                <a:gd name="connsiteX3" fmla="*/ 204177 w 335454"/>
                <a:gd name="connsiteY3" fmla="*/ 381148 h 395922"/>
                <a:gd name="connsiteX4" fmla="*/ 191960 w 335454"/>
                <a:gd name="connsiteY4" fmla="*/ 346343 h 395922"/>
                <a:gd name="connsiteX5" fmla="*/ 37364 w 335454"/>
                <a:gd name="connsiteY5" fmla="*/ 270619 h 395922"/>
                <a:gd name="connsiteX6" fmla="*/ 2560 w 335454"/>
                <a:gd name="connsiteY6" fmla="*/ 282836 h 395922"/>
                <a:gd name="connsiteX7" fmla="*/ 131285 w 335454"/>
                <a:gd name="connsiteY7" fmla="*/ 14770 h 395922"/>
                <a:gd name="connsiteX8" fmla="*/ 143502 w 335454"/>
                <a:gd name="connsiteY8" fmla="*/ 49574 h 395922"/>
                <a:gd name="connsiteX9" fmla="*/ 298098 w 335454"/>
                <a:gd name="connsiteY9" fmla="*/ 125299 h 395922"/>
                <a:gd name="connsiteX10" fmla="*/ 332902 w 335454"/>
                <a:gd name="connsiteY10" fmla="*/ 113082 h 395922"/>
                <a:gd name="connsiteX11" fmla="*/ 320685 w 335454"/>
                <a:gd name="connsiteY11" fmla="*/ 78277 h 395922"/>
                <a:gd name="connsiteX12" fmla="*/ 166089 w 335454"/>
                <a:gd name="connsiteY12" fmla="*/ 2553 h 395922"/>
                <a:gd name="connsiteX13" fmla="*/ 131285 w 335454"/>
                <a:gd name="connsiteY13" fmla="*/ 14770 h 39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454" h="395922">
                  <a:moveTo>
                    <a:pt x="2560" y="282836"/>
                  </a:moveTo>
                  <a:cubicBezTo>
                    <a:pt x="-3643" y="295819"/>
                    <a:pt x="1811" y="311374"/>
                    <a:pt x="14763" y="317641"/>
                  </a:cubicBezTo>
                  <a:lnTo>
                    <a:pt x="169373" y="393365"/>
                  </a:lnTo>
                  <a:cubicBezTo>
                    <a:pt x="182301" y="399576"/>
                    <a:pt x="197966" y="394077"/>
                    <a:pt x="204177" y="381148"/>
                  </a:cubicBezTo>
                  <a:cubicBezTo>
                    <a:pt x="210370" y="368161"/>
                    <a:pt x="204911" y="352611"/>
                    <a:pt x="191960" y="346343"/>
                  </a:cubicBezTo>
                  <a:lnTo>
                    <a:pt x="37364" y="270619"/>
                  </a:lnTo>
                  <a:cubicBezTo>
                    <a:pt x="24377" y="264426"/>
                    <a:pt x="8827" y="269885"/>
                    <a:pt x="2560" y="282836"/>
                  </a:cubicBezTo>
                  <a:close/>
                  <a:moveTo>
                    <a:pt x="131285" y="14770"/>
                  </a:moveTo>
                  <a:cubicBezTo>
                    <a:pt x="125084" y="27756"/>
                    <a:pt x="130545" y="43313"/>
                    <a:pt x="143502" y="49574"/>
                  </a:cubicBezTo>
                  <a:lnTo>
                    <a:pt x="298098" y="125299"/>
                  </a:lnTo>
                  <a:cubicBezTo>
                    <a:pt x="311026" y="131510"/>
                    <a:pt x="326691" y="126010"/>
                    <a:pt x="332902" y="113082"/>
                  </a:cubicBezTo>
                  <a:cubicBezTo>
                    <a:pt x="339095" y="100095"/>
                    <a:pt x="333636" y="84544"/>
                    <a:pt x="320685" y="78277"/>
                  </a:cubicBezTo>
                  <a:lnTo>
                    <a:pt x="166089" y="2553"/>
                  </a:lnTo>
                  <a:cubicBezTo>
                    <a:pt x="153102" y="-3640"/>
                    <a:pt x="137552" y="1819"/>
                    <a:pt x="131285" y="14770"/>
                  </a:cubicBezTo>
                  <a:close/>
                </a:path>
              </a:pathLst>
            </a:custGeom>
            <a:solidFill>
              <a:srgbClr val="000000"/>
            </a:solidFill>
            <a:ln w="13668" cap="flat">
              <a:noFill/>
              <a:prstDash val="solid"/>
              <a:miter/>
            </a:ln>
          </p:spPr>
          <p:txBody>
            <a:bodyPr rtlCol="0" anchor="ctr"/>
            <a:lstStyle/>
            <a:p>
              <a:endParaRPr lang="zh-CN" altLang="en-US"/>
            </a:p>
          </p:txBody>
        </p:sp>
        <p:sp>
          <p:nvSpPr>
            <p:cNvPr id="93" name="任意多边形: 形状 92"/>
            <p:cNvSpPr/>
            <p:nvPr/>
          </p:nvSpPr>
          <p:spPr>
            <a:xfrm>
              <a:off x="9531944" y="4369860"/>
              <a:ext cx="1357282" cy="1837677"/>
            </a:xfrm>
            <a:custGeom>
              <a:avLst/>
              <a:gdLst>
                <a:gd name="connsiteX0" fmla="*/ 498359 w 1357282"/>
                <a:gd name="connsiteY0" fmla="*/ 1837678 h 1837677"/>
                <a:gd name="connsiteX1" fmla="*/ 1357282 w 1357282"/>
                <a:gd name="connsiteY1" fmla="*/ 1358349 h 1837677"/>
                <a:gd name="connsiteX2" fmla="*/ 1020400 w 1357282"/>
                <a:gd name="connsiteY2" fmla="*/ 352122 h 1837677"/>
                <a:gd name="connsiteX3" fmla="*/ 756356 w 1357282"/>
                <a:gd name="connsiteY3" fmla="*/ 10684 h 1837677"/>
                <a:gd name="connsiteX4" fmla="*/ 676719 w 1357282"/>
                <a:gd name="connsiteY4" fmla="*/ 835295 h 1837677"/>
                <a:gd name="connsiteX5" fmla="*/ 612842 w 1357282"/>
                <a:gd name="connsiteY5" fmla="*/ 1094223 h 1837677"/>
                <a:gd name="connsiteX6" fmla="*/ 618082 w 1357282"/>
                <a:gd name="connsiteY6" fmla="*/ 1341795 h 1837677"/>
                <a:gd name="connsiteX7" fmla="*/ 0 w 1357282"/>
                <a:gd name="connsiteY7" fmla="*/ 1184367 h 1837677"/>
                <a:gd name="connsiteX8" fmla="*/ 498359 w 1357282"/>
                <a:gd name="connsiteY8" fmla="*/ 1837678 h 183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7282" h="1837677">
                  <a:moveTo>
                    <a:pt x="498359" y="1837678"/>
                  </a:moveTo>
                  <a:cubicBezTo>
                    <a:pt x="847321" y="1820426"/>
                    <a:pt x="1163873" y="1638756"/>
                    <a:pt x="1357282" y="1358349"/>
                  </a:cubicBezTo>
                  <a:cubicBezTo>
                    <a:pt x="1189484" y="975499"/>
                    <a:pt x="1058283" y="559609"/>
                    <a:pt x="1020400" y="352122"/>
                  </a:cubicBezTo>
                  <a:cubicBezTo>
                    <a:pt x="959041" y="16102"/>
                    <a:pt x="874273" y="-25393"/>
                    <a:pt x="756356" y="10684"/>
                  </a:cubicBezTo>
                  <a:cubicBezTo>
                    <a:pt x="580322" y="64533"/>
                    <a:pt x="635922" y="698211"/>
                    <a:pt x="676719" y="835295"/>
                  </a:cubicBezTo>
                  <a:cubicBezTo>
                    <a:pt x="676719" y="835295"/>
                    <a:pt x="640847" y="919270"/>
                    <a:pt x="612842" y="1094223"/>
                  </a:cubicBezTo>
                  <a:cubicBezTo>
                    <a:pt x="584837" y="1269190"/>
                    <a:pt x="618082" y="1341795"/>
                    <a:pt x="618082" y="1341795"/>
                  </a:cubicBezTo>
                  <a:lnTo>
                    <a:pt x="0" y="1184367"/>
                  </a:lnTo>
                  <a:cubicBezTo>
                    <a:pt x="211741" y="1425126"/>
                    <a:pt x="373465" y="1644926"/>
                    <a:pt x="498359" y="1837678"/>
                  </a:cubicBezTo>
                  <a:close/>
                </a:path>
              </a:pathLst>
            </a:custGeom>
            <a:solidFill>
              <a:srgbClr val="FBB793"/>
            </a:solidFill>
            <a:ln w="13668" cap="flat">
              <a:noFill/>
              <a:prstDash val="solid"/>
              <a:miter/>
            </a:ln>
          </p:spPr>
          <p:txBody>
            <a:bodyPr rtlCol="0" anchor="ctr"/>
            <a:lstStyle/>
            <a:p>
              <a:endParaRPr lang="zh-CN" altLang="en-US"/>
            </a:p>
          </p:txBody>
        </p:sp>
        <p:sp>
          <p:nvSpPr>
            <p:cNvPr id="94" name="任意多边形: 形状 93"/>
            <p:cNvSpPr/>
            <p:nvPr/>
          </p:nvSpPr>
          <p:spPr>
            <a:xfrm>
              <a:off x="10388623" y="4431767"/>
              <a:ext cx="120256" cy="253208"/>
            </a:xfrm>
            <a:custGeom>
              <a:avLst/>
              <a:gdLst>
                <a:gd name="connsiteX0" fmla="*/ 120257 w 120256"/>
                <a:gd name="connsiteY0" fmla="*/ 253209 h 253208"/>
                <a:gd name="connsiteX1" fmla="*/ 33040 w 120256"/>
                <a:gd name="connsiteY1" fmla="*/ 0 h 253208"/>
              </a:gdLst>
              <a:ahLst/>
              <a:cxnLst>
                <a:cxn ang="0">
                  <a:pos x="connsiteX0" y="connsiteY0"/>
                </a:cxn>
                <a:cxn ang="0">
                  <a:pos x="connsiteX1" y="connsiteY1"/>
                </a:cxn>
              </a:cxnLst>
              <a:rect l="l" t="t" r="r" b="b"/>
              <a:pathLst>
                <a:path w="120256" h="253208">
                  <a:moveTo>
                    <a:pt x="120257" y="253209"/>
                  </a:moveTo>
                  <a:cubicBezTo>
                    <a:pt x="54355" y="208923"/>
                    <a:pt x="-55353" y="96273"/>
                    <a:pt x="33040" y="0"/>
                  </a:cubicBezTo>
                </a:path>
              </a:pathLst>
            </a:custGeom>
            <a:noFill/>
            <a:ln w="32066" cap="rnd">
              <a:solidFill>
                <a:srgbClr val="000000"/>
              </a:solidFill>
              <a:prstDash val="solid"/>
              <a:miter/>
            </a:ln>
          </p:spPr>
          <p:txBody>
            <a:bodyPr rtlCol="0" anchor="ctr"/>
            <a:lstStyle/>
            <a:p>
              <a:endParaRPr lang="zh-CN" altLang="en-US"/>
            </a:p>
          </p:txBody>
        </p:sp>
        <p:sp>
          <p:nvSpPr>
            <p:cNvPr id="95" name="任意多边形: 形状 94"/>
            <p:cNvSpPr/>
            <p:nvPr/>
          </p:nvSpPr>
          <p:spPr>
            <a:xfrm>
              <a:off x="8613216" y="4384903"/>
              <a:ext cx="274356" cy="274357"/>
            </a:xfrm>
            <a:custGeom>
              <a:avLst/>
              <a:gdLst>
                <a:gd name="connsiteX0" fmla="*/ 263119 w 274356"/>
                <a:gd name="connsiteY0" fmla="*/ 74266 h 274357"/>
                <a:gd name="connsiteX1" fmla="*/ 164451 w 274356"/>
                <a:gd name="connsiteY1" fmla="*/ 83857 h 274357"/>
                <a:gd name="connsiteX2" fmla="*/ 155408 w 274356"/>
                <a:gd name="connsiteY2" fmla="*/ 80136 h 274357"/>
                <a:gd name="connsiteX3" fmla="*/ 92147 w 274356"/>
                <a:gd name="connsiteY3" fmla="*/ 3795 h 274357"/>
                <a:gd name="connsiteX4" fmla="*/ 74266 w 274356"/>
                <a:gd name="connsiteY4" fmla="*/ 11238 h 274357"/>
                <a:gd name="connsiteX5" fmla="*/ 83870 w 274356"/>
                <a:gd name="connsiteY5" fmla="*/ 109905 h 274357"/>
                <a:gd name="connsiteX6" fmla="*/ 80135 w 274356"/>
                <a:gd name="connsiteY6" fmla="*/ 118962 h 274357"/>
                <a:gd name="connsiteX7" fmla="*/ 3795 w 274356"/>
                <a:gd name="connsiteY7" fmla="*/ 182210 h 274357"/>
                <a:gd name="connsiteX8" fmla="*/ 11251 w 274356"/>
                <a:gd name="connsiteY8" fmla="*/ 200091 h 274357"/>
                <a:gd name="connsiteX9" fmla="*/ 109919 w 274356"/>
                <a:gd name="connsiteY9" fmla="*/ 190487 h 274357"/>
                <a:gd name="connsiteX10" fmla="*/ 118962 w 274356"/>
                <a:gd name="connsiteY10" fmla="*/ 194222 h 274357"/>
                <a:gd name="connsiteX11" fmla="*/ 182209 w 274356"/>
                <a:gd name="connsiteY11" fmla="*/ 270562 h 274357"/>
                <a:gd name="connsiteX12" fmla="*/ 200090 w 274356"/>
                <a:gd name="connsiteY12" fmla="*/ 263119 h 274357"/>
                <a:gd name="connsiteX13" fmla="*/ 190500 w 274356"/>
                <a:gd name="connsiteY13" fmla="*/ 164438 h 274357"/>
                <a:gd name="connsiteX14" fmla="*/ 194221 w 274356"/>
                <a:gd name="connsiteY14" fmla="*/ 155395 h 274357"/>
                <a:gd name="connsiteX15" fmla="*/ 270561 w 274356"/>
                <a:gd name="connsiteY15" fmla="*/ 92147 h 274357"/>
                <a:gd name="connsiteX16" fmla="*/ 263119 w 274356"/>
                <a:gd name="connsiteY16" fmla="*/ 74266 h 27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4356" h="274357">
                  <a:moveTo>
                    <a:pt x="263119" y="74266"/>
                  </a:moveTo>
                  <a:lnTo>
                    <a:pt x="164451" y="83857"/>
                  </a:lnTo>
                  <a:cubicBezTo>
                    <a:pt x="160990" y="84554"/>
                    <a:pt x="158007" y="82790"/>
                    <a:pt x="155408" y="80136"/>
                  </a:cubicBezTo>
                  <a:lnTo>
                    <a:pt x="92147" y="3795"/>
                  </a:lnTo>
                  <a:cubicBezTo>
                    <a:pt x="85867" y="-4085"/>
                    <a:pt x="73103" y="1237"/>
                    <a:pt x="74266" y="11238"/>
                  </a:cubicBezTo>
                  <a:lnTo>
                    <a:pt x="83870" y="109905"/>
                  </a:lnTo>
                  <a:cubicBezTo>
                    <a:pt x="84554" y="113367"/>
                    <a:pt x="82803" y="116349"/>
                    <a:pt x="80135" y="118962"/>
                  </a:cubicBezTo>
                  <a:lnTo>
                    <a:pt x="3795" y="182210"/>
                  </a:lnTo>
                  <a:cubicBezTo>
                    <a:pt x="-4086" y="188489"/>
                    <a:pt x="1236" y="201254"/>
                    <a:pt x="11251" y="200091"/>
                  </a:cubicBezTo>
                  <a:lnTo>
                    <a:pt x="109919" y="190487"/>
                  </a:lnTo>
                  <a:cubicBezTo>
                    <a:pt x="113380" y="189803"/>
                    <a:pt x="116349" y="191554"/>
                    <a:pt x="118962" y="194222"/>
                  </a:cubicBezTo>
                  <a:lnTo>
                    <a:pt x="182209" y="270562"/>
                  </a:lnTo>
                  <a:cubicBezTo>
                    <a:pt x="188489" y="278442"/>
                    <a:pt x="201267" y="273120"/>
                    <a:pt x="200090" y="263119"/>
                  </a:cubicBezTo>
                  <a:lnTo>
                    <a:pt x="190500" y="164438"/>
                  </a:lnTo>
                  <a:cubicBezTo>
                    <a:pt x="189802" y="160991"/>
                    <a:pt x="191567" y="158008"/>
                    <a:pt x="194221" y="155395"/>
                  </a:cubicBezTo>
                  <a:lnTo>
                    <a:pt x="270561" y="92147"/>
                  </a:lnTo>
                  <a:cubicBezTo>
                    <a:pt x="278442" y="85868"/>
                    <a:pt x="273120" y="73090"/>
                    <a:pt x="263119" y="74266"/>
                  </a:cubicBezTo>
                  <a:close/>
                </a:path>
              </a:pathLst>
            </a:custGeom>
            <a:solidFill>
              <a:schemeClr val="accent1"/>
            </a:solidFill>
            <a:ln w="13668" cap="flat">
              <a:noFill/>
              <a:prstDash val="solid"/>
              <a:miter/>
            </a:ln>
          </p:spPr>
          <p:txBody>
            <a:bodyPr rtlCol="0" anchor="ctr"/>
            <a:lstStyle/>
            <a:p>
              <a:endParaRPr lang="zh-CN" altLang="en-US"/>
            </a:p>
          </p:txBody>
        </p:sp>
      </p:grpSp>
      <p:sp>
        <p:nvSpPr>
          <p:cNvPr id="14" name="汇报人"/>
          <p:cNvSpPr/>
          <p:nvPr>
            <p:custDataLst>
              <p:tags r:id="rId7"/>
            </p:custDataLst>
          </p:nvPr>
        </p:nvSpPr>
        <p:spPr>
          <a:xfrm>
            <a:off x="1713025" y="5254120"/>
            <a:ext cx="5041420" cy="368204"/>
          </a:xfrm>
          <a:prstGeom prst="rect">
            <a:avLst/>
          </a:prstGeom>
        </p:spPr>
        <p:txBody>
          <a:bodyPr wrap="square" anchor="ctr" anchorCtr="0"/>
          <a:lstStyle/>
          <a:p>
            <a:pPr algn="l"/>
            <a:r>
              <a:rPr lang="zh-CN" altLang="en-US" sz="1600" dirty="0">
                <a:solidFill>
                  <a:schemeClr val="tx2"/>
                </a:solidFill>
                <a:latin typeface="微软雅黑" panose="020B0503020204020204" charset="-122"/>
                <a:ea typeface="微软雅黑" panose="020B0503020204020204" charset="-122"/>
                <a:cs typeface="Times New Roman" panose="02020603050405020304" pitchFamily="18" charset="0"/>
              </a:rPr>
              <a:t>刘骏龙</a:t>
            </a:r>
            <a:r>
              <a:rPr lang="en-US" altLang="zh-CN" sz="1600" dirty="0">
                <a:solidFill>
                  <a:schemeClr val="tx2"/>
                </a:solidFill>
                <a:latin typeface="微软雅黑" panose="020B0503020204020204" charset="-122"/>
                <a:ea typeface="微软雅黑" panose="020B0503020204020204" charset="-122"/>
                <a:cs typeface="Times New Roman" panose="02020603050405020304" pitchFamily="18" charset="0"/>
              </a:rPr>
              <a:t> </a:t>
            </a:r>
            <a:r>
              <a:rPr lang="zh-CN" altLang="en-US" sz="1600" dirty="0">
                <a:solidFill>
                  <a:schemeClr val="tx2"/>
                </a:solidFill>
                <a:latin typeface="微软雅黑" panose="020B0503020204020204" charset="-122"/>
                <a:ea typeface="微软雅黑" panose="020B0503020204020204" charset="-122"/>
                <a:cs typeface="Times New Roman" panose="02020603050405020304" pitchFamily="18" charset="0"/>
              </a:rPr>
              <a:t>吴少婉</a:t>
            </a:r>
            <a:r>
              <a:rPr lang="en-US" altLang="zh-CN" sz="1600" dirty="0">
                <a:solidFill>
                  <a:schemeClr val="tx2"/>
                </a:solidFill>
                <a:latin typeface="微软雅黑" panose="020B0503020204020204" charset="-122"/>
                <a:ea typeface="微软雅黑" panose="020B0503020204020204" charset="-122"/>
                <a:cs typeface="Times New Roman" panose="02020603050405020304" pitchFamily="18" charset="0"/>
              </a:rPr>
              <a:t> </a:t>
            </a:r>
            <a:r>
              <a:rPr lang="zh-CN" altLang="en-US" sz="1600" dirty="0">
                <a:solidFill>
                  <a:schemeClr val="tx2"/>
                </a:solidFill>
                <a:latin typeface="微软雅黑" panose="020B0503020204020204" charset="-122"/>
                <a:ea typeface="微软雅黑" panose="020B0503020204020204" charset="-122"/>
                <a:cs typeface="Times New Roman" panose="02020603050405020304" pitchFamily="18" charset="0"/>
              </a:rPr>
              <a:t>蒋春鸿</a:t>
            </a:r>
            <a:r>
              <a:rPr lang="en-US" altLang="zh-CN" sz="1600" dirty="0">
                <a:solidFill>
                  <a:schemeClr val="tx2"/>
                </a:solidFill>
                <a:latin typeface="微软雅黑" panose="020B0503020204020204" charset="-122"/>
                <a:ea typeface="微软雅黑" panose="020B0503020204020204" charset="-122"/>
                <a:cs typeface="Times New Roman" panose="02020603050405020304" pitchFamily="18" charset="0"/>
              </a:rPr>
              <a:t> </a:t>
            </a:r>
            <a:r>
              <a:rPr lang="zh-CN" altLang="en-US" sz="1600" dirty="0">
                <a:solidFill>
                  <a:schemeClr val="tx2"/>
                </a:solidFill>
                <a:latin typeface="微软雅黑" panose="020B0503020204020204" charset="-122"/>
                <a:ea typeface="微软雅黑" panose="020B0503020204020204" charset="-122"/>
                <a:cs typeface="Times New Roman" panose="02020603050405020304" pitchFamily="18" charset="0"/>
              </a:rPr>
              <a:t>汤立仁</a:t>
            </a:r>
            <a:r>
              <a:rPr lang="en-US" altLang="zh-CN" sz="1600" dirty="0">
                <a:solidFill>
                  <a:schemeClr val="tx2"/>
                </a:solidFill>
                <a:latin typeface="微软雅黑" panose="020B0503020204020204" charset="-122"/>
                <a:ea typeface="微软雅黑" panose="020B0503020204020204" charset="-122"/>
                <a:cs typeface="Times New Roman" panose="02020603050405020304" pitchFamily="18" charset="0"/>
              </a:rPr>
              <a:t> </a:t>
            </a:r>
            <a:r>
              <a:rPr lang="zh-CN" altLang="en-US" sz="1600" dirty="0">
                <a:solidFill>
                  <a:schemeClr val="tx2"/>
                </a:solidFill>
                <a:latin typeface="微软雅黑" panose="020B0503020204020204" charset="-122"/>
                <a:ea typeface="微软雅黑" panose="020B0503020204020204" charset="-122"/>
                <a:cs typeface="Times New Roman" panose="02020603050405020304" pitchFamily="18" charset="0"/>
              </a:rPr>
              <a:t>张幸诚</a:t>
            </a:r>
            <a:endParaRPr lang="en-US" altLang="zh-CN" sz="1600" dirty="0">
              <a:solidFill>
                <a:schemeClr val="tx2"/>
              </a:solidFill>
              <a:latin typeface="微软雅黑" panose="020B0503020204020204" charset="-122"/>
              <a:ea typeface="微软雅黑" panose="020B0503020204020204" charset="-122"/>
              <a:cs typeface="Times New Roman" panose="02020603050405020304" pitchFamily="18" charset="0"/>
            </a:endParaRPr>
          </a:p>
        </p:txBody>
      </p:sp>
      <p:sp>
        <p:nvSpPr>
          <p:cNvPr id="15" name="副标题"/>
          <p:cNvSpPr txBox="1"/>
          <p:nvPr>
            <p:custDataLst>
              <p:tags r:id="rId8"/>
            </p:custDataLst>
          </p:nvPr>
        </p:nvSpPr>
        <p:spPr>
          <a:xfrm>
            <a:off x="1713024" y="3214278"/>
            <a:ext cx="8202723" cy="672242"/>
          </a:xfrm>
          <a:prstGeom prst="rect">
            <a:avLst/>
          </a:prstGeom>
          <a:noFill/>
        </p:spPr>
        <p:txBody>
          <a:bodyPr wrap="square" rtlCol="0" anchor="t">
            <a:normAutofit/>
          </a:bodyPr>
          <a:lstStyle/>
          <a:p>
            <a:r>
              <a:rPr lang="en-US" altLang="zh-CN" dirty="0" err="1">
                <a:solidFill>
                  <a:schemeClr val="accent1">
                    <a:alpha val="90000"/>
                  </a:schemeClr>
                </a:solidFill>
                <a:latin typeface="思源黑体 CN Normal" panose="020B0400000000000000" pitchFamily="34" charset="-122"/>
                <a:ea typeface="思源黑体 CN Normal" panose="020B0400000000000000" pitchFamily="34" charset="-122"/>
                <a:cs typeface="Roboto" panose="02000000000000000000" pitchFamily="2" charset="0"/>
              </a:rPr>
              <a:t>——</a:t>
            </a:r>
            <a:r>
              <a:rPr lang="zh-CN" altLang="en-US" dirty="0" err="1">
                <a:solidFill>
                  <a:schemeClr val="accent1">
                    <a:alpha val="90000"/>
                  </a:schemeClr>
                </a:solidFill>
                <a:latin typeface="思源黑体 CN Normal" panose="020B0400000000000000" pitchFamily="34" charset="-122"/>
                <a:ea typeface="思源黑体 CN Normal" panose="020B0400000000000000" pitchFamily="34" charset="-122"/>
                <a:cs typeface="Roboto" panose="02000000000000000000" pitchFamily="2" charset="0"/>
              </a:rPr>
              <a:t>《中级软件设计实作》课程项目</a:t>
            </a:r>
            <a:r>
              <a:rPr lang="en-US" altLang="zh-CN" dirty="0" err="1">
                <a:solidFill>
                  <a:schemeClr val="accent1">
                    <a:alpha val="90000"/>
                  </a:schemeClr>
                </a:solidFill>
                <a:latin typeface="思源黑体 CN Normal" panose="020B0400000000000000" pitchFamily="34" charset="-122"/>
                <a:ea typeface="思源黑体 CN Normal" panose="020B0400000000000000" pitchFamily="34" charset="-122"/>
                <a:cs typeface="Roboto" panose="02000000000000000000" pitchFamily="2" charset="0"/>
              </a:rPr>
              <a:t>  </a:t>
            </a:r>
            <a:r>
              <a:rPr lang="zh-CN" altLang="en-US" dirty="0" err="1">
                <a:solidFill>
                  <a:schemeClr val="accent1">
                    <a:alpha val="90000"/>
                  </a:schemeClr>
                </a:solidFill>
                <a:latin typeface="思源黑体 CN Normal" panose="020B0400000000000000" pitchFamily="34" charset="-122"/>
                <a:ea typeface="思源黑体 CN Normal" panose="020B0400000000000000" pitchFamily="34" charset="-122"/>
                <a:cs typeface="Roboto" panose="02000000000000000000" pitchFamily="2" charset="0"/>
              </a:rPr>
              <a:t>汇报</a:t>
            </a:r>
          </a:p>
        </p:txBody>
      </p:sp>
      <p:sp>
        <p:nvSpPr>
          <p:cNvPr id="2" name="日期"/>
          <p:cNvSpPr txBox="1"/>
          <p:nvPr>
            <p:custDataLst>
              <p:tags r:id="rId9"/>
            </p:custDataLst>
          </p:nvPr>
        </p:nvSpPr>
        <p:spPr>
          <a:xfrm>
            <a:off x="1713025" y="4880004"/>
            <a:ext cx="4941775" cy="368300"/>
          </a:xfrm>
          <a:prstGeom prst="rect">
            <a:avLst/>
          </a:prstGeom>
          <a:noFill/>
        </p:spPr>
        <p:txBody>
          <a:bodyPr wrap="square" rtlCol="0">
            <a:normAutofit fontScale="95000"/>
          </a:bodyPr>
          <a:lstStyle/>
          <a:p>
            <a:r>
              <a:rPr lang="en-US" altLang="zh-CN" dirty="0">
                <a:solidFill>
                  <a:schemeClr val="tx2"/>
                </a:solidFill>
                <a:latin typeface="微软雅黑" panose="020B0503020204020204" charset="-122"/>
                <a:ea typeface="微软雅黑" panose="020B0503020204020204" charset="-122"/>
              </a:rPr>
              <a:t>2024/01</a:t>
            </a:r>
          </a:p>
        </p:txBody>
      </p:sp>
      <p:sp>
        <p:nvSpPr>
          <p:cNvPr id="4" name="标题"/>
          <p:cNvSpPr txBox="1"/>
          <p:nvPr>
            <p:custDataLst>
              <p:tags r:id="rId10"/>
            </p:custDataLst>
          </p:nvPr>
        </p:nvSpPr>
        <p:spPr>
          <a:xfrm>
            <a:off x="1713025" y="1347952"/>
            <a:ext cx="8648521" cy="1855280"/>
          </a:xfrm>
          <a:prstGeom prst="rect">
            <a:avLst/>
          </a:prstGeom>
          <a:noFill/>
        </p:spPr>
        <p:txBody>
          <a:bodyPr wrap="square" rtlCol="0" anchor="ctr" anchorCtr="0">
            <a:normAutofit fontScale="90000"/>
          </a:bodyPr>
          <a:lstStyle/>
          <a:p>
            <a:pPr indent="0" algn="ctr" fontAlgn="ctr">
              <a:lnSpc>
                <a:spcPct val="100000"/>
              </a:lnSpc>
            </a:pPr>
            <a:r>
              <a:rPr lang="zh-CN" altLang="en-US" sz="5400" b="1" dirty="0">
                <a:solidFill>
                  <a:schemeClr val="accent1"/>
                </a:solidFill>
                <a:effectLst/>
                <a:latin typeface="微软雅黑" panose="020B0503020204020204" charset="-122"/>
                <a:ea typeface="微软雅黑" panose="020B0503020204020204" charset="-122"/>
                <a:sym typeface="+mn-ea"/>
              </a:rPr>
              <a:t>『上岸吧』</a:t>
            </a:r>
          </a:p>
          <a:p>
            <a:pPr indent="0" algn="ctr" fontAlgn="ctr">
              <a:lnSpc>
                <a:spcPct val="100000"/>
              </a:lnSpc>
            </a:pPr>
            <a:r>
              <a:rPr lang="zh-CN" altLang="en-US" sz="5400" b="1" dirty="0">
                <a:solidFill>
                  <a:schemeClr val="accent1"/>
                </a:solidFill>
                <a:effectLst/>
                <a:latin typeface="微软雅黑" panose="020B0503020204020204" charset="-122"/>
                <a:ea typeface="微软雅黑" panose="020B0503020204020204" charset="-122"/>
                <a:sym typeface="+mn-ea"/>
              </a:rPr>
              <a:t>一站式考研信息查询服务平台</a:t>
            </a:r>
          </a:p>
        </p:txBody>
      </p:sp>
      <p:pic>
        <p:nvPicPr>
          <p:cNvPr id="11" name="IM 1"/>
          <p:cNvPicPr/>
          <p:nvPr>
            <p:custDataLst>
              <p:tags r:id="rId11"/>
            </p:custDataLst>
          </p:nvPr>
        </p:nvPicPr>
        <p:blipFill>
          <a:blip r:embed="rId19"/>
          <a:stretch>
            <a:fillRect/>
          </a:stretch>
        </p:blipFill>
        <p:spPr>
          <a:xfrm>
            <a:off x="6971348" y="5896610"/>
            <a:ext cx="5092065" cy="908050"/>
          </a:xfrm>
          <a:prstGeom prst="rect">
            <a:avLst/>
          </a:prstGeom>
        </p:spPr>
      </p:pic>
      <p:sp>
        <p:nvSpPr>
          <p:cNvPr id="12" name="矩形"/>
          <p:cNvSpPr/>
          <p:nvPr>
            <p:custDataLst>
              <p:tags r:id="rId12"/>
            </p:custDataLst>
          </p:nvPr>
        </p:nvSpPr>
        <p:spPr>
          <a:xfrm>
            <a:off x="116205" y="140335"/>
            <a:ext cx="1783080" cy="897255"/>
          </a:xfrm>
          <a:prstGeom prst="rect">
            <a:avLst/>
          </a:prstGeom>
          <a:solidFill>
            <a:schemeClr val="accent1">
              <a:alpha val="70000"/>
            </a:schemeClr>
          </a:solidFill>
          <a:ln w="9525" cap="flat">
            <a:noFill/>
            <a:prstDash val="solid"/>
            <a:miter/>
          </a:ln>
        </p:spPr>
        <p:txBody>
          <a:bodyPr rtlCol="0" anchor="ctr"/>
          <a:lstStyle/>
          <a:p>
            <a:pPr algn="l"/>
            <a:endParaRPr lang="ko-KR" altLang="en-US"/>
          </a:p>
        </p:txBody>
      </p:sp>
      <p:pic>
        <p:nvPicPr>
          <p:cNvPr id="17" name="图片 16" descr="logo"/>
          <p:cNvPicPr>
            <a:picLocks noChangeAspect="1"/>
          </p:cNvPicPr>
          <p:nvPr/>
        </p:nvPicPr>
        <p:blipFill>
          <a:blip r:embed="rId20"/>
          <a:stretch>
            <a:fillRect/>
          </a:stretch>
        </p:blipFill>
        <p:spPr>
          <a:xfrm>
            <a:off x="9245600" y="64135"/>
            <a:ext cx="2818130" cy="158559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300" fill="hold">
                                          <p:stCondLst>
                                            <p:cond delay="0"/>
                                          </p:stCondLst>
                                        </p:cTn>
                                        <p:tgtEl>
                                          <p:spTgt spid="4"/>
                                        </p:tgtEl>
                                        <p:attrNameLst>
                                          <p:attrName>style.visibility</p:attrName>
                                        </p:attrNameLst>
                                      </p:cBhvr>
                                      <p:to>
                                        <p:strVal val="visible"/>
                                      </p:to>
                                    </p:set>
                                    <p:animEffect transition="in" filter="fade">
                                      <p:cBhvr>
                                        <p:cTn id="7" dur="300"/>
                                        <p:tgtEl>
                                          <p:spTgt spid="4"/>
                                        </p:tgtEl>
                                      </p:cBhvr>
                                    </p:animEffect>
                                    <p:anim calcmode="lin" valueType="num">
                                      <p:cBhvr>
                                        <p:cTn id="8" dur="60">
                                          <p:stCondLst>
                                            <p:cond delay="0"/>
                                          </p:stCondLst>
                                        </p:cTn>
                                        <p:tgtEl>
                                          <p:spTgt spid="4"/>
                                        </p:tgtEl>
                                        <p:attrNameLst>
                                          <p:attrName>ppt_x</p:attrName>
                                        </p:attrNameLst>
                                      </p:cBhvr>
                                      <p:tavLst>
                                        <p:tav tm="0" fmla="$">
                                          <p:val>
                                            <p:strVal val="#ppt_x"/>
                                          </p:val>
                                        </p:tav>
                                        <p:tav tm="100000" fmla="$">
                                          <p:val>
                                            <p:strVal val="#ppt_x+rand(ppt_w)-ppt_w/2"/>
                                          </p:val>
                                        </p:tav>
                                      </p:tavLst>
                                    </p:anim>
                                    <p:anim calcmode="lin" valueType="num">
                                      <p:cBhvr>
                                        <p:cTn id="9" dur="60">
                                          <p:stCondLst>
                                            <p:cond delay="0"/>
                                          </p:stCondLst>
                                        </p:cTn>
                                        <p:tgtEl>
                                          <p:spTgt spid="4"/>
                                        </p:tgtEl>
                                        <p:attrNameLst>
                                          <p:attrName>ppt_y</p:attrName>
                                        </p:attrNameLst>
                                      </p:cBhvr>
                                      <p:tavLst>
                                        <p:tav tm="0" fmla="$">
                                          <p:val>
                                            <p:strVal val="#ppt_y"/>
                                          </p:val>
                                        </p:tav>
                                        <p:tav tm="100000" fmla="$">
                                          <p:val>
                                            <p:strVal val="#ppt_y+rand(ppt_h)-ppt_h/2"/>
                                          </p:val>
                                        </p:tav>
                                      </p:tavLst>
                                    </p:anim>
                                    <p:animScale>
                                      <p:cBhvr>
                                        <p:cTn id="10" dur="100" accel="50000">
                                          <p:stCondLst>
                                            <p:cond delay="50"/>
                                          </p:stCondLst>
                                        </p:cTn>
                                        <p:tgtEl>
                                          <p:spTgt spid="4"/>
                                        </p:tgtEl>
                                      </p:cBhvr>
                                      <p:from x="100000" y="100000"/>
                                      <p:to x="250000" y="250000"/>
                                    </p:animScale>
                                    <p:animScale>
                                      <p:cBhvr>
                                        <p:cTn id="11" dur="150" accel="50000">
                                          <p:stCondLst>
                                            <p:cond delay="150"/>
                                          </p:stCondLst>
                                        </p:cTn>
                                        <p:tgtEl>
                                          <p:spTgt spid="4"/>
                                        </p:tgtEl>
                                      </p:cBhvr>
                                      <p:from x="100000" y="100000"/>
                                      <p:to x="150000" y="150000"/>
                                    </p:animScale>
                                    <p:anim calcmode="lin" valueType="num">
                                      <p:cBhvr>
                                        <p:cTn id="12" dur="60">
                                          <p:stCondLst>
                                            <p:cond delay="150"/>
                                          </p:stCondLst>
                                        </p:cTn>
                                        <p:tgtEl>
                                          <p:spTgt spid="4"/>
                                        </p:tgtEl>
                                        <p:attrNameLst>
                                          <p:attrName>ppt_x</p:attrName>
                                        </p:attrNameLst>
                                      </p:cBhvr>
                                      <p:tavLst>
                                        <p:tav tm="0" fmla="$">
                                          <p:val>
                                            <p:strVal val="#ppt_x"/>
                                          </p:val>
                                        </p:tav>
                                        <p:tav tm="100000" fmla="$">
                                          <p:val>
                                            <p:strVal val="#ppt_x+#ppt_w/2"/>
                                          </p:val>
                                        </p:tav>
                                      </p:tavLst>
                                    </p:anim>
                                    <p:anim calcmode="lin" valueType="num">
                                      <p:cBhvr>
                                        <p:cTn id="13" dur="60">
                                          <p:stCondLst>
                                            <p:cond delay="150"/>
                                          </p:stCondLst>
                                        </p:cTn>
                                        <p:tgtEl>
                                          <p:spTgt spid="4"/>
                                        </p:tgtEl>
                                        <p:attrNameLst>
                                          <p:attrName>ppt_y</p:attrName>
                                        </p:attrNameLst>
                                      </p:cBhvr>
                                      <p:tavLst>
                                        <p:tav tm="0" fmla="$">
                                          <p:val>
                                            <p:strVal val="#ppt_y"/>
                                          </p:val>
                                        </p:tav>
                                        <p:tav tm="100000" fmla="$">
                                          <p:val>
                                            <p:strVal val="#ppt_y+#ppt_h/3"/>
                                          </p:val>
                                        </p:tav>
                                      </p:tavLst>
                                    </p:anim>
                                  </p:childTnLst>
                                </p:cTn>
                              </p:par>
                              <p:par>
                                <p:cTn id="14" presetID="23" presetClass="entr" presetSubtype="28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strVal val="4/3*#ppt_w"/>
                                          </p:val>
                                        </p:tav>
                                        <p:tav tm="100000">
                                          <p:val>
                                            <p:strVal val="#ppt_w"/>
                                          </p:val>
                                        </p:tav>
                                      </p:tavLst>
                                    </p:anim>
                                    <p:anim calcmode="lin" valueType="num">
                                      <p:cBhvr>
                                        <p:cTn id="17" dur="500" fill="hold"/>
                                        <p:tgtEl>
                                          <p:spTgt spid="9"/>
                                        </p:tgtEl>
                                        <p:attrNameLst>
                                          <p:attrName>ppt_h</p:attrName>
                                        </p:attrNameLst>
                                      </p:cBhvr>
                                      <p:tavLst>
                                        <p:tav tm="0">
                                          <p:val>
                                            <p:strVal val="4/3*#ppt_h"/>
                                          </p:val>
                                        </p:tav>
                                        <p:tav tm="100000">
                                          <p:val>
                                            <p:strVal val="#ppt_h"/>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anim calcmode="lin" valueType="num">
                                      <p:cBhvr>
                                        <p:cTn id="31" dur="1000" fill="hold"/>
                                        <p:tgtEl>
                                          <p:spTgt spid="2"/>
                                        </p:tgtEl>
                                        <p:attrNameLst>
                                          <p:attrName>ppt_x</p:attrName>
                                        </p:attrNameLst>
                                      </p:cBhvr>
                                      <p:tavLst>
                                        <p:tav tm="0">
                                          <p:val>
                                            <p:strVal val="#ppt_x"/>
                                          </p:val>
                                        </p:tav>
                                        <p:tav tm="100000">
                                          <p:val>
                                            <p:strVal val="#ppt_x"/>
                                          </p:val>
                                        </p:tav>
                                      </p:tavLst>
                                    </p:anim>
                                    <p:anim calcmode="lin" valueType="num">
                                      <p:cBhvr>
                                        <p:cTn id="32" dur="1000" fill="hold"/>
                                        <p:tgtEl>
                                          <p:spTgt spid="2"/>
                                        </p:tgtEl>
                                        <p:attrNameLst>
                                          <p:attrName>ppt_y</p:attrName>
                                        </p:attrNameLst>
                                      </p:cBhvr>
                                      <p:tavLst>
                                        <p:tav tm="0">
                                          <p:val>
                                            <p:strVal val="#ppt_y+.1"/>
                                          </p:val>
                                        </p:tav>
                                        <p:tav tm="100000">
                                          <p:val>
                                            <p:strVal val="#ppt_y"/>
                                          </p:val>
                                        </p:tav>
                                      </p:tavLst>
                                    </p:anim>
                                  </p:childTnLst>
                                </p:cTn>
                              </p:par>
                              <p:par>
                                <p:cTn id="33" presetID="0" presetClass="entr" presetSubtype="0" fill="hold" nodeType="withEffect">
                                  <p:stCondLst>
                                    <p:cond delay="25"/>
                                  </p:stCondLst>
                                  <p:childTnLst>
                                    <p:set>
                                      <p:cBhvr>
                                        <p:cTn id="34" dur="200" fill="hold">
                                          <p:stCondLst>
                                            <p:cond delay="0"/>
                                          </p:stCondLst>
                                        </p:cTn>
                                        <p:tgtEl>
                                          <p:spTgt spid="8"/>
                                        </p:tgtEl>
                                        <p:attrNameLst>
                                          <p:attrName>style.visibility</p:attrName>
                                        </p:attrNameLst>
                                      </p:cBhvr>
                                      <p:to>
                                        <p:strVal val="visible"/>
                                      </p:to>
                                    </p:set>
                                    <p:animMotion path="M 0 -2.028228 L 0 0 E">
                                      <p:cBhvr>
                                        <p:cTn id="35" dur="200"/>
                                        <p:tgtEl>
                                          <p:spTgt spid="8"/>
                                        </p:tgtEl>
                                      </p:cBhvr>
                                    </p:animMotion>
                                  </p:childTnLst>
                                </p:cTn>
                              </p:par>
                              <p:par>
                                <p:cTn id="36" presetID="0" presetClass="entr" presetSubtype="0" fill="hold" nodeType="withEffect">
                                  <p:stCondLst>
                                    <p:cond delay="5"/>
                                  </p:stCondLst>
                                  <p:childTnLst>
                                    <p:set>
                                      <p:cBhvr>
                                        <p:cTn id="37" dur="200" fill="hold">
                                          <p:stCondLst>
                                            <p:cond delay="0"/>
                                          </p:stCondLst>
                                        </p:cTn>
                                        <p:tgtEl>
                                          <p:spTgt spid="30"/>
                                        </p:tgtEl>
                                        <p:attrNameLst>
                                          <p:attrName>style.visibility</p:attrName>
                                        </p:attrNameLst>
                                      </p:cBhvr>
                                      <p:to>
                                        <p:strVal val="visible"/>
                                      </p:to>
                                    </p:set>
                                    <p:animMotion path="M 0 -1.898056 L 0 0 E">
                                      <p:cBhvr>
                                        <p:cTn id="38" dur="200"/>
                                        <p:tgtEl>
                                          <p:spTgt spid="30"/>
                                        </p:tgtEl>
                                      </p:cBhvr>
                                    </p:animMotion>
                                  </p:childTnLst>
                                </p:cTn>
                              </p:par>
                              <p:par>
                                <p:cTn id="39" presetID="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p:cTn id="41" dur="500">
                                          <p:stCondLst>
                                            <p:cond delay="0"/>
                                          </p:stCondLst>
                                        </p:cTn>
                                        <p:tgtEl>
                                          <p:spTgt spid="27"/>
                                        </p:tgtEl>
                                        <p:attrNameLst>
                                          <p:attrName>ppt_x</p:attrName>
                                        </p:attrNameLst>
                                      </p:cBhvr>
                                      <p:tavLst>
                                        <p:tav tm="0" fmla="((floor(#ppt_x-0.5)+ceil(#ppt_x-0.5))*0.5+0.5)+(#ppt_x- ((floor(#ppt_x-0.5)+ceil(#ppt_x-0.5))*0.5+0.5))*$">
                                          <p:val>
                                            <p:fltVal val="0"/>
                                          </p:val>
                                        </p:tav>
                                        <p:tav tm="100000">
                                          <p:val>
                                            <p:fltVal val="1"/>
                                          </p:val>
                                        </p:tav>
                                      </p:tavLst>
                                    </p:anim>
                                    <p:anim calcmode="lin" valueType="num">
                                      <p:cBhvr>
                                        <p:cTn id="42" dur="500">
                                          <p:stCondLst>
                                            <p:cond delay="0"/>
                                          </p:stCondLst>
                                        </p:cTn>
                                        <p:tgtEl>
                                          <p:spTgt spid="27"/>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43" dur="500">
                                          <p:stCondLst>
                                            <p:cond delay="0"/>
                                          </p:stCondLst>
                                        </p:cTn>
                                        <p:tgtEl>
                                          <p:spTgt spid="27"/>
                                        </p:tgtEl>
                                        <p:attrNameLst>
                                          <p:attrName>style.opacity</p:attrName>
                                        </p:attrNameLst>
                                      </p:cBhvr>
                                      <p:tavLst>
                                        <p:tav tm="0">
                                          <p:val>
                                            <p:fltVal val="0"/>
                                          </p:val>
                                        </p:tav>
                                        <p:tav tm="100000">
                                          <p:val>
                                            <p:fltVal val="1"/>
                                          </p:val>
                                        </p:tav>
                                      </p:tavLst>
                                    </p:anim>
                                    <p:anim calcmode="lin" valueType="num">
                                      <p:cBhvr>
                                        <p:cTn id="44" dur="500">
                                          <p:stCondLst>
                                            <p:cond delay="0"/>
                                          </p:stCondLst>
                                        </p:cTn>
                                        <p:tgtEl>
                                          <p:spTgt spid="27"/>
                                        </p:tgtEl>
                                        <p:attrNameLst>
                                          <p:attrName>ppt_w</p:attrName>
                                        </p:attrNameLst>
                                      </p:cBhvr>
                                      <p:tavLst>
                                        <p:tav tm="0">
                                          <p:val>
                                            <p:strVal val="#ppt_w*2"/>
                                          </p:val>
                                        </p:tav>
                                        <p:tav tm="100000">
                                          <p:val>
                                            <p:strVal val="#ppt_w"/>
                                          </p:val>
                                        </p:tav>
                                      </p:tavLst>
                                    </p:anim>
                                    <p:anim calcmode="lin" valueType="num">
                                      <p:cBhvr>
                                        <p:cTn id="45" dur="500">
                                          <p:stCondLst>
                                            <p:cond delay="0"/>
                                          </p:stCondLst>
                                        </p:cTn>
                                        <p:tgtEl>
                                          <p:spTgt spid="27"/>
                                        </p:tgtEl>
                                        <p:attrNameLst>
                                          <p:attrName>ppt_h</p:attrName>
                                        </p:attrNameLst>
                                      </p:cBhvr>
                                      <p:tavLst>
                                        <p:tav tm="0">
                                          <p:val>
                                            <p:strVal val="#ppt_h*2"/>
                                          </p:val>
                                        </p:tav>
                                        <p:tav tm="100000">
                                          <p:val>
                                            <p:strVal val="#ppt_h"/>
                                          </p:val>
                                        </p:tav>
                                      </p:tavLst>
                                    </p:anim>
                                  </p:childTnLst>
                                </p:cTn>
                              </p:par>
                              <p:par>
                                <p:cTn id="46" presetID="0" presetClass="entr" presetSubtype="0" fill="hold" nodeType="withEffect">
                                  <p:stCondLst>
                                    <p:cond delay="77"/>
                                  </p:stCondLst>
                                  <p:childTnLst>
                                    <p:set>
                                      <p:cBhvr>
                                        <p:cTn id="47" dur="200" fill="hold">
                                          <p:stCondLst>
                                            <p:cond delay="0"/>
                                          </p:stCondLst>
                                        </p:cTn>
                                        <p:tgtEl>
                                          <p:spTgt spid="3"/>
                                        </p:tgtEl>
                                        <p:attrNameLst>
                                          <p:attrName>style.visibility</p:attrName>
                                        </p:attrNameLst>
                                      </p:cBhvr>
                                      <p:to>
                                        <p:strVal val="visible"/>
                                      </p:to>
                                    </p:set>
                                    <p:animMotion path="M 1.067253 0 L 0 0 E">
                                      <p:cBhvr>
                                        <p:cTn id="48" dur="200"/>
                                        <p:tgtEl>
                                          <p:spTgt spid="3"/>
                                        </p:tgtEl>
                                      </p:cBhvr>
                                    </p:animMotion>
                                  </p:childTnLst>
                                </p:cTn>
                              </p:par>
                              <p:par>
                                <p:cTn id="49" presetID="0" presetClass="entr" presetSubtype="0" fill="hold" nodeType="withEffect">
                                  <p:stCondLst>
                                    <p:cond delay="0"/>
                                  </p:stCondLst>
                                  <p:childTnLst>
                                    <p:set>
                                      <p:cBhvr>
                                        <p:cTn id="50" dur="1" fill="hold">
                                          <p:stCondLst>
                                            <p:cond delay="0"/>
                                          </p:stCondLst>
                                        </p:cTn>
                                        <p:tgtEl>
                                          <p:spTgt spid="96"/>
                                        </p:tgtEl>
                                        <p:attrNameLst>
                                          <p:attrName>style.visibility</p:attrName>
                                        </p:attrNameLst>
                                      </p:cBhvr>
                                      <p:to>
                                        <p:strVal val="visible"/>
                                      </p:to>
                                    </p:set>
                                    <p:anim calcmode="lin" valueType="num">
                                      <p:cBhvr>
                                        <p:cTn id="51" dur="500">
                                          <p:stCondLst>
                                            <p:cond delay="0"/>
                                          </p:stCondLst>
                                        </p:cTn>
                                        <p:tgtEl>
                                          <p:spTgt spid="96"/>
                                        </p:tgtEl>
                                        <p:attrNameLst>
                                          <p:attrName>ppt_x</p:attrName>
                                        </p:attrNameLst>
                                      </p:cBhvr>
                                      <p:tavLst>
                                        <p:tav tm="0" fmla="((floor(#ppt_x-0.5)+ceil(#ppt_x-0.5))*0.5+0.5)+(#ppt_x- ((floor(#ppt_x-0.5)+ceil(#ppt_x-0.5))*0.5+0.5))*$">
                                          <p:val>
                                            <p:fltVal val="0"/>
                                          </p:val>
                                        </p:tav>
                                        <p:tav tm="100000">
                                          <p:val>
                                            <p:fltVal val="1"/>
                                          </p:val>
                                        </p:tav>
                                      </p:tavLst>
                                    </p:anim>
                                    <p:anim calcmode="lin" valueType="num">
                                      <p:cBhvr>
                                        <p:cTn id="52" dur="500">
                                          <p:stCondLst>
                                            <p:cond delay="0"/>
                                          </p:stCondLst>
                                        </p:cTn>
                                        <p:tgtEl>
                                          <p:spTgt spid="96"/>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53" dur="500">
                                          <p:stCondLst>
                                            <p:cond delay="0"/>
                                          </p:stCondLst>
                                        </p:cTn>
                                        <p:tgtEl>
                                          <p:spTgt spid="96"/>
                                        </p:tgtEl>
                                        <p:attrNameLst>
                                          <p:attrName>style.opacity</p:attrName>
                                        </p:attrNameLst>
                                      </p:cBhvr>
                                      <p:tavLst>
                                        <p:tav tm="0">
                                          <p:val>
                                            <p:fltVal val="0"/>
                                          </p:val>
                                        </p:tav>
                                        <p:tav tm="100000">
                                          <p:val>
                                            <p:fltVal val="1"/>
                                          </p:val>
                                        </p:tav>
                                      </p:tavLst>
                                    </p:anim>
                                    <p:anim calcmode="lin" valueType="num">
                                      <p:cBhvr>
                                        <p:cTn id="54" dur="500">
                                          <p:stCondLst>
                                            <p:cond delay="0"/>
                                          </p:stCondLst>
                                        </p:cTn>
                                        <p:tgtEl>
                                          <p:spTgt spid="96"/>
                                        </p:tgtEl>
                                        <p:attrNameLst>
                                          <p:attrName>ppt_w</p:attrName>
                                        </p:attrNameLst>
                                      </p:cBhvr>
                                      <p:tavLst>
                                        <p:tav tm="0">
                                          <p:val>
                                            <p:strVal val="#ppt_w*2"/>
                                          </p:val>
                                        </p:tav>
                                        <p:tav tm="100000">
                                          <p:val>
                                            <p:strVal val="#ppt_w"/>
                                          </p:val>
                                        </p:tav>
                                      </p:tavLst>
                                    </p:anim>
                                    <p:anim calcmode="lin" valueType="num">
                                      <p:cBhvr>
                                        <p:cTn id="55" dur="500">
                                          <p:stCondLst>
                                            <p:cond delay="0"/>
                                          </p:stCondLst>
                                        </p:cTn>
                                        <p:tgtEl>
                                          <p:spTgt spid="96"/>
                                        </p:tgtEl>
                                        <p:attrNameLst>
                                          <p:attrName>ppt_h</p:attrName>
                                        </p:attrNameLst>
                                      </p:cBhvr>
                                      <p:tavLst>
                                        <p:tav tm="0">
                                          <p:val>
                                            <p:strVal val="#ppt_h*2"/>
                                          </p:val>
                                        </p:tav>
                                        <p:tav tm="100000">
                                          <p:val>
                                            <p:strVal val="#ppt_h"/>
                                          </p:val>
                                        </p:tav>
                                      </p:tavLst>
                                    </p:anim>
                                  </p:childTnLst>
                                </p:cTn>
                              </p:par>
                              <p:par>
                                <p:cTn id="56" presetID="23" presetClass="entr" presetSubtype="288"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p:cTn id="58" dur="500" fill="hold"/>
                                        <p:tgtEl>
                                          <p:spTgt spid="12"/>
                                        </p:tgtEl>
                                        <p:attrNameLst>
                                          <p:attrName>ppt_w</p:attrName>
                                        </p:attrNameLst>
                                      </p:cBhvr>
                                      <p:tavLst>
                                        <p:tav tm="0">
                                          <p:val>
                                            <p:strVal val="4/3*#ppt_w"/>
                                          </p:val>
                                        </p:tav>
                                        <p:tav tm="100000">
                                          <p:val>
                                            <p:strVal val="#ppt_w"/>
                                          </p:val>
                                        </p:tav>
                                      </p:tavLst>
                                    </p:anim>
                                    <p:anim calcmode="lin" valueType="num">
                                      <p:cBhvr>
                                        <p:cTn id="59" dur="500" fill="hold"/>
                                        <p:tgtEl>
                                          <p:spTgt spid="1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7" grpId="0" bldLvl="0" animBg="1"/>
      <p:bldP spid="14" grpId="0"/>
      <p:bldP spid="15" grpId="0"/>
      <p:bldP spid="2" grpId="0"/>
      <p:bldP spid="4" grpId="0"/>
      <p:bldP spid="1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6575" y="1250443"/>
            <a:ext cx="10458850" cy="1655051"/>
          </a:xfrm>
          <a:prstGeom prst="roundRect">
            <a:avLst/>
          </a:prstGeom>
          <a:solidFill>
            <a:schemeClr val="accent2">
              <a:alpha val="100000"/>
            </a:schemeClr>
          </a:solidFill>
        </p:spPr>
        <p:txBody>
          <a:bodyPr/>
          <a:lstStyle/>
          <a:p>
            <a:endParaRPr lang="zh-CN" altLang="en-US"/>
          </a:p>
        </p:txBody>
      </p:sp>
      <p:sp>
        <p:nvSpPr>
          <p:cNvPr id="3" name="TextBox 3"/>
          <p:cNvSpPr txBox="1"/>
          <p:nvPr/>
        </p:nvSpPr>
        <p:spPr>
          <a:xfrm>
            <a:off x="1300074" y="2175786"/>
            <a:ext cx="9582906" cy="1341120"/>
          </a:xfrm>
          <a:prstGeom prst="rect">
            <a:avLst/>
          </a:prstGeom>
        </p:spPr>
        <p:txBody>
          <a:bodyPr vert="horz" wrap="square" lIns="123825" tIns="123825" rIns="57150" bIns="123825" rtlCol="0" anchor="t" anchorCtr="0">
            <a:spAutoFit/>
          </a:bodyPr>
          <a:lstStyle/>
          <a:p>
            <a:pPr>
              <a:lnSpc>
                <a:spcPct val="150000"/>
              </a:lnSpc>
            </a:pPr>
            <a:r>
              <a:rPr lang="en-US" sz="1500">
                <a:solidFill>
                  <a:srgbClr val="FFFFFF">
                    <a:alpha val="100000"/>
                  </a:srgbClr>
                </a:solidFill>
                <a:latin typeface="微软雅黑" panose="020B0503020204020204" charset="-122"/>
                <a:ea typeface="微软雅黑" panose="020B0503020204020204" charset="-122"/>
                <a:cs typeface="微软雅黑" panose="020B0503020204020204" charset="-122"/>
              </a:rPr>
              <a:t>提供全面、详细的院校信息</a:t>
            </a:r>
          </a:p>
        </p:txBody>
      </p:sp>
      <p:sp>
        <p:nvSpPr>
          <p:cNvPr id="4" name="TextBox 4"/>
          <p:cNvSpPr txBox="1"/>
          <p:nvPr/>
        </p:nvSpPr>
        <p:spPr>
          <a:xfrm>
            <a:off x="1300074" y="1380567"/>
            <a:ext cx="9417017" cy="853250"/>
          </a:xfrm>
          <a:prstGeom prst="rect">
            <a:avLst/>
          </a:prstGeom>
        </p:spPr>
        <p:txBody>
          <a:bodyPr vert="horz" wrap="square" lIns="123825" tIns="123825" rIns="57150" bIns="123825" rtlCol="0" anchor="t" anchorCtr="0">
            <a:spAutoFit/>
          </a:bodyPr>
          <a:lstStyle/>
          <a:p>
            <a:pPr>
              <a:lnSpc>
                <a:spcPct val="150000"/>
              </a:lnSpc>
            </a:pPr>
            <a:r>
              <a:rPr lang="en-US" sz="2015" b="1">
                <a:solidFill>
                  <a:srgbClr val="FFFFFF">
                    <a:alpha val="100000"/>
                  </a:srgbClr>
                </a:solidFill>
                <a:latin typeface="微软雅黑" panose="020B0503020204020204" charset="-122"/>
                <a:ea typeface="微软雅黑" panose="020B0503020204020204" charset="-122"/>
                <a:cs typeface="微软雅黑" panose="020B0503020204020204" charset="-122"/>
              </a:rPr>
              <a:t>总结词</a:t>
            </a:r>
          </a:p>
        </p:txBody>
      </p:sp>
      <p:sp>
        <p:nvSpPr>
          <p:cNvPr id="5" name="AutoShape 5"/>
          <p:cNvSpPr/>
          <p:nvPr/>
        </p:nvSpPr>
        <p:spPr>
          <a:xfrm>
            <a:off x="834387" y="3502722"/>
            <a:ext cx="10458850" cy="2438400"/>
          </a:xfrm>
          <a:prstGeom prst="roundRect">
            <a:avLst/>
          </a:prstGeom>
          <a:solidFill>
            <a:schemeClr val="accent1">
              <a:lumMod val="20000"/>
              <a:lumOff val="80000"/>
              <a:alpha val="100000"/>
            </a:schemeClr>
          </a:solidFill>
        </p:spPr>
        <p:txBody>
          <a:bodyPr/>
          <a:lstStyle/>
          <a:p>
            <a:endParaRPr lang="zh-CN" altLang="en-US"/>
          </a:p>
        </p:txBody>
      </p:sp>
      <p:sp>
        <p:nvSpPr>
          <p:cNvPr id="6" name="TextBox 6"/>
          <p:cNvSpPr txBox="1"/>
          <p:nvPr/>
        </p:nvSpPr>
        <p:spPr>
          <a:xfrm>
            <a:off x="1287882" y="4870218"/>
            <a:ext cx="9582150" cy="1323975"/>
          </a:xfrm>
          <a:prstGeom prst="rect">
            <a:avLst/>
          </a:prstGeom>
        </p:spPr>
        <p:txBody>
          <a:bodyPr vert="horz" wrap="square" lIns="123825" tIns="123825" rIns="57150" bIns="123825" rtlCol="0" anchor="t" anchorCtr="0">
            <a:spAutoFit/>
          </a:bodyPr>
          <a:lstStyle/>
          <a:p>
            <a:pPr>
              <a:lnSpc>
                <a:spcPct val="150000"/>
              </a:lnSpc>
            </a:pPr>
            <a:r>
              <a:rPr lang="en-US" sz="1500">
                <a:solidFill>
                  <a:schemeClr val="accent1">
                    <a:lumMod val="50000"/>
                    <a:alpha val="100000"/>
                  </a:schemeClr>
                </a:solidFill>
                <a:latin typeface="微软雅黑" panose="020B0503020204020204" charset="-122"/>
                <a:ea typeface="微软雅黑" panose="020B0503020204020204" charset="-122"/>
                <a:cs typeface="微软雅黑" panose="020B0503020204020204" charset="-122"/>
              </a:rPr>
              <a:t>用户可以通过该功能查询全国各大高校的详细信息，包括学校简介、专业设置、师资力量、科研实力等，帮助用户全面了解各高校的实力和特点，为选择合适的报考院校提供参考。</a:t>
            </a:r>
          </a:p>
        </p:txBody>
      </p:sp>
      <p:sp>
        <p:nvSpPr>
          <p:cNvPr id="7" name="TextBox 7"/>
          <p:cNvSpPr txBox="1"/>
          <p:nvPr/>
        </p:nvSpPr>
        <p:spPr>
          <a:xfrm>
            <a:off x="1287882" y="4099383"/>
            <a:ext cx="9677400" cy="723900"/>
          </a:xfrm>
          <a:prstGeom prst="rect">
            <a:avLst/>
          </a:prstGeom>
        </p:spPr>
        <p:txBody>
          <a:bodyPr vert="horz" wrap="square" lIns="123825" tIns="123825" rIns="57150" bIns="123825" rtlCol="0" anchor="t" anchorCtr="0">
            <a:spAutoFit/>
          </a:bodyPr>
          <a:lstStyle/>
          <a:p>
            <a:pPr>
              <a:lnSpc>
                <a:spcPct val="150000"/>
              </a:lnSpc>
            </a:pPr>
            <a:r>
              <a:rPr lang="en-US" sz="2015" b="1">
                <a:solidFill>
                  <a:schemeClr val="accent1">
                    <a:alpha val="100000"/>
                  </a:schemeClr>
                </a:solidFill>
                <a:latin typeface="微软雅黑" panose="020B0503020204020204" charset="-122"/>
                <a:ea typeface="微软雅黑" panose="020B0503020204020204" charset="-122"/>
                <a:cs typeface="微软雅黑" panose="020B0503020204020204" charset="-122"/>
              </a:rPr>
              <a:t>详细描述</a:t>
            </a:r>
          </a:p>
        </p:txBody>
      </p:sp>
      <p:cxnSp>
        <p:nvCxnSpPr>
          <p:cNvPr id="8" name="Connector 8"/>
          <p:cNvCxnSpPr/>
          <p:nvPr/>
        </p:nvCxnSpPr>
        <p:spPr>
          <a:xfrm>
            <a:off x="1473659" y="4829453"/>
            <a:ext cx="9220298" cy="0"/>
          </a:xfrm>
          <a:prstGeom prst="line">
            <a:avLst/>
          </a:prstGeom>
          <a:ln w="9525">
            <a:solidFill>
              <a:schemeClr val="accent1"/>
            </a:solidFill>
            <a:prstDash val="solid"/>
            <a:headEnd type="oval"/>
            <a:tailEnd type="none"/>
          </a:ln>
        </p:spPr>
        <p:style>
          <a:lnRef idx="0">
            <a:schemeClr val="accent1"/>
          </a:lnRef>
          <a:fillRef idx="1">
            <a:schemeClr val="accent1"/>
          </a:fillRef>
          <a:effectRef idx="0">
            <a:schemeClr val="accent1"/>
          </a:effectRef>
          <a:fontRef idx="minor">
            <a:schemeClr val="lt1"/>
          </a:fontRef>
        </p:style>
      </p:cxnSp>
      <p:cxnSp>
        <p:nvCxnSpPr>
          <p:cNvPr id="9" name="Connector 9"/>
          <p:cNvCxnSpPr/>
          <p:nvPr/>
        </p:nvCxnSpPr>
        <p:spPr>
          <a:xfrm>
            <a:off x="1481378" y="2175786"/>
            <a:ext cx="9220298" cy="0"/>
          </a:xfrm>
          <a:prstGeom prst="line">
            <a:avLst/>
          </a:prstGeom>
          <a:ln w="9525">
            <a:solidFill>
              <a:schemeClr val="accent1">
                <a:lumMod val="20000"/>
                <a:lumOff val="80000"/>
              </a:schemeClr>
            </a:solidFill>
            <a:prstDash val="solid"/>
            <a:headEnd type="oval"/>
            <a:tailEnd type="none"/>
          </a:ln>
        </p:spPr>
        <p:style>
          <a:lnRef idx="0">
            <a:schemeClr val="accent1"/>
          </a:lnRef>
          <a:fillRef idx="1">
            <a:schemeClr val="accent1"/>
          </a:fillRef>
          <a:effectRef idx="0">
            <a:schemeClr val="accent1"/>
          </a:effectRef>
          <a:fontRef idx="minor">
            <a:schemeClr val="lt1"/>
          </a:fontRef>
        </p:style>
      </p:cxnSp>
      <p:grpSp>
        <p:nvGrpSpPr>
          <p:cNvPr id="10" name="Group 10"/>
          <p:cNvGrpSpPr/>
          <p:nvPr/>
        </p:nvGrpSpPr>
        <p:grpSpPr>
          <a:xfrm>
            <a:off x="454963" y="93878"/>
            <a:ext cx="10641129" cy="914400"/>
            <a:chOff x="454963" y="93878"/>
            <a:chExt cx="10641129" cy="914400"/>
          </a:xfrm>
        </p:grpSpPr>
        <p:sp>
          <p:nvSpPr>
            <p:cNvPr id="11" name="AutoShape 11"/>
            <p:cNvSpPr/>
            <p:nvPr/>
          </p:nvSpPr>
          <p:spPr>
            <a:xfrm>
              <a:off x="454963" y="331168"/>
              <a:ext cx="84147" cy="84147"/>
            </a:xfrm>
            <a:prstGeom prst="ellipse">
              <a:avLst/>
            </a:prstGeom>
            <a:solidFill>
              <a:schemeClr val="accent1">
                <a:alpha val="100000"/>
              </a:schemeClr>
            </a:solidFill>
          </p:spPr>
          <p:txBody>
            <a:bodyPr/>
            <a:lstStyle/>
            <a:p>
              <a:endParaRPr lang="zh-CN" altLang="en-US"/>
            </a:p>
          </p:txBody>
        </p:sp>
        <p:sp>
          <p:nvSpPr>
            <p:cNvPr id="12" name="AutoShape 12"/>
            <p:cNvSpPr/>
            <p:nvPr/>
          </p:nvSpPr>
          <p:spPr>
            <a:xfrm>
              <a:off x="575049" y="337743"/>
              <a:ext cx="78137" cy="78137"/>
            </a:xfrm>
            <a:prstGeom prst="ellipse">
              <a:avLst/>
            </a:prstGeom>
            <a:solidFill>
              <a:schemeClr val="accent1">
                <a:alpha val="80000"/>
              </a:schemeClr>
            </a:solidFill>
          </p:spPr>
          <p:txBody>
            <a:bodyPr/>
            <a:lstStyle/>
            <a:p>
              <a:endParaRPr lang="zh-CN" altLang="en-US"/>
            </a:p>
          </p:txBody>
        </p:sp>
        <p:sp>
          <p:nvSpPr>
            <p:cNvPr id="13" name="AutoShape 13"/>
            <p:cNvSpPr/>
            <p:nvPr/>
          </p:nvSpPr>
          <p:spPr>
            <a:xfrm>
              <a:off x="689125" y="339460"/>
              <a:ext cx="74704" cy="74704"/>
            </a:xfrm>
            <a:prstGeom prst="ellipse">
              <a:avLst/>
            </a:prstGeom>
            <a:solidFill>
              <a:schemeClr val="accent1">
                <a:alpha val="60000"/>
              </a:schemeClr>
            </a:solidFill>
          </p:spPr>
          <p:txBody>
            <a:bodyPr/>
            <a:lstStyle/>
            <a:p>
              <a:endParaRPr lang="zh-CN" altLang="en-US"/>
            </a:p>
          </p:txBody>
        </p:sp>
        <p:sp>
          <p:nvSpPr>
            <p:cNvPr id="14" name="AutoShape 14"/>
            <p:cNvSpPr/>
            <p:nvPr/>
          </p:nvSpPr>
          <p:spPr>
            <a:xfrm>
              <a:off x="799768" y="348430"/>
              <a:ext cx="69238" cy="69238"/>
            </a:xfrm>
            <a:prstGeom prst="ellipse">
              <a:avLst/>
            </a:prstGeom>
            <a:solidFill>
              <a:schemeClr val="accent1">
                <a:alpha val="40000"/>
              </a:schemeClr>
            </a:solidFill>
          </p:spPr>
          <p:txBody>
            <a:bodyPr/>
            <a:lstStyle/>
            <a:p>
              <a:endParaRPr lang="zh-CN" altLang="en-US"/>
            </a:p>
          </p:txBody>
        </p:sp>
        <p:sp>
          <p:nvSpPr>
            <p:cNvPr id="15" name="AutoShape 15"/>
            <p:cNvSpPr/>
            <p:nvPr/>
          </p:nvSpPr>
          <p:spPr>
            <a:xfrm>
              <a:off x="904945" y="344297"/>
              <a:ext cx="65594" cy="65594"/>
            </a:xfrm>
            <a:prstGeom prst="ellipse">
              <a:avLst/>
            </a:prstGeom>
            <a:solidFill>
              <a:schemeClr val="accent1">
                <a:alpha val="20000"/>
              </a:schemeClr>
            </a:solidFill>
          </p:spPr>
          <p:txBody>
            <a:bodyPr/>
            <a:lstStyle/>
            <a:p>
              <a:endParaRPr lang="zh-CN" altLang="en-US"/>
            </a:p>
          </p:txBody>
        </p:sp>
        <p:sp>
          <p:nvSpPr>
            <p:cNvPr id="16" name="AutoShape 16"/>
            <p:cNvSpPr/>
            <p:nvPr/>
          </p:nvSpPr>
          <p:spPr>
            <a:xfrm>
              <a:off x="454963" y="448942"/>
              <a:ext cx="84147" cy="84147"/>
            </a:xfrm>
            <a:prstGeom prst="ellipse">
              <a:avLst/>
            </a:prstGeom>
            <a:solidFill>
              <a:schemeClr val="accent1">
                <a:alpha val="100000"/>
              </a:schemeClr>
            </a:solidFill>
          </p:spPr>
          <p:txBody>
            <a:bodyPr/>
            <a:lstStyle/>
            <a:p>
              <a:endParaRPr lang="zh-CN" altLang="en-US"/>
            </a:p>
          </p:txBody>
        </p:sp>
        <p:sp>
          <p:nvSpPr>
            <p:cNvPr id="17" name="AutoShape 17"/>
            <p:cNvSpPr/>
            <p:nvPr/>
          </p:nvSpPr>
          <p:spPr>
            <a:xfrm>
              <a:off x="575049" y="455517"/>
              <a:ext cx="78137" cy="78137"/>
            </a:xfrm>
            <a:prstGeom prst="ellipse">
              <a:avLst/>
            </a:prstGeom>
            <a:solidFill>
              <a:schemeClr val="accent1">
                <a:alpha val="80000"/>
              </a:schemeClr>
            </a:solidFill>
          </p:spPr>
          <p:txBody>
            <a:bodyPr/>
            <a:lstStyle/>
            <a:p>
              <a:endParaRPr lang="zh-CN" altLang="en-US"/>
            </a:p>
          </p:txBody>
        </p:sp>
        <p:sp>
          <p:nvSpPr>
            <p:cNvPr id="18" name="AutoShape 18"/>
            <p:cNvSpPr/>
            <p:nvPr/>
          </p:nvSpPr>
          <p:spPr>
            <a:xfrm>
              <a:off x="689125" y="457233"/>
              <a:ext cx="74704" cy="74704"/>
            </a:xfrm>
            <a:prstGeom prst="ellipse">
              <a:avLst/>
            </a:prstGeom>
            <a:solidFill>
              <a:schemeClr val="accent1">
                <a:alpha val="60000"/>
              </a:schemeClr>
            </a:solidFill>
          </p:spPr>
          <p:txBody>
            <a:bodyPr/>
            <a:lstStyle/>
            <a:p>
              <a:endParaRPr lang="zh-CN" altLang="en-US"/>
            </a:p>
          </p:txBody>
        </p:sp>
        <p:sp>
          <p:nvSpPr>
            <p:cNvPr id="19" name="AutoShape 19"/>
            <p:cNvSpPr/>
            <p:nvPr/>
          </p:nvSpPr>
          <p:spPr>
            <a:xfrm>
              <a:off x="799768" y="466203"/>
              <a:ext cx="69238" cy="69238"/>
            </a:xfrm>
            <a:prstGeom prst="ellipse">
              <a:avLst/>
            </a:prstGeom>
            <a:solidFill>
              <a:schemeClr val="accent1">
                <a:alpha val="40000"/>
              </a:schemeClr>
            </a:solidFill>
          </p:spPr>
          <p:txBody>
            <a:bodyPr/>
            <a:lstStyle/>
            <a:p>
              <a:endParaRPr lang="zh-CN" altLang="en-US"/>
            </a:p>
          </p:txBody>
        </p:sp>
        <p:sp>
          <p:nvSpPr>
            <p:cNvPr id="20" name="AutoShape 20"/>
            <p:cNvSpPr/>
            <p:nvPr/>
          </p:nvSpPr>
          <p:spPr>
            <a:xfrm>
              <a:off x="904945" y="462070"/>
              <a:ext cx="65594" cy="65594"/>
            </a:xfrm>
            <a:prstGeom prst="ellipse">
              <a:avLst/>
            </a:prstGeom>
            <a:solidFill>
              <a:schemeClr val="accent1">
                <a:alpha val="20000"/>
              </a:schemeClr>
            </a:solidFill>
          </p:spPr>
          <p:txBody>
            <a:bodyPr/>
            <a:lstStyle/>
            <a:p>
              <a:endParaRPr lang="zh-CN" altLang="en-US"/>
            </a:p>
          </p:txBody>
        </p:sp>
        <p:sp>
          <p:nvSpPr>
            <p:cNvPr id="21" name="AutoShape 21"/>
            <p:cNvSpPr/>
            <p:nvPr/>
          </p:nvSpPr>
          <p:spPr>
            <a:xfrm>
              <a:off x="454963" y="566715"/>
              <a:ext cx="84147" cy="84147"/>
            </a:xfrm>
            <a:prstGeom prst="ellipse">
              <a:avLst/>
            </a:prstGeom>
            <a:solidFill>
              <a:schemeClr val="accent1">
                <a:alpha val="100000"/>
              </a:schemeClr>
            </a:solidFill>
          </p:spPr>
          <p:txBody>
            <a:bodyPr/>
            <a:lstStyle/>
            <a:p>
              <a:endParaRPr lang="zh-CN" altLang="en-US"/>
            </a:p>
          </p:txBody>
        </p:sp>
        <p:sp>
          <p:nvSpPr>
            <p:cNvPr id="22" name="AutoShape 22"/>
            <p:cNvSpPr/>
            <p:nvPr/>
          </p:nvSpPr>
          <p:spPr>
            <a:xfrm>
              <a:off x="575049" y="573291"/>
              <a:ext cx="78137" cy="78137"/>
            </a:xfrm>
            <a:prstGeom prst="ellipse">
              <a:avLst/>
            </a:prstGeom>
            <a:solidFill>
              <a:schemeClr val="accent1">
                <a:alpha val="80000"/>
              </a:schemeClr>
            </a:solidFill>
          </p:spPr>
          <p:txBody>
            <a:bodyPr/>
            <a:lstStyle/>
            <a:p>
              <a:endParaRPr lang="zh-CN" altLang="en-US"/>
            </a:p>
          </p:txBody>
        </p:sp>
        <p:sp>
          <p:nvSpPr>
            <p:cNvPr id="23" name="AutoShape 23"/>
            <p:cNvSpPr/>
            <p:nvPr/>
          </p:nvSpPr>
          <p:spPr>
            <a:xfrm>
              <a:off x="689125" y="575007"/>
              <a:ext cx="74704" cy="74704"/>
            </a:xfrm>
            <a:prstGeom prst="ellipse">
              <a:avLst/>
            </a:prstGeom>
            <a:solidFill>
              <a:schemeClr val="accent1">
                <a:alpha val="60000"/>
              </a:schemeClr>
            </a:solidFill>
          </p:spPr>
          <p:txBody>
            <a:bodyPr/>
            <a:lstStyle/>
            <a:p>
              <a:endParaRPr lang="zh-CN" altLang="en-US"/>
            </a:p>
          </p:txBody>
        </p:sp>
        <p:sp>
          <p:nvSpPr>
            <p:cNvPr id="24" name="AutoShape 24"/>
            <p:cNvSpPr/>
            <p:nvPr/>
          </p:nvSpPr>
          <p:spPr>
            <a:xfrm>
              <a:off x="799768" y="583977"/>
              <a:ext cx="69238" cy="69238"/>
            </a:xfrm>
            <a:prstGeom prst="ellipse">
              <a:avLst/>
            </a:prstGeom>
            <a:solidFill>
              <a:schemeClr val="accent1">
                <a:alpha val="40000"/>
              </a:schemeClr>
            </a:solidFill>
          </p:spPr>
          <p:txBody>
            <a:bodyPr/>
            <a:lstStyle/>
            <a:p>
              <a:endParaRPr lang="zh-CN" altLang="en-US"/>
            </a:p>
          </p:txBody>
        </p:sp>
        <p:sp>
          <p:nvSpPr>
            <p:cNvPr id="25" name="AutoShape 25"/>
            <p:cNvSpPr/>
            <p:nvPr/>
          </p:nvSpPr>
          <p:spPr>
            <a:xfrm>
              <a:off x="904945" y="579844"/>
              <a:ext cx="65594" cy="65594"/>
            </a:xfrm>
            <a:prstGeom prst="ellipse">
              <a:avLst/>
            </a:prstGeom>
            <a:solidFill>
              <a:schemeClr val="accent1">
                <a:alpha val="20000"/>
              </a:schemeClr>
            </a:solidFill>
          </p:spPr>
          <p:txBody>
            <a:bodyPr/>
            <a:lstStyle/>
            <a:p>
              <a:endParaRPr lang="zh-CN" altLang="en-US"/>
            </a:p>
          </p:txBody>
        </p:sp>
        <p:sp>
          <p:nvSpPr>
            <p:cNvPr id="26" name="AutoShape 26"/>
            <p:cNvSpPr/>
            <p:nvPr/>
          </p:nvSpPr>
          <p:spPr>
            <a:xfrm>
              <a:off x="454963" y="684489"/>
              <a:ext cx="84147" cy="84147"/>
            </a:xfrm>
            <a:prstGeom prst="ellipse">
              <a:avLst/>
            </a:prstGeom>
            <a:solidFill>
              <a:schemeClr val="accent1">
                <a:alpha val="100000"/>
              </a:schemeClr>
            </a:solidFill>
          </p:spPr>
          <p:txBody>
            <a:bodyPr/>
            <a:lstStyle/>
            <a:p>
              <a:endParaRPr lang="zh-CN" altLang="en-US"/>
            </a:p>
          </p:txBody>
        </p:sp>
        <p:sp>
          <p:nvSpPr>
            <p:cNvPr id="27" name="AutoShape 27"/>
            <p:cNvSpPr/>
            <p:nvPr/>
          </p:nvSpPr>
          <p:spPr>
            <a:xfrm>
              <a:off x="575049" y="691064"/>
              <a:ext cx="78137" cy="78137"/>
            </a:xfrm>
            <a:prstGeom prst="ellipse">
              <a:avLst/>
            </a:prstGeom>
            <a:solidFill>
              <a:schemeClr val="accent1">
                <a:alpha val="80000"/>
              </a:schemeClr>
            </a:solidFill>
          </p:spPr>
          <p:txBody>
            <a:bodyPr/>
            <a:lstStyle/>
            <a:p>
              <a:endParaRPr lang="zh-CN" altLang="en-US"/>
            </a:p>
          </p:txBody>
        </p:sp>
        <p:sp>
          <p:nvSpPr>
            <p:cNvPr id="28" name="AutoShape 28"/>
            <p:cNvSpPr/>
            <p:nvPr/>
          </p:nvSpPr>
          <p:spPr>
            <a:xfrm>
              <a:off x="689125" y="692781"/>
              <a:ext cx="74704" cy="74704"/>
            </a:xfrm>
            <a:prstGeom prst="ellipse">
              <a:avLst/>
            </a:prstGeom>
            <a:solidFill>
              <a:schemeClr val="accent1">
                <a:alpha val="60000"/>
              </a:schemeClr>
            </a:solidFill>
          </p:spPr>
          <p:txBody>
            <a:bodyPr/>
            <a:lstStyle/>
            <a:p>
              <a:endParaRPr lang="zh-CN" altLang="en-US"/>
            </a:p>
          </p:txBody>
        </p:sp>
        <p:sp>
          <p:nvSpPr>
            <p:cNvPr id="29" name="AutoShape 29"/>
            <p:cNvSpPr/>
            <p:nvPr/>
          </p:nvSpPr>
          <p:spPr>
            <a:xfrm>
              <a:off x="799768" y="701751"/>
              <a:ext cx="69238" cy="69238"/>
            </a:xfrm>
            <a:prstGeom prst="ellipse">
              <a:avLst/>
            </a:prstGeom>
            <a:solidFill>
              <a:schemeClr val="accent1">
                <a:alpha val="40000"/>
              </a:schemeClr>
            </a:solidFill>
          </p:spPr>
          <p:txBody>
            <a:bodyPr/>
            <a:lstStyle/>
            <a:p>
              <a:endParaRPr lang="zh-CN" altLang="en-US"/>
            </a:p>
          </p:txBody>
        </p:sp>
        <p:sp>
          <p:nvSpPr>
            <p:cNvPr id="30" name="AutoShape 30"/>
            <p:cNvSpPr/>
            <p:nvPr/>
          </p:nvSpPr>
          <p:spPr>
            <a:xfrm>
              <a:off x="904945" y="697618"/>
              <a:ext cx="65594" cy="65594"/>
            </a:xfrm>
            <a:prstGeom prst="ellipse">
              <a:avLst/>
            </a:prstGeom>
            <a:solidFill>
              <a:schemeClr val="accent1">
                <a:alpha val="20000"/>
              </a:schemeClr>
            </a:solidFill>
          </p:spPr>
          <p:txBody>
            <a:bodyPr/>
            <a:lstStyle/>
            <a:p>
              <a:endParaRPr lang="zh-CN" altLang="en-US"/>
            </a:p>
          </p:txBody>
        </p:sp>
        <p:sp>
          <p:nvSpPr>
            <p:cNvPr id="31" name="TextBox 31"/>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院校查询</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strVal val="4/3*#ppt_w"/>
                                          </p:val>
                                        </p:tav>
                                        <p:tav tm="100000">
                                          <p:val>
                                            <p:strVal val="#ppt_w"/>
                                          </p:val>
                                        </p:tav>
                                      </p:tavLst>
                                    </p:anim>
                                    <p:anim calcmode="lin" valueType="num">
                                      <p:cBhvr>
                                        <p:cTn id="12" dur="500" fill="hold"/>
                                        <p:tgtEl>
                                          <p:spTgt spid="5"/>
                                        </p:tgtEl>
                                        <p:attrNameLst>
                                          <p:attrName>ppt_h</p:attrName>
                                        </p:attrNameLst>
                                      </p:cBhvr>
                                      <p:tavLst>
                                        <p:tav tm="0">
                                          <p:val>
                                            <p:strVal val="4/3*#ppt_h"/>
                                          </p:val>
                                        </p:tav>
                                        <p:tav tm="100000">
                                          <p:val>
                                            <p:strVal val="#ppt_h"/>
                                          </p:val>
                                        </p:tav>
                                      </p:tavLst>
                                    </p:anim>
                                  </p:childTnLst>
                                </p:cTn>
                              </p:par>
                              <p:par>
                                <p:cTn id="13" presetID="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p:stCondLst>
                                            <p:cond delay="0"/>
                                          </p:stCondLst>
                                        </p:cTn>
                                        <p:tgtEl>
                                          <p:spTgt spid="3"/>
                                        </p:tgtEl>
                                        <p:attrNameLst>
                                          <p:attrName>ppt_x</p:attrName>
                                        </p:attrNameLst>
                                      </p:cBhvr>
                                      <p:tavLst>
                                        <p:tav tm="0" fmla="((floor(#ppt_x-0.5)+ceil(#ppt_x-0.5))*0.5+0.5)+(#ppt_x- ((floor(#ppt_x-0.5)+ceil(#ppt_x-0.5))*0.5+0.5))*$">
                                          <p:val>
                                            <p:fltVal val="0"/>
                                          </p:val>
                                        </p:tav>
                                        <p:tav tm="100000">
                                          <p:val>
                                            <p:fltVal val="1"/>
                                          </p:val>
                                        </p:tav>
                                      </p:tavLst>
                                    </p:anim>
                                    <p:anim calcmode="lin" valueType="num">
                                      <p:cBhvr>
                                        <p:cTn id="16" dur="500">
                                          <p:stCondLst>
                                            <p:cond delay="0"/>
                                          </p:stCondLst>
                                        </p:cTn>
                                        <p:tgtEl>
                                          <p:spTgt spid="3"/>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17" dur="500">
                                          <p:stCondLst>
                                            <p:cond delay="0"/>
                                          </p:stCondLst>
                                        </p:cTn>
                                        <p:tgtEl>
                                          <p:spTgt spid="3"/>
                                        </p:tgtEl>
                                        <p:attrNameLst>
                                          <p:attrName>style.opacity</p:attrName>
                                        </p:attrNameLst>
                                      </p:cBhvr>
                                      <p:tavLst>
                                        <p:tav tm="0">
                                          <p:val>
                                            <p:fltVal val="0"/>
                                          </p:val>
                                        </p:tav>
                                        <p:tav tm="100000">
                                          <p:val>
                                            <p:fltVal val="1"/>
                                          </p:val>
                                        </p:tav>
                                      </p:tavLst>
                                    </p:anim>
                                    <p:anim calcmode="lin" valueType="num">
                                      <p:cBhvr>
                                        <p:cTn id="18" dur="500">
                                          <p:stCondLst>
                                            <p:cond delay="0"/>
                                          </p:stCondLst>
                                        </p:cTn>
                                        <p:tgtEl>
                                          <p:spTgt spid="3"/>
                                        </p:tgtEl>
                                        <p:attrNameLst>
                                          <p:attrName>ppt_w</p:attrName>
                                        </p:attrNameLst>
                                      </p:cBhvr>
                                      <p:tavLst>
                                        <p:tav tm="0">
                                          <p:val>
                                            <p:strVal val="#ppt_w*2"/>
                                          </p:val>
                                        </p:tav>
                                        <p:tav tm="100000">
                                          <p:val>
                                            <p:strVal val="#ppt_w"/>
                                          </p:val>
                                        </p:tav>
                                      </p:tavLst>
                                    </p:anim>
                                    <p:anim calcmode="lin" valueType="num">
                                      <p:cBhvr>
                                        <p:cTn id="19" dur="500">
                                          <p:stCondLst>
                                            <p:cond delay="0"/>
                                          </p:stCondLst>
                                        </p:cTn>
                                        <p:tgtEl>
                                          <p:spTgt spid="3"/>
                                        </p:tgtEl>
                                        <p:attrNameLst>
                                          <p:attrName>ppt_h</p:attrName>
                                        </p:attrNameLst>
                                      </p:cBhvr>
                                      <p:tavLst>
                                        <p:tav tm="0">
                                          <p:val>
                                            <p:strVal val="#ppt_h*2"/>
                                          </p:val>
                                        </p:tav>
                                        <p:tav tm="100000">
                                          <p:val>
                                            <p:strVal val="#ppt_h"/>
                                          </p:val>
                                        </p:tav>
                                      </p:tavLst>
                                    </p:anim>
                                  </p:childTnLst>
                                </p:cTn>
                              </p:par>
                              <p:par>
                                <p:cTn id="20" presetID="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p:stCondLst>
                                            <p:cond delay="0"/>
                                          </p:stCondLst>
                                        </p:cTn>
                                        <p:tgtEl>
                                          <p:spTgt spid="4"/>
                                        </p:tgtEl>
                                        <p:attrNameLst>
                                          <p:attrName>ppt_x</p:attrName>
                                        </p:attrNameLst>
                                      </p:cBhvr>
                                      <p:tavLst>
                                        <p:tav tm="0" fmla="((floor(#ppt_x-0.5)+ceil(#ppt_x-0.5))*0.5+0.5)+(#ppt_x- ((floor(#ppt_x-0.5)+ceil(#ppt_x-0.5))*0.5+0.5))*$">
                                          <p:val>
                                            <p:fltVal val="0"/>
                                          </p:val>
                                        </p:tav>
                                        <p:tav tm="100000">
                                          <p:val>
                                            <p:fltVal val="1"/>
                                          </p:val>
                                        </p:tav>
                                      </p:tavLst>
                                    </p:anim>
                                    <p:anim calcmode="lin" valueType="num">
                                      <p:cBhvr>
                                        <p:cTn id="23" dur="500">
                                          <p:stCondLst>
                                            <p:cond delay="0"/>
                                          </p:stCondLst>
                                        </p:cTn>
                                        <p:tgtEl>
                                          <p:spTgt spid="4"/>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24" dur="500">
                                          <p:stCondLst>
                                            <p:cond delay="0"/>
                                          </p:stCondLst>
                                        </p:cTn>
                                        <p:tgtEl>
                                          <p:spTgt spid="4"/>
                                        </p:tgtEl>
                                        <p:attrNameLst>
                                          <p:attrName>style.opacity</p:attrName>
                                        </p:attrNameLst>
                                      </p:cBhvr>
                                      <p:tavLst>
                                        <p:tav tm="0">
                                          <p:val>
                                            <p:fltVal val="0"/>
                                          </p:val>
                                        </p:tav>
                                        <p:tav tm="100000">
                                          <p:val>
                                            <p:fltVal val="1"/>
                                          </p:val>
                                        </p:tav>
                                      </p:tavLst>
                                    </p:anim>
                                    <p:anim calcmode="lin" valueType="num">
                                      <p:cBhvr>
                                        <p:cTn id="25" dur="500">
                                          <p:stCondLst>
                                            <p:cond delay="0"/>
                                          </p:stCondLst>
                                        </p:cTn>
                                        <p:tgtEl>
                                          <p:spTgt spid="4"/>
                                        </p:tgtEl>
                                        <p:attrNameLst>
                                          <p:attrName>ppt_w</p:attrName>
                                        </p:attrNameLst>
                                      </p:cBhvr>
                                      <p:tavLst>
                                        <p:tav tm="0">
                                          <p:val>
                                            <p:strVal val="#ppt_w*2"/>
                                          </p:val>
                                        </p:tav>
                                        <p:tav tm="100000">
                                          <p:val>
                                            <p:strVal val="#ppt_w"/>
                                          </p:val>
                                        </p:tav>
                                      </p:tavLst>
                                    </p:anim>
                                    <p:anim calcmode="lin" valueType="num">
                                      <p:cBhvr>
                                        <p:cTn id="26" dur="500">
                                          <p:stCondLst>
                                            <p:cond delay="0"/>
                                          </p:stCondLst>
                                        </p:cTn>
                                        <p:tgtEl>
                                          <p:spTgt spid="4"/>
                                        </p:tgtEl>
                                        <p:attrNameLst>
                                          <p:attrName>ppt_h</p:attrName>
                                        </p:attrNameLst>
                                      </p:cBhvr>
                                      <p:tavLst>
                                        <p:tav tm="0">
                                          <p:val>
                                            <p:strVal val="#ppt_h*2"/>
                                          </p:val>
                                        </p:tav>
                                        <p:tav tm="100000">
                                          <p:val>
                                            <p:strVal val="#ppt_h"/>
                                          </p:val>
                                        </p:tav>
                                      </p:tavLst>
                                    </p:anim>
                                  </p:childTnLst>
                                </p:cTn>
                              </p:par>
                              <p:par>
                                <p:cTn id="27" presetID="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p:stCondLst>
                                            <p:cond delay="0"/>
                                          </p:stCondLst>
                                        </p:cTn>
                                        <p:tgtEl>
                                          <p:spTgt spid="6"/>
                                        </p:tgtEl>
                                        <p:attrNameLst>
                                          <p:attrName>ppt_x</p:attrName>
                                        </p:attrNameLst>
                                      </p:cBhvr>
                                      <p:tavLst>
                                        <p:tav tm="0" fmla="((floor(#ppt_x-0.5)+ceil(#ppt_x-0.5))*0.5+0.5)+(#ppt_x- ((floor(#ppt_x-0.5)+ceil(#ppt_x-0.5))*0.5+0.5))*$">
                                          <p:val>
                                            <p:fltVal val="0"/>
                                          </p:val>
                                        </p:tav>
                                        <p:tav tm="100000">
                                          <p:val>
                                            <p:fltVal val="1"/>
                                          </p:val>
                                        </p:tav>
                                      </p:tavLst>
                                    </p:anim>
                                    <p:anim calcmode="lin" valueType="num">
                                      <p:cBhvr>
                                        <p:cTn id="30" dur="500">
                                          <p:stCondLst>
                                            <p:cond delay="0"/>
                                          </p:stCondLst>
                                        </p:cTn>
                                        <p:tgtEl>
                                          <p:spTgt spid="6"/>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1" dur="500">
                                          <p:stCondLst>
                                            <p:cond delay="0"/>
                                          </p:stCondLst>
                                        </p:cTn>
                                        <p:tgtEl>
                                          <p:spTgt spid="6"/>
                                        </p:tgtEl>
                                        <p:attrNameLst>
                                          <p:attrName>style.opacity</p:attrName>
                                        </p:attrNameLst>
                                      </p:cBhvr>
                                      <p:tavLst>
                                        <p:tav tm="0">
                                          <p:val>
                                            <p:fltVal val="0"/>
                                          </p:val>
                                        </p:tav>
                                        <p:tav tm="100000">
                                          <p:val>
                                            <p:fltVal val="1"/>
                                          </p:val>
                                        </p:tav>
                                      </p:tavLst>
                                    </p:anim>
                                    <p:anim calcmode="lin" valueType="num">
                                      <p:cBhvr>
                                        <p:cTn id="32" dur="500">
                                          <p:stCondLst>
                                            <p:cond delay="0"/>
                                          </p:stCondLst>
                                        </p:cTn>
                                        <p:tgtEl>
                                          <p:spTgt spid="6"/>
                                        </p:tgtEl>
                                        <p:attrNameLst>
                                          <p:attrName>ppt_w</p:attrName>
                                        </p:attrNameLst>
                                      </p:cBhvr>
                                      <p:tavLst>
                                        <p:tav tm="0">
                                          <p:val>
                                            <p:strVal val="#ppt_w*2"/>
                                          </p:val>
                                        </p:tav>
                                        <p:tav tm="100000">
                                          <p:val>
                                            <p:strVal val="#ppt_w"/>
                                          </p:val>
                                        </p:tav>
                                      </p:tavLst>
                                    </p:anim>
                                    <p:anim calcmode="lin" valueType="num">
                                      <p:cBhvr>
                                        <p:cTn id="33" dur="500">
                                          <p:stCondLst>
                                            <p:cond delay="0"/>
                                          </p:stCondLst>
                                        </p:cTn>
                                        <p:tgtEl>
                                          <p:spTgt spid="6"/>
                                        </p:tgtEl>
                                        <p:attrNameLst>
                                          <p:attrName>ppt_h</p:attrName>
                                        </p:attrNameLst>
                                      </p:cBhvr>
                                      <p:tavLst>
                                        <p:tav tm="0">
                                          <p:val>
                                            <p:strVal val="#ppt_h*2"/>
                                          </p:val>
                                        </p:tav>
                                        <p:tav tm="100000">
                                          <p:val>
                                            <p:strVal val="#ppt_h"/>
                                          </p:val>
                                        </p:tav>
                                      </p:tavLst>
                                    </p:anim>
                                  </p:childTnLst>
                                </p:cTn>
                              </p:par>
                              <p:par>
                                <p:cTn id="34" presetID="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p:stCondLst>
                                            <p:cond delay="0"/>
                                          </p:stCondLst>
                                        </p:cTn>
                                        <p:tgtEl>
                                          <p:spTgt spid="7"/>
                                        </p:tgtEl>
                                        <p:attrNameLst>
                                          <p:attrName>ppt_x</p:attrName>
                                        </p:attrNameLst>
                                      </p:cBhvr>
                                      <p:tavLst>
                                        <p:tav tm="0" fmla="((floor(#ppt_x-0.5)+ceil(#ppt_x-0.5))*0.5+0.5)+(#ppt_x- ((floor(#ppt_x-0.5)+ceil(#ppt_x-0.5))*0.5+0.5))*$">
                                          <p:val>
                                            <p:fltVal val="0"/>
                                          </p:val>
                                        </p:tav>
                                        <p:tav tm="100000">
                                          <p:val>
                                            <p:fltVal val="1"/>
                                          </p:val>
                                        </p:tav>
                                      </p:tavLst>
                                    </p:anim>
                                    <p:anim calcmode="lin" valueType="num">
                                      <p:cBhvr>
                                        <p:cTn id="37" dur="500">
                                          <p:stCondLst>
                                            <p:cond delay="0"/>
                                          </p:stCondLst>
                                        </p:cTn>
                                        <p:tgtEl>
                                          <p:spTgt spid="7"/>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8" dur="500">
                                          <p:stCondLst>
                                            <p:cond delay="0"/>
                                          </p:stCondLst>
                                        </p:cTn>
                                        <p:tgtEl>
                                          <p:spTgt spid="7"/>
                                        </p:tgtEl>
                                        <p:attrNameLst>
                                          <p:attrName>style.opacity</p:attrName>
                                        </p:attrNameLst>
                                      </p:cBhvr>
                                      <p:tavLst>
                                        <p:tav tm="0">
                                          <p:val>
                                            <p:fltVal val="0"/>
                                          </p:val>
                                        </p:tav>
                                        <p:tav tm="100000">
                                          <p:val>
                                            <p:fltVal val="1"/>
                                          </p:val>
                                        </p:tav>
                                      </p:tavLst>
                                    </p:anim>
                                    <p:anim calcmode="lin" valueType="num">
                                      <p:cBhvr>
                                        <p:cTn id="39" dur="500">
                                          <p:stCondLst>
                                            <p:cond delay="0"/>
                                          </p:stCondLst>
                                        </p:cTn>
                                        <p:tgtEl>
                                          <p:spTgt spid="7"/>
                                        </p:tgtEl>
                                        <p:attrNameLst>
                                          <p:attrName>ppt_w</p:attrName>
                                        </p:attrNameLst>
                                      </p:cBhvr>
                                      <p:tavLst>
                                        <p:tav tm="0">
                                          <p:val>
                                            <p:strVal val="#ppt_w*2"/>
                                          </p:val>
                                        </p:tav>
                                        <p:tav tm="100000">
                                          <p:val>
                                            <p:strVal val="#ppt_w"/>
                                          </p:val>
                                        </p:tav>
                                      </p:tavLst>
                                    </p:anim>
                                    <p:anim calcmode="lin" valueType="num">
                                      <p:cBhvr>
                                        <p:cTn id="40" dur="500">
                                          <p:stCondLst>
                                            <p:cond delay="0"/>
                                          </p:stCondLst>
                                        </p:cTn>
                                        <p:tgtEl>
                                          <p:spTgt spid="7"/>
                                        </p:tgtEl>
                                        <p:attrNameLst>
                                          <p:attrName>ppt_h</p:attrName>
                                        </p:attrNameLst>
                                      </p:cBhvr>
                                      <p:tavLst>
                                        <p:tav tm="0">
                                          <p:val>
                                            <p:strVal val="#ppt_h*2"/>
                                          </p:val>
                                        </p:tav>
                                        <p:tav tm="100000">
                                          <p:val>
                                            <p:strVal val="#ppt_h"/>
                                          </p:val>
                                        </p:tav>
                                      </p:tavLst>
                                    </p:anim>
                                  </p:childTnLst>
                                </p:cTn>
                              </p:par>
                              <p:par>
                                <p:cTn id="41" presetID="0" presetClass="entr" presetSubtype="0" fill="hold" nodeType="withEffect">
                                  <p:stCondLst>
                                    <p:cond delay="26"/>
                                  </p:stCondLst>
                                  <p:childTnLst>
                                    <p:set>
                                      <p:cBhvr>
                                        <p:cTn id="42" dur="200" fill="hold">
                                          <p:stCondLst>
                                            <p:cond delay="0"/>
                                          </p:stCondLst>
                                        </p:cTn>
                                        <p:tgtEl>
                                          <p:spTgt spid="8"/>
                                        </p:tgtEl>
                                        <p:attrNameLst>
                                          <p:attrName>style.visibility</p:attrName>
                                        </p:attrNameLst>
                                      </p:cBhvr>
                                      <p:to>
                                        <p:strVal val="visible"/>
                                      </p:to>
                                    </p:set>
                                    <p:animMotion path="M -1.3781291 0 L 0 0 E">
                                      <p:cBhvr>
                                        <p:cTn id="43" dur="200"/>
                                        <p:tgtEl>
                                          <p:spTgt spid="8"/>
                                        </p:tgtEl>
                                      </p:cBhvr>
                                    </p:animMotion>
                                  </p:childTnLst>
                                </p:cTn>
                              </p:par>
                              <p:par>
                                <p:cTn id="44" presetID="0" presetClass="entr" presetSubtype="0" fill="hold" nodeType="withEffect">
                                  <p:stCondLst>
                                    <p:cond delay="22"/>
                                  </p:stCondLst>
                                  <p:childTnLst>
                                    <p:set>
                                      <p:cBhvr>
                                        <p:cTn id="45" dur="200" fill="hold">
                                          <p:stCondLst>
                                            <p:cond delay="0"/>
                                          </p:stCondLst>
                                        </p:cTn>
                                        <p:tgtEl>
                                          <p:spTgt spid="9"/>
                                        </p:tgtEl>
                                        <p:attrNameLst>
                                          <p:attrName>style.visibility</p:attrName>
                                        </p:attrNameLst>
                                      </p:cBhvr>
                                      <p:to>
                                        <p:strVal val="visible"/>
                                      </p:to>
                                    </p:set>
                                    <p:animMotion path="M -1.3781291 0 L 0 0 E">
                                      <p:cBhvr>
                                        <p:cTn id="46" dur="200"/>
                                        <p:tgtEl>
                                          <p:spTgt spid="9"/>
                                        </p:tgtEl>
                                      </p:cBhvr>
                                    </p:animMotion>
                                  </p:childTnLst>
                                </p:cTn>
                              </p:par>
                              <p:par>
                                <p:cTn id="47" presetID="0"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p:stCondLst>
                                            <p:cond delay="0"/>
                                          </p:stCondLst>
                                        </p:cTn>
                                        <p:tgtEl>
                                          <p:spTgt spid="10"/>
                                        </p:tgtEl>
                                        <p:attrNameLst>
                                          <p:attrName>ppt_x</p:attrName>
                                        </p:attrNameLst>
                                      </p:cBhvr>
                                      <p:tavLst>
                                        <p:tav tm="0" fmla="((floor(#ppt_x-0.5)+ceil(#ppt_x-0.5))*0.5+0.5)+(#ppt_x- ((floor(#ppt_x-0.5)+ceil(#ppt_x-0.5))*0.5+0.5))*$">
                                          <p:val>
                                            <p:fltVal val="0"/>
                                          </p:val>
                                        </p:tav>
                                        <p:tav tm="100000">
                                          <p:val>
                                            <p:fltVal val="1"/>
                                          </p:val>
                                        </p:tav>
                                      </p:tavLst>
                                    </p:anim>
                                    <p:anim calcmode="lin" valueType="num">
                                      <p:cBhvr>
                                        <p:cTn id="50" dur="500">
                                          <p:stCondLst>
                                            <p:cond delay="0"/>
                                          </p:stCondLst>
                                        </p:cTn>
                                        <p:tgtEl>
                                          <p:spTgt spid="10"/>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51" dur="500">
                                          <p:stCondLst>
                                            <p:cond delay="0"/>
                                          </p:stCondLst>
                                        </p:cTn>
                                        <p:tgtEl>
                                          <p:spTgt spid="10"/>
                                        </p:tgtEl>
                                        <p:attrNameLst>
                                          <p:attrName>style.opacity</p:attrName>
                                        </p:attrNameLst>
                                      </p:cBhvr>
                                      <p:tavLst>
                                        <p:tav tm="0">
                                          <p:val>
                                            <p:fltVal val="0"/>
                                          </p:val>
                                        </p:tav>
                                        <p:tav tm="100000">
                                          <p:val>
                                            <p:fltVal val="1"/>
                                          </p:val>
                                        </p:tav>
                                      </p:tavLst>
                                    </p:anim>
                                    <p:anim calcmode="lin" valueType="num">
                                      <p:cBhvr>
                                        <p:cTn id="52" dur="500">
                                          <p:stCondLst>
                                            <p:cond delay="0"/>
                                          </p:stCondLst>
                                        </p:cTn>
                                        <p:tgtEl>
                                          <p:spTgt spid="10"/>
                                        </p:tgtEl>
                                        <p:attrNameLst>
                                          <p:attrName>ppt_w</p:attrName>
                                        </p:attrNameLst>
                                      </p:cBhvr>
                                      <p:tavLst>
                                        <p:tav tm="0">
                                          <p:val>
                                            <p:strVal val="#ppt_w*2"/>
                                          </p:val>
                                        </p:tav>
                                        <p:tav tm="100000">
                                          <p:val>
                                            <p:strVal val="#ppt_w"/>
                                          </p:val>
                                        </p:tav>
                                      </p:tavLst>
                                    </p:anim>
                                    <p:anim calcmode="lin" valueType="num">
                                      <p:cBhvr>
                                        <p:cTn id="53" dur="500">
                                          <p:stCondLst>
                                            <p:cond delay="0"/>
                                          </p:stCondLst>
                                        </p:cTn>
                                        <p:tgtEl>
                                          <p:spTgt spid="10"/>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3829" y="1414808"/>
            <a:ext cx="6734175" cy="885825"/>
          </a:xfrm>
          <a:prstGeom prst="rect">
            <a:avLst/>
          </a:prstGeom>
        </p:spPr>
        <p:txBody>
          <a:bodyPr vert="horz" wrap="square" lIns="123825" tIns="123825" rIns="57150" bIns="123825" rtlCol="0" anchor="t" anchorCtr="0">
            <a:spAutoFit/>
          </a:bodyPr>
          <a:lstStyle/>
          <a:p>
            <a:pPr>
              <a:lnSpc>
                <a:spcPct val="174000"/>
              </a:lnSpc>
            </a:pPr>
            <a:r>
              <a:rPr lang="en-US" sz="2325" b="1">
                <a:solidFill>
                  <a:schemeClr val="accent1">
                    <a:alpha val="100000"/>
                  </a:schemeClr>
                </a:solidFill>
                <a:latin typeface="微软雅黑" panose="020B0503020204020204" charset="-122"/>
                <a:ea typeface="微软雅黑" panose="020B0503020204020204" charset="-122"/>
                <a:cs typeface="微软雅黑" panose="020B0503020204020204" charset="-122"/>
              </a:rPr>
              <a:t>总结词</a:t>
            </a:r>
          </a:p>
        </p:txBody>
      </p:sp>
      <p:sp>
        <p:nvSpPr>
          <p:cNvPr id="3" name="TextBox 3"/>
          <p:cNvSpPr txBox="1"/>
          <p:nvPr/>
        </p:nvSpPr>
        <p:spPr>
          <a:xfrm>
            <a:off x="763829" y="2093647"/>
            <a:ext cx="6734175" cy="1323975"/>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提供专业介绍和选专业建议</a:t>
            </a:r>
          </a:p>
        </p:txBody>
      </p:sp>
      <p:sp>
        <p:nvSpPr>
          <p:cNvPr id="4" name="TextBox 4"/>
          <p:cNvSpPr txBox="1"/>
          <p:nvPr/>
        </p:nvSpPr>
        <p:spPr>
          <a:xfrm>
            <a:off x="689593" y="3949139"/>
            <a:ext cx="6524625" cy="885825"/>
          </a:xfrm>
          <a:prstGeom prst="rect">
            <a:avLst/>
          </a:prstGeom>
        </p:spPr>
        <p:txBody>
          <a:bodyPr vert="horz" wrap="square" lIns="123825" tIns="123825" rIns="57150" bIns="123825" rtlCol="0" anchor="t" anchorCtr="0">
            <a:spAutoFit/>
          </a:bodyPr>
          <a:lstStyle/>
          <a:p>
            <a:pPr>
              <a:lnSpc>
                <a:spcPct val="174000"/>
              </a:lnSpc>
            </a:pPr>
            <a:r>
              <a:rPr lang="en-US" sz="2325" b="1">
                <a:solidFill>
                  <a:schemeClr val="accent1">
                    <a:alpha val="100000"/>
                  </a:schemeClr>
                </a:solidFill>
                <a:latin typeface="微软雅黑" panose="020B0503020204020204" charset="-122"/>
                <a:ea typeface="微软雅黑" panose="020B0503020204020204" charset="-122"/>
                <a:cs typeface="微软雅黑" panose="020B0503020204020204" charset="-122"/>
              </a:rPr>
              <a:t>详细描述</a:t>
            </a:r>
          </a:p>
        </p:txBody>
      </p:sp>
      <p:sp>
        <p:nvSpPr>
          <p:cNvPr id="5" name="TextBox 5"/>
          <p:cNvSpPr txBox="1"/>
          <p:nvPr/>
        </p:nvSpPr>
        <p:spPr>
          <a:xfrm>
            <a:off x="689593" y="4645945"/>
            <a:ext cx="6810375" cy="1323975"/>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用户可以通过该功能查询各个专业的详细介绍，包括专业课程设置、培养目标、就业前景等，帮助用户了解不同专业的特点和要求，为选择适合自己的专业提供参考。</a:t>
            </a:r>
          </a:p>
        </p:txBody>
      </p:sp>
      <p:sp>
        <p:nvSpPr>
          <p:cNvPr id="6" name="AutoShape 6"/>
          <p:cNvSpPr/>
          <p:nvPr/>
        </p:nvSpPr>
        <p:spPr>
          <a:xfrm>
            <a:off x="884406" y="5955116"/>
            <a:ext cx="701468" cy="122998"/>
          </a:xfrm>
          <a:prstGeom prst="rect">
            <a:avLst/>
          </a:prstGeom>
          <a:solidFill>
            <a:schemeClr val="accent1">
              <a:alpha val="100000"/>
            </a:schemeClr>
          </a:solidFill>
        </p:spPr>
        <p:txBody>
          <a:bodyPr/>
          <a:lstStyle/>
          <a:p>
            <a:endParaRPr lang="zh-CN" altLang="en-US"/>
          </a:p>
        </p:txBody>
      </p:sp>
      <p:sp>
        <p:nvSpPr>
          <p:cNvPr id="7" name="AutoShape 7"/>
          <p:cNvSpPr/>
          <p:nvPr/>
        </p:nvSpPr>
        <p:spPr>
          <a:xfrm>
            <a:off x="831494" y="5955116"/>
            <a:ext cx="122998" cy="122998"/>
          </a:xfrm>
          <a:prstGeom prst="ellipse">
            <a:avLst/>
          </a:prstGeom>
          <a:solidFill>
            <a:schemeClr val="accent1">
              <a:alpha val="100000"/>
            </a:schemeClr>
          </a:solidFill>
        </p:spPr>
        <p:txBody>
          <a:bodyPr/>
          <a:lstStyle/>
          <a:p>
            <a:endParaRPr lang="zh-CN" altLang="en-US"/>
          </a:p>
        </p:txBody>
      </p:sp>
      <p:sp>
        <p:nvSpPr>
          <p:cNvPr id="8" name="AutoShape 8"/>
          <p:cNvSpPr/>
          <p:nvPr/>
        </p:nvSpPr>
        <p:spPr>
          <a:xfrm>
            <a:off x="1514246" y="5955116"/>
            <a:ext cx="122998" cy="122998"/>
          </a:xfrm>
          <a:prstGeom prst="ellipse">
            <a:avLst/>
          </a:prstGeom>
          <a:solidFill>
            <a:schemeClr val="accent1">
              <a:alpha val="100000"/>
            </a:schemeClr>
          </a:solidFill>
        </p:spPr>
        <p:txBody>
          <a:bodyPr/>
          <a:lstStyle/>
          <a:p>
            <a:endParaRPr lang="zh-CN" altLang="en-US"/>
          </a:p>
        </p:txBody>
      </p:sp>
      <p:cxnSp>
        <p:nvCxnSpPr>
          <p:cNvPr id="9" name="Connector 9"/>
          <p:cNvCxnSpPr/>
          <p:nvPr/>
        </p:nvCxnSpPr>
        <p:spPr>
          <a:xfrm>
            <a:off x="1585874" y="6029346"/>
            <a:ext cx="6181975"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11" name="AutoShape 11"/>
          <p:cNvSpPr/>
          <p:nvPr/>
        </p:nvSpPr>
        <p:spPr>
          <a:xfrm>
            <a:off x="852680" y="3629459"/>
            <a:ext cx="701468" cy="122998"/>
          </a:xfrm>
          <a:prstGeom prst="rect">
            <a:avLst/>
          </a:prstGeom>
          <a:solidFill>
            <a:schemeClr val="accent1">
              <a:alpha val="100000"/>
            </a:schemeClr>
          </a:solidFill>
        </p:spPr>
        <p:txBody>
          <a:bodyPr/>
          <a:lstStyle/>
          <a:p>
            <a:endParaRPr lang="zh-CN" altLang="en-US"/>
          </a:p>
        </p:txBody>
      </p:sp>
      <p:sp>
        <p:nvSpPr>
          <p:cNvPr id="12" name="AutoShape 12"/>
          <p:cNvSpPr/>
          <p:nvPr/>
        </p:nvSpPr>
        <p:spPr>
          <a:xfrm>
            <a:off x="799768" y="3629459"/>
            <a:ext cx="122998" cy="122998"/>
          </a:xfrm>
          <a:prstGeom prst="ellipse">
            <a:avLst/>
          </a:prstGeom>
          <a:solidFill>
            <a:schemeClr val="accent1">
              <a:alpha val="100000"/>
            </a:schemeClr>
          </a:solidFill>
        </p:spPr>
        <p:txBody>
          <a:bodyPr/>
          <a:lstStyle/>
          <a:p>
            <a:endParaRPr lang="zh-CN" altLang="en-US"/>
          </a:p>
        </p:txBody>
      </p:sp>
      <p:sp>
        <p:nvSpPr>
          <p:cNvPr id="13" name="AutoShape 13"/>
          <p:cNvSpPr/>
          <p:nvPr/>
        </p:nvSpPr>
        <p:spPr>
          <a:xfrm>
            <a:off x="1482520" y="3629459"/>
            <a:ext cx="122998" cy="122998"/>
          </a:xfrm>
          <a:prstGeom prst="ellipse">
            <a:avLst/>
          </a:prstGeom>
          <a:solidFill>
            <a:schemeClr val="accent1">
              <a:alpha val="100000"/>
            </a:schemeClr>
          </a:solidFill>
        </p:spPr>
        <p:txBody>
          <a:bodyPr/>
          <a:lstStyle/>
          <a:p>
            <a:endParaRPr lang="zh-CN" altLang="en-US"/>
          </a:p>
        </p:txBody>
      </p:sp>
      <p:cxnSp>
        <p:nvCxnSpPr>
          <p:cNvPr id="14" name="Connector 14"/>
          <p:cNvCxnSpPr/>
          <p:nvPr/>
        </p:nvCxnSpPr>
        <p:spPr>
          <a:xfrm>
            <a:off x="1554148" y="3703689"/>
            <a:ext cx="6181975"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grpSp>
        <p:nvGrpSpPr>
          <p:cNvPr id="15" name="Group 15"/>
          <p:cNvGrpSpPr/>
          <p:nvPr/>
        </p:nvGrpSpPr>
        <p:grpSpPr>
          <a:xfrm>
            <a:off x="454963" y="93878"/>
            <a:ext cx="10641129" cy="914400"/>
            <a:chOff x="454963" y="93878"/>
            <a:chExt cx="10641129" cy="914400"/>
          </a:xfrm>
        </p:grpSpPr>
        <p:sp>
          <p:nvSpPr>
            <p:cNvPr id="16" name="AutoShape 16"/>
            <p:cNvSpPr/>
            <p:nvPr/>
          </p:nvSpPr>
          <p:spPr>
            <a:xfrm>
              <a:off x="454963" y="331168"/>
              <a:ext cx="84147" cy="84147"/>
            </a:xfrm>
            <a:prstGeom prst="ellipse">
              <a:avLst/>
            </a:prstGeom>
            <a:solidFill>
              <a:schemeClr val="accent1">
                <a:alpha val="100000"/>
              </a:schemeClr>
            </a:solidFill>
          </p:spPr>
          <p:txBody>
            <a:bodyPr/>
            <a:lstStyle/>
            <a:p>
              <a:endParaRPr lang="zh-CN" altLang="en-US"/>
            </a:p>
          </p:txBody>
        </p:sp>
        <p:sp>
          <p:nvSpPr>
            <p:cNvPr id="17" name="AutoShape 17"/>
            <p:cNvSpPr/>
            <p:nvPr/>
          </p:nvSpPr>
          <p:spPr>
            <a:xfrm>
              <a:off x="575049" y="337743"/>
              <a:ext cx="78137" cy="78137"/>
            </a:xfrm>
            <a:prstGeom prst="ellipse">
              <a:avLst/>
            </a:prstGeom>
            <a:solidFill>
              <a:schemeClr val="accent1">
                <a:alpha val="80000"/>
              </a:schemeClr>
            </a:solidFill>
          </p:spPr>
          <p:txBody>
            <a:bodyPr/>
            <a:lstStyle/>
            <a:p>
              <a:endParaRPr lang="zh-CN" altLang="en-US"/>
            </a:p>
          </p:txBody>
        </p:sp>
        <p:sp>
          <p:nvSpPr>
            <p:cNvPr id="18" name="AutoShape 18"/>
            <p:cNvSpPr/>
            <p:nvPr/>
          </p:nvSpPr>
          <p:spPr>
            <a:xfrm>
              <a:off x="689125" y="339460"/>
              <a:ext cx="74704" cy="74704"/>
            </a:xfrm>
            <a:prstGeom prst="ellipse">
              <a:avLst/>
            </a:prstGeom>
            <a:solidFill>
              <a:schemeClr val="accent1">
                <a:alpha val="60000"/>
              </a:schemeClr>
            </a:solidFill>
          </p:spPr>
          <p:txBody>
            <a:bodyPr/>
            <a:lstStyle/>
            <a:p>
              <a:endParaRPr lang="zh-CN" altLang="en-US"/>
            </a:p>
          </p:txBody>
        </p:sp>
        <p:sp>
          <p:nvSpPr>
            <p:cNvPr id="19" name="AutoShape 19"/>
            <p:cNvSpPr/>
            <p:nvPr/>
          </p:nvSpPr>
          <p:spPr>
            <a:xfrm>
              <a:off x="799768" y="348430"/>
              <a:ext cx="69238" cy="69238"/>
            </a:xfrm>
            <a:prstGeom prst="ellipse">
              <a:avLst/>
            </a:prstGeom>
            <a:solidFill>
              <a:schemeClr val="accent1">
                <a:alpha val="40000"/>
              </a:schemeClr>
            </a:solidFill>
          </p:spPr>
          <p:txBody>
            <a:bodyPr/>
            <a:lstStyle/>
            <a:p>
              <a:endParaRPr lang="zh-CN" altLang="en-US"/>
            </a:p>
          </p:txBody>
        </p:sp>
        <p:sp>
          <p:nvSpPr>
            <p:cNvPr id="20" name="AutoShape 20"/>
            <p:cNvSpPr/>
            <p:nvPr/>
          </p:nvSpPr>
          <p:spPr>
            <a:xfrm>
              <a:off x="904945" y="344297"/>
              <a:ext cx="65594" cy="65594"/>
            </a:xfrm>
            <a:prstGeom prst="ellipse">
              <a:avLst/>
            </a:prstGeom>
            <a:solidFill>
              <a:schemeClr val="accent1">
                <a:alpha val="20000"/>
              </a:schemeClr>
            </a:solidFill>
          </p:spPr>
          <p:txBody>
            <a:bodyPr/>
            <a:lstStyle/>
            <a:p>
              <a:endParaRPr lang="zh-CN" altLang="en-US"/>
            </a:p>
          </p:txBody>
        </p:sp>
        <p:sp>
          <p:nvSpPr>
            <p:cNvPr id="21" name="AutoShape 21"/>
            <p:cNvSpPr/>
            <p:nvPr/>
          </p:nvSpPr>
          <p:spPr>
            <a:xfrm>
              <a:off x="454963" y="448942"/>
              <a:ext cx="84147" cy="84147"/>
            </a:xfrm>
            <a:prstGeom prst="ellipse">
              <a:avLst/>
            </a:prstGeom>
            <a:solidFill>
              <a:schemeClr val="accent1">
                <a:alpha val="100000"/>
              </a:schemeClr>
            </a:solidFill>
          </p:spPr>
          <p:txBody>
            <a:bodyPr/>
            <a:lstStyle/>
            <a:p>
              <a:endParaRPr lang="zh-CN" altLang="en-US"/>
            </a:p>
          </p:txBody>
        </p:sp>
        <p:sp>
          <p:nvSpPr>
            <p:cNvPr id="22" name="AutoShape 22"/>
            <p:cNvSpPr/>
            <p:nvPr/>
          </p:nvSpPr>
          <p:spPr>
            <a:xfrm>
              <a:off x="575049" y="455517"/>
              <a:ext cx="78137" cy="78137"/>
            </a:xfrm>
            <a:prstGeom prst="ellipse">
              <a:avLst/>
            </a:prstGeom>
            <a:solidFill>
              <a:schemeClr val="accent1">
                <a:alpha val="80000"/>
              </a:schemeClr>
            </a:solidFill>
          </p:spPr>
          <p:txBody>
            <a:bodyPr/>
            <a:lstStyle/>
            <a:p>
              <a:endParaRPr lang="zh-CN" altLang="en-US"/>
            </a:p>
          </p:txBody>
        </p:sp>
        <p:sp>
          <p:nvSpPr>
            <p:cNvPr id="23" name="AutoShape 23"/>
            <p:cNvSpPr/>
            <p:nvPr/>
          </p:nvSpPr>
          <p:spPr>
            <a:xfrm>
              <a:off x="689125" y="457233"/>
              <a:ext cx="74704" cy="74704"/>
            </a:xfrm>
            <a:prstGeom prst="ellipse">
              <a:avLst/>
            </a:prstGeom>
            <a:solidFill>
              <a:schemeClr val="accent1">
                <a:alpha val="60000"/>
              </a:schemeClr>
            </a:solidFill>
          </p:spPr>
          <p:txBody>
            <a:bodyPr/>
            <a:lstStyle/>
            <a:p>
              <a:endParaRPr lang="zh-CN" altLang="en-US"/>
            </a:p>
          </p:txBody>
        </p:sp>
        <p:sp>
          <p:nvSpPr>
            <p:cNvPr id="24" name="AutoShape 24"/>
            <p:cNvSpPr/>
            <p:nvPr/>
          </p:nvSpPr>
          <p:spPr>
            <a:xfrm>
              <a:off x="799768" y="466203"/>
              <a:ext cx="69238" cy="69238"/>
            </a:xfrm>
            <a:prstGeom prst="ellipse">
              <a:avLst/>
            </a:prstGeom>
            <a:solidFill>
              <a:schemeClr val="accent1">
                <a:alpha val="40000"/>
              </a:schemeClr>
            </a:solidFill>
          </p:spPr>
          <p:txBody>
            <a:bodyPr/>
            <a:lstStyle/>
            <a:p>
              <a:endParaRPr lang="zh-CN" altLang="en-US"/>
            </a:p>
          </p:txBody>
        </p:sp>
        <p:sp>
          <p:nvSpPr>
            <p:cNvPr id="25" name="AutoShape 25"/>
            <p:cNvSpPr/>
            <p:nvPr/>
          </p:nvSpPr>
          <p:spPr>
            <a:xfrm>
              <a:off x="904945" y="462070"/>
              <a:ext cx="65594" cy="65594"/>
            </a:xfrm>
            <a:prstGeom prst="ellipse">
              <a:avLst/>
            </a:prstGeom>
            <a:solidFill>
              <a:schemeClr val="accent1">
                <a:alpha val="20000"/>
              </a:schemeClr>
            </a:solidFill>
          </p:spPr>
          <p:txBody>
            <a:bodyPr/>
            <a:lstStyle/>
            <a:p>
              <a:endParaRPr lang="zh-CN" altLang="en-US"/>
            </a:p>
          </p:txBody>
        </p:sp>
        <p:sp>
          <p:nvSpPr>
            <p:cNvPr id="26" name="AutoShape 26"/>
            <p:cNvSpPr/>
            <p:nvPr/>
          </p:nvSpPr>
          <p:spPr>
            <a:xfrm>
              <a:off x="454963" y="566715"/>
              <a:ext cx="84147" cy="84147"/>
            </a:xfrm>
            <a:prstGeom prst="ellipse">
              <a:avLst/>
            </a:prstGeom>
            <a:solidFill>
              <a:schemeClr val="accent1">
                <a:alpha val="100000"/>
              </a:schemeClr>
            </a:solidFill>
          </p:spPr>
          <p:txBody>
            <a:bodyPr/>
            <a:lstStyle/>
            <a:p>
              <a:endParaRPr lang="zh-CN" altLang="en-US"/>
            </a:p>
          </p:txBody>
        </p:sp>
        <p:sp>
          <p:nvSpPr>
            <p:cNvPr id="27" name="AutoShape 27"/>
            <p:cNvSpPr/>
            <p:nvPr/>
          </p:nvSpPr>
          <p:spPr>
            <a:xfrm>
              <a:off x="575049" y="573291"/>
              <a:ext cx="78137" cy="78137"/>
            </a:xfrm>
            <a:prstGeom prst="ellipse">
              <a:avLst/>
            </a:prstGeom>
            <a:solidFill>
              <a:schemeClr val="accent1">
                <a:alpha val="80000"/>
              </a:schemeClr>
            </a:solidFill>
          </p:spPr>
          <p:txBody>
            <a:bodyPr/>
            <a:lstStyle/>
            <a:p>
              <a:endParaRPr lang="zh-CN" altLang="en-US"/>
            </a:p>
          </p:txBody>
        </p:sp>
        <p:sp>
          <p:nvSpPr>
            <p:cNvPr id="28" name="AutoShape 28"/>
            <p:cNvSpPr/>
            <p:nvPr/>
          </p:nvSpPr>
          <p:spPr>
            <a:xfrm>
              <a:off x="689125" y="575007"/>
              <a:ext cx="74704" cy="74704"/>
            </a:xfrm>
            <a:prstGeom prst="ellipse">
              <a:avLst/>
            </a:prstGeom>
            <a:solidFill>
              <a:schemeClr val="accent1">
                <a:alpha val="60000"/>
              </a:schemeClr>
            </a:solidFill>
          </p:spPr>
          <p:txBody>
            <a:bodyPr/>
            <a:lstStyle/>
            <a:p>
              <a:endParaRPr lang="zh-CN" altLang="en-US"/>
            </a:p>
          </p:txBody>
        </p:sp>
        <p:sp>
          <p:nvSpPr>
            <p:cNvPr id="29" name="AutoShape 29"/>
            <p:cNvSpPr/>
            <p:nvPr/>
          </p:nvSpPr>
          <p:spPr>
            <a:xfrm>
              <a:off x="799768" y="583977"/>
              <a:ext cx="69238" cy="69238"/>
            </a:xfrm>
            <a:prstGeom prst="ellipse">
              <a:avLst/>
            </a:prstGeom>
            <a:solidFill>
              <a:schemeClr val="accent1">
                <a:alpha val="40000"/>
              </a:schemeClr>
            </a:solidFill>
          </p:spPr>
          <p:txBody>
            <a:bodyPr/>
            <a:lstStyle/>
            <a:p>
              <a:endParaRPr lang="zh-CN" altLang="en-US"/>
            </a:p>
          </p:txBody>
        </p:sp>
        <p:sp>
          <p:nvSpPr>
            <p:cNvPr id="30" name="AutoShape 30"/>
            <p:cNvSpPr/>
            <p:nvPr/>
          </p:nvSpPr>
          <p:spPr>
            <a:xfrm>
              <a:off x="904945" y="579844"/>
              <a:ext cx="65594" cy="65594"/>
            </a:xfrm>
            <a:prstGeom prst="ellipse">
              <a:avLst/>
            </a:prstGeom>
            <a:solidFill>
              <a:schemeClr val="accent1">
                <a:alpha val="20000"/>
              </a:schemeClr>
            </a:solidFill>
          </p:spPr>
          <p:txBody>
            <a:bodyPr/>
            <a:lstStyle/>
            <a:p>
              <a:endParaRPr lang="zh-CN" altLang="en-US"/>
            </a:p>
          </p:txBody>
        </p:sp>
        <p:sp>
          <p:nvSpPr>
            <p:cNvPr id="31" name="AutoShape 31"/>
            <p:cNvSpPr/>
            <p:nvPr/>
          </p:nvSpPr>
          <p:spPr>
            <a:xfrm>
              <a:off x="454963" y="684489"/>
              <a:ext cx="84147" cy="84147"/>
            </a:xfrm>
            <a:prstGeom prst="ellipse">
              <a:avLst/>
            </a:prstGeom>
            <a:solidFill>
              <a:schemeClr val="accent1">
                <a:alpha val="100000"/>
              </a:schemeClr>
            </a:solidFill>
          </p:spPr>
          <p:txBody>
            <a:bodyPr/>
            <a:lstStyle/>
            <a:p>
              <a:endParaRPr lang="zh-CN" altLang="en-US"/>
            </a:p>
          </p:txBody>
        </p:sp>
        <p:sp>
          <p:nvSpPr>
            <p:cNvPr id="32" name="AutoShape 32"/>
            <p:cNvSpPr/>
            <p:nvPr/>
          </p:nvSpPr>
          <p:spPr>
            <a:xfrm>
              <a:off x="575049" y="691064"/>
              <a:ext cx="78137" cy="78137"/>
            </a:xfrm>
            <a:prstGeom prst="ellipse">
              <a:avLst/>
            </a:prstGeom>
            <a:solidFill>
              <a:schemeClr val="accent1">
                <a:alpha val="80000"/>
              </a:schemeClr>
            </a:solidFill>
          </p:spPr>
          <p:txBody>
            <a:bodyPr/>
            <a:lstStyle/>
            <a:p>
              <a:endParaRPr lang="zh-CN" altLang="en-US"/>
            </a:p>
          </p:txBody>
        </p:sp>
        <p:sp>
          <p:nvSpPr>
            <p:cNvPr id="33" name="AutoShape 33"/>
            <p:cNvSpPr/>
            <p:nvPr/>
          </p:nvSpPr>
          <p:spPr>
            <a:xfrm>
              <a:off x="689125" y="692781"/>
              <a:ext cx="74704" cy="74704"/>
            </a:xfrm>
            <a:prstGeom prst="ellipse">
              <a:avLst/>
            </a:prstGeom>
            <a:solidFill>
              <a:schemeClr val="accent1">
                <a:alpha val="60000"/>
              </a:schemeClr>
            </a:solidFill>
          </p:spPr>
          <p:txBody>
            <a:bodyPr/>
            <a:lstStyle/>
            <a:p>
              <a:endParaRPr lang="zh-CN" altLang="en-US"/>
            </a:p>
          </p:txBody>
        </p:sp>
        <p:sp>
          <p:nvSpPr>
            <p:cNvPr id="34" name="AutoShape 34"/>
            <p:cNvSpPr/>
            <p:nvPr/>
          </p:nvSpPr>
          <p:spPr>
            <a:xfrm>
              <a:off x="799768" y="701751"/>
              <a:ext cx="69238" cy="69238"/>
            </a:xfrm>
            <a:prstGeom prst="ellipse">
              <a:avLst/>
            </a:prstGeom>
            <a:solidFill>
              <a:schemeClr val="accent1">
                <a:alpha val="40000"/>
              </a:schemeClr>
            </a:solidFill>
          </p:spPr>
          <p:txBody>
            <a:bodyPr/>
            <a:lstStyle/>
            <a:p>
              <a:endParaRPr lang="zh-CN" altLang="en-US"/>
            </a:p>
          </p:txBody>
        </p:sp>
        <p:sp>
          <p:nvSpPr>
            <p:cNvPr id="35" name="AutoShape 35"/>
            <p:cNvSpPr/>
            <p:nvPr/>
          </p:nvSpPr>
          <p:spPr>
            <a:xfrm>
              <a:off x="904945" y="697618"/>
              <a:ext cx="65594" cy="65594"/>
            </a:xfrm>
            <a:prstGeom prst="ellipse">
              <a:avLst/>
            </a:prstGeom>
            <a:solidFill>
              <a:schemeClr val="accent1">
                <a:alpha val="20000"/>
              </a:schemeClr>
            </a:solidFill>
          </p:spPr>
          <p:txBody>
            <a:bodyPr/>
            <a:lstStyle/>
            <a:p>
              <a:endParaRPr lang="zh-CN" altLang="en-US"/>
            </a:p>
          </p:txBody>
        </p:sp>
        <p:sp>
          <p:nvSpPr>
            <p:cNvPr id="36" name="TextBox 36"/>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专业查询</a:t>
              </a:r>
            </a:p>
          </p:txBody>
        </p:sp>
      </p:grpSp>
      <p:pic>
        <p:nvPicPr>
          <p:cNvPr id="40" name="图片 39">
            <a:extLst>
              <a:ext uri="{FF2B5EF4-FFF2-40B4-BE49-F238E27FC236}">
                <a16:creationId xmlns:a16="http://schemas.microsoft.com/office/drawing/2014/main" id="{ABFC1A76-D88B-A44E-3D04-2C04CAD07317}"/>
              </a:ext>
            </a:extLst>
          </p:cNvPr>
          <p:cNvPicPr>
            <a:picLocks noChangeAspect="1"/>
          </p:cNvPicPr>
          <p:nvPr/>
        </p:nvPicPr>
        <p:blipFill>
          <a:blip r:embed="rId2"/>
          <a:stretch>
            <a:fillRect/>
          </a:stretch>
        </p:blipFill>
        <p:spPr>
          <a:xfrm>
            <a:off x="4796186" y="237307"/>
            <a:ext cx="7022589" cy="34069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calcmode="lin" valueType="num">
                                      <p:cBhvr>
                                        <p:cTn id="8" dur="500">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childTnLst>
                                </p:cTn>
                              </p:par>
                              <p:par>
                                <p:cTn id="9" presetID="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p:stCondLst>
                                            <p:cond delay="0"/>
                                          </p:stCondLst>
                                        </p:cTn>
                                        <p:tgtEl>
                                          <p:spTgt spid="3"/>
                                        </p:tgtEl>
                                        <p:attrNameLst>
                                          <p:attrName>ppt_x</p:attrName>
                                        </p:attrNameLst>
                                      </p:cBhvr>
                                      <p:tavLst>
                                        <p:tav tm="0" fmla="((floor(#ppt_x-0.5)+ceil(#ppt_x-0.5))*0.5+0.5)+(#ppt_x- ((floor(#ppt_x-0.5)+ceil(#ppt_x-0.5))*0.5+0.5))*$">
                                          <p:val>
                                            <p:fltVal val="0"/>
                                          </p:val>
                                        </p:tav>
                                        <p:tav tm="100000">
                                          <p:val>
                                            <p:fltVal val="1"/>
                                          </p:val>
                                        </p:tav>
                                      </p:tavLst>
                                    </p:anim>
                                    <p:anim calcmode="lin" valueType="num">
                                      <p:cBhvr>
                                        <p:cTn id="12" dur="500">
                                          <p:stCondLst>
                                            <p:cond delay="0"/>
                                          </p:stCondLst>
                                        </p:cTn>
                                        <p:tgtEl>
                                          <p:spTgt spid="3"/>
                                        </p:tgtEl>
                                        <p:attrNameLst>
                                          <p:attrName>ppt_y</p:attrName>
                                        </p:attrNameLst>
                                      </p:cBhvr>
                                      <p:tavLst>
                                        <p:tav tm="0" fmla="((floor(#ppt_y-0.5)+ceil(#ppt_y-0.5))*0.5+0.5)+(#ppt_y- ((floor(#ppt_y-0.5)+ceil(#ppt_y-0.5))*0.5+0.5))*$">
                                          <p:val>
                                            <p:fltVal val="0"/>
                                          </p:val>
                                        </p:tav>
                                        <p:tav tm="100000">
                                          <p:val>
                                            <p:fltVal val="1"/>
                                          </p:val>
                                        </p:tav>
                                      </p:tavLst>
                                    </p:anim>
                                  </p:childTnLst>
                                </p:cTn>
                              </p:par>
                              <p:par>
                                <p:cTn id="13" presetID="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p:stCondLst>
                                            <p:cond delay="0"/>
                                          </p:stCondLst>
                                        </p:cTn>
                                        <p:tgtEl>
                                          <p:spTgt spid="4"/>
                                        </p:tgtEl>
                                        <p:attrNameLst>
                                          <p:attrName>ppt_x</p:attrName>
                                        </p:attrNameLst>
                                      </p:cBhvr>
                                      <p:tavLst>
                                        <p:tav tm="0" fmla="((floor(#ppt_x-0.5)+ceil(#ppt_x-0.5))*0.5+0.5)+(#ppt_x- ((floor(#ppt_x-0.5)+ceil(#ppt_x-0.5))*0.5+0.5))*$">
                                          <p:val>
                                            <p:fltVal val="0"/>
                                          </p:val>
                                        </p:tav>
                                        <p:tav tm="100000">
                                          <p:val>
                                            <p:fltVal val="1"/>
                                          </p:val>
                                        </p:tav>
                                      </p:tavLst>
                                    </p:anim>
                                    <p:anim calcmode="lin" valueType="num">
                                      <p:cBhvr>
                                        <p:cTn id="16" dur="500">
                                          <p:stCondLst>
                                            <p:cond delay="0"/>
                                          </p:stCondLst>
                                        </p:cTn>
                                        <p:tgtEl>
                                          <p:spTgt spid="4"/>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p:stCondLst>
                                            <p:cond delay="0"/>
                                          </p:stCondLst>
                                        </p:cTn>
                                        <p:tgtEl>
                                          <p:spTgt spid="5"/>
                                        </p:tgtEl>
                                        <p:attrNameLst>
                                          <p:attrName>ppt_x</p:attrName>
                                        </p:attrNameLst>
                                      </p:cBhvr>
                                      <p:tavLst>
                                        <p:tav tm="0" fmla="((floor(#ppt_x-0.5)+ceil(#ppt_x-0.5))*0.5+0.5)+(#ppt_x- ((floor(#ppt_x-0.5)+ceil(#ppt_x-0.5))*0.5+0.5))*$">
                                          <p:val>
                                            <p:fltVal val="0"/>
                                          </p:val>
                                        </p:tav>
                                        <p:tav tm="100000">
                                          <p:val>
                                            <p:fltVal val="1"/>
                                          </p:val>
                                        </p:tav>
                                      </p:tavLst>
                                    </p:anim>
                                    <p:anim calcmode="lin" valueType="num">
                                      <p:cBhvr>
                                        <p:cTn id="20" dur="500">
                                          <p:stCondLst>
                                            <p:cond delay="0"/>
                                          </p:stCondLst>
                                        </p:cTn>
                                        <p:tgtEl>
                                          <p:spTgt spid="5"/>
                                        </p:tgtEl>
                                        <p:attrNameLst>
                                          <p:attrName>ppt_y</p:attrName>
                                        </p:attrNameLst>
                                      </p:cBhvr>
                                      <p:tavLst>
                                        <p:tav tm="0" fmla="((floor(#ppt_y-0.5)+ceil(#ppt_y-0.5))*0.5+0.5)+(#ppt_y- ((floor(#ppt_y-0.5)+ceil(#ppt_y-0.5))*0.5+0.5))*$">
                                          <p:val>
                                            <p:fltVal val="0"/>
                                          </p:val>
                                        </p:tav>
                                        <p:tav tm="100000">
                                          <p:val>
                                            <p:fltVal val="1"/>
                                          </p:val>
                                        </p:tav>
                                      </p:tavLst>
                                    </p:anim>
                                  </p:childTnLst>
                                </p:cTn>
                              </p:par>
                              <p:par>
                                <p:cTn id="21" presetID="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p:stCondLst>
                                            <p:cond delay="0"/>
                                          </p:stCondLst>
                                        </p:cTn>
                                        <p:tgtEl>
                                          <p:spTgt spid="6"/>
                                        </p:tgtEl>
                                        <p:attrNameLst>
                                          <p:attrName>ppt_x</p:attrName>
                                        </p:attrNameLst>
                                      </p:cBhvr>
                                      <p:tavLst>
                                        <p:tav tm="0" fmla="((floor(#ppt_x-0.5)+ceil(#ppt_x-0.5))*0.5+0.5)+(#ppt_x- ((floor(#ppt_x-0.5)+ceil(#ppt_x-0.5))*0.5+0.5))*$">
                                          <p:val>
                                            <p:fltVal val="0"/>
                                          </p:val>
                                        </p:tav>
                                        <p:tav tm="100000">
                                          <p:val>
                                            <p:fltVal val="1"/>
                                          </p:val>
                                        </p:tav>
                                      </p:tavLst>
                                    </p:anim>
                                    <p:anim calcmode="lin" valueType="num">
                                      <p:cBhvr>
                                        <p:cTn id="24" dur="500">
                                          <p:stCondLst>
                                            <p:cond delay="0"/>
                                          </p:stCondLst>
                                        </p:cTn>
                                        <p:tgtEl>
                                          <p:spTgt spid="6"/>
                                        </p:tgtEl>
                                        <p:attrNameLst>
                                          <p:attrName>ppt_y</p:attrName>
                                        </p:attrNameLst>
                                      </p:cBhvr>
                                      <p:tavLst>
                                        <p:tav tm="0" fmla="((floor(#ppt_y-0.5)+ceil(#ppt_y-0.5))*0.5+0.5)+(#ppt_y- ((floor(#ppt_y-0.5)+ceil(#ppt_y-0.5))*0.5+0.5))*$">
                                          <p:val>
                                            <p:fltVal val="0"/>
                                          </p:val>
                                        </p:tav>
                                        <p:tav tm="100000">
                                          <p:val>
                                            <p:fltVal val="1"/>
                                          </p:val>
                                        </p:tav>
                                      </p:tavLst>
                                    </p:anim>
                                  </p:childTnLst>
                                </p:cTn>
                              </p:par>
                              <p:par>
                                <p:cTn id="25" presetID="23" presetClass="entr" presetSubtype="28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strVal val="4/3*#ppt_w"/>
                                          </p:val>
                                        </p:tav>
                                        <p:tav tm="100000">
                                          <p:val>
                                            <p:strVal val="#ppt_w"/>
                                          </p:val>
                                        </p:tav>
                                      </p:tavLst>
                                    </p:anim>
                                    <p:anim calcmode="lin" valueType="num">
                                      <p:cBhvr>
                                        <p:cTn id="28" dur="500" fill="hold"/>
                                        <p:tgtEl>
                                          <p:spTgt spid="7"/>
                                        </p:tgtEl>
                                        <p:attrNameLst>
                                          <p:attrName>ppt_h</p:attrName>
                                        </p:attrNameLst>
                                      </p:cBhvr>
                                      <p:tavLst>
                                        <p:tav tm="0">
                                          <p:val>
                                            <p:strVal val="4/3*#ppt_h"/>
                                          </p:val>
                                        </p:tav>
                                        <p:tav tm="100000">
                                          <p:val>
                                            <p:strVal val="#ppt_h"/>
                                          </p:val>
                                        </p:tav>
                                      </p:tavLst>
                                    </p:anim>
                                  </p:childTnLst>
                                </p:cTn>
                              </p:par>
                              <p:par>
                                <p:cTn id="29" presetID="10" presetClass="entr" presetSubtype="0" fill="hold" nodeType="withEffect">
                                  <p:stCondLst>
                                    <p:cond delay="0"/>
                                  </p:stCondLst>
                                  <p:childTnLst>
                                    <p:set>
                                      <p:cBhvr>
                                        <p:cTn id="30" dur="500"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0" presetClass="entr" presetSubtype="0" fill="hold" nodeType="withEffect">
                                  <p:stCondLst>
                                    <p:cond delay="53"/>
                                  </p:stCondLst>
                                  <p:childTnLst>
                                    <p:set>
                                      <p:cBhvr>
                                        <p:cTn id="33" dur="200" fill="hold">
                                          <p:stCondLst>
                                            <p:cond delay="0"/>
                                          </p:stCondLst>
                                        </p:cTn>
                                        <p:tgtEl>
                                          <p:spTgt spid="9"/>
                                        </p:tgtEl>
                                        <p:attrNameLst>
                                          <p:attrName>style.visibility</p:attrName>
                                        </p:attrNameLst>
                                      </p:cBhvr>
                                      <p:to>
                                        <p:strVal val="visible"/>
                                      </p:to>
                                    </p:set>
                                    <p:animMotion path="M -1.253526 0 L 0 0 E">
                                      <p:cBhvr>
                                        <p:cTn id="34" dur="200"/>
                                        <p:tgtEl>
                                          <p:spTgt spid="9"/>
                                        </p:tgtEl>
                                      </p:cBhvr>
                                    </p:animMotion>
                                  </p:childTnLst>
                                </p:cTn>
                              </p:par>
                              <p:par>
                                <p:cTn id="35" presetID="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p:stCondLst>
                                            <p:cond delay="0"/>
                                          </p:stCondLst>
                                        </p:cTn>
                                        <p:tgtEl>
                                          <p:spTgt spid="11"/>
                                        </p:tgtEl>
                                        <p:attrNameLst>
                                          <p:attrName>ppt_x</p:attrName>
                                        </p:attrNameLst>
                                      </p:cBhvr>
                                      <p:tavLst>
                                        <p:tav tm="0" fmla="((floor(#ppt_x-0.5)+ceil(#ppt_x-0.5))*0.5+0.5)+(#ppt_x- ((floor(#ppt_x-0.5)+ceil(#ppt_x-0.5))*0.5+0.5))*$">
                                          <p:val>
                                            <p:fltVal val="0"/>
                                          </p:val>
                                        </p:tav>
                                        <p:tav tm="100000">
                                          <p:val>
                                            <p:fltVal val="1"/>
                                          </p:val>
                                        </p:tav>
                                      </p:tavLst>
                                    </p:anim>
                                    <p:anim calcmode="lin" valueType="num">
                                      <p:cBhvr>
                                        <p:cTn id="38" dur="500">
                                          <p:stCondLst>
                                            <p:cond delay="0"/>
                                          </p:stCondLst>
                                        </p:cTn>
                                        <p:tgtEl>
                                          <p:spTgt spid="11"/>
                                        </p:tgtEl>
                                        <p:attrNameLst>
                                          <p:attrName>ppt_y</p:attrName>
                                        </p:attrNameLst>
                                      </p:cBhvr>
                                      <p:tavLst>
                                        <p:tav tm="0" fmla="((floor(#ppt_y-0.5)+ceil(#ppt_y-0.5))*0.5+0.5)+(#ppt_y- ((floor(#ppt_y-0.5)+ceil(#ppt_y-0.5))*0.5+0.5))*$">
                                          <p:val>
                                            <p:fltVal val="0"/>
                                          </p:val>
                                        </p:tav>
                                        <p:tav tm="100000">
                                          <p:val>
                                            <p:fltVal val="1"/>
                                          </p:val>
                                        </p:tav>
                                      </p:tavLst>
                                    </p:anim>
                                  </p:childTnLst>
                                </p:cTn>
                              </p:par>
                              <p:par>
                                <p:cTn id="39" presetID="53" presetClass="entr" presetSubtype="16" fill="hold" nodeType="withEffect">
                                  <p:stCondLst>
                                    <p:cond delay="0"/>
                                  </p:stCondLst>
                                  <p:childTnLst>
                                    <p:set>
                                      <p:cBhvr>
                                        <p:cTn id="40" dur="500"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animEffect transition="in" filter="fade">
                                      <p:cBhvr>
                                        <p:cTn id="43" dur="500"/>
                                        <p:tgtEl>
                                          <p:spTgt spid="12"/>
                                        </p:tgtEl>
                                      </p:cBhvr>
                                    </p:animEffect>
                                  </p:childTnLst>
                                </p:cTn>
                              </p:par>
                              <p:par>
                                <p:cTn id="44" presetID="23" presetClass="entr" presetSubtype="288"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strVal val="4/3*#ppt_w"/>
                                          </p:val>
                                        </p:tav>
                                        <p:tav tm="100000">
                                          <p:val>
                                            <p:strVal val="#ppt_w"/>
                                          </p:val>
                                        </p:tav>
                                      </p:tavLst>
                                    </p:anim>
                                    <p:anim calcmode="lin" valueType="num">
                                      <p:cBhvr>
                                        <p:cTn id="47" dur="500" fill="hold"/>
                                        <p:tgtEl>
                                          <p:spTgt spid="13"/>
                                        </p:tgtEl>
                                        <p:attrNameLst>
                                          <p:attrName>ppt_h</p:attrName>
                                        </p:attrNameLst>
                                      </p:cBhvr>
                                      <p:tavLst>
                                        <p:tav tm="0">
                                          <p:val>
                                            <p:strVal val="4/3*#ppt_h"/>
                                          </p:val>
                                        </p:tav>
                                        <p:tav tm="100000">
                                          <p:val>
                                            <p:strVal val="#ppt_h"/>
                                          </p:val>
                                        </p:tav>
                                      </p:tavLst>
                                    </p:anim>
                                  </p:childTnLst>
                                </p:cTn>
                              </p:par>
                              <p:par>
                                <p:cTn id="48" presetID="0" presetClass="entr" presetSubtype="0" fill="hold" nodeType="withEffect">
                                  <p:stCondLst>
                                    <p:cond delay="92"/>
                                  </p:stCondLst>
                                  <p:childTnLst>
                                    <p:set>
                                      <p:cBhvr>
                                        <p:cTn id="49" dur="200" fill="hold">
                                          <p:stCondLst>
                                            <p:cond delay="0"/>
                                          </p:stCondLst>
                                        </p:cTn>
                                        <p:tgtEl>
                                          <p:spTgt spid="14"/>
                                        </p:tgtEl>
                                        <p:attrNameLst>
                                          <p:attrName>style.visibility</p:attrName>
                                        </p:attrNameLst>
                                      </p:cBhvr>
                                      <p:to>
                                        <p:strVal val="visible"/>
                                      </p:to>
                                    </p:set>
                                    <p:animMotion path="M -1.253526 0 L 0 0 E">
                                      <p:cBhvr>
                                        <p:cTn id="50" dur="200"/>
                                        <p:tgtEl>
                                          <p:spTgt spid="14"/>
                                        </p:tgtEl>
                                      </p:cBhvr>
                                    </p:animMotion>
                                  </p:childTnLst>
                                </p:cTn>
                              </p:par>
                              <p:par>
                                <p:cTn id="51" presetID="0"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p:stCondLst>
                                            <p:cond delay="0"/>
                                          </p:stCondLst>
                                        </p:cTn>
                                        <p:tgtEl>
                                          <p:spTgt spid="15"/>
                                        </p:tgtEl>
                                        <p:attrNameLst>
                                          <p:attrName>ppt_x</p:attrName>
                                        </p:attrNameLst>
                                      </p:cBhvr>
                                      <p:tavLst>
                                        <p:tav tm="0" fmla="((floor(#ppt_x-0.5)+ceil(#ppt_x-0.5))*0.5+0.5)+(#ppt_x- ((floor(#ppt_x-0.5)+ceil(#ppt_x-0.5))*0.5+0.5))*$">
                                          <p:val>
                                            <p:fltVal val="0"/>
                                          </p:val>
                                        </p:tav>
                                        <p:tav tm="100000">
                                          <p:val>
                                            <p:fltVal val="1"/>
                                          </p:val>
                                        </p:tav>
                                      </p:tavLst>
                                    </p:anim>
                                    <p:anim calcmode="lin" valueType="num">
                                      <p:cBhvr>
                                        <p:cTn id="54" dur="500">
                                          <p:stCondLst>
                                            <p:cond delay="0"/>
                                          </p:stCondLst>
                                        </p:cTn>
                                        <p:tgtEl>
                                          <p:spTgt spid="15"/>
                                        </p:tgtEl>
                                        <p:attrNameLst>
                                          <p:attrName>ppt_y</p:attrName>
                                        </p:attrNameLst>
                                      </p:cBhvr>
                                      <p:tavLst>
                                        <p:tav tm="0" fmla="((floor(#ppt_y-0.5)+ceil(#ppt_y-0.5))*0.5+0.5)+(#ppt_y- ((floor(#ppt_y-0.5)+ceil(#ppt_y-0.5))*0.5+0.5))*$">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74694" y="1423099"/>
            <a:ext cx="8029575" cy="762000"/>
          </a:xfrm>
          <a:prstGeom prst="rect">
            <a:avLst/>
          </a:prstGeom>
        </p:spPr>
        <p:txBody>
          <a:bodyPr vert="horz" wrap="square" lIns="123825" tIns="123825" rIns="57150" bIns="123825" rtlCol="0" anchor="t" anchorCtr="0">
            <a:spAutoFit/>
          </a:bodyPr>
          <a:lstStyle/>
          <a:p>
            <a:pPr>
              <a:lnSpc>
                <a:spcPct val="140000"/>
              </a:lnSpc>
            </a:pPr>
            <a:r>
              <a:rPr lang="en-US" sz="2325" b="1">
                <a:solidFill>
                  <a:schemeClr val="accent1">
                    <a:alpha val="100000"/>
                  </a:schemeClr>
                </a:solidFill>
                <a:latin typeface="微软雅黑" panose="020B0503020204020204" charset="-122"/>
                <a:ea typeface="微软雅黑" panose="020B0503020204020204" charset="-122"/>
                <a:cs typeface="微软雅黑" panose="020B0503020204020204" charset="-122"/>
              </a:rPr>
              <a:t>总结词</a:t>
            </a:r>
          </a:p>
        </p:txBody>
      </p:sp>
      <p:sp>
        <p:nvSpPr>
          <p:cNvPr id="3" name="AutoShape 3"/>
          <p:cNvSpPr/>
          <p:nvPr/>
        </p:nvSpPr>
        <p:spPr>
          <a:xfrm>
            <a:off x="1250166" y="5955116"/>
            <a:ext cx="701468" cy="122998"/>
          </a:xfrm>
          <a:prstGeom prst="rect">
            <a:avLst/>
          </a:prstGeom>
          <a:solidFill>
            <a:schemeClr val="accent1">
              <a:alpha val="100000"/>
            </a:schemeClr>
          </a:solidFill>
        </p:spPr>
        <p:txBody>
          <a:bodyPr/>
          <a:lstStyle/>
          <a:p>
            <a:endParaRPr lang="zh-CN" altLang="en-US"/>
          </a:p>
        </p:txBody>
      </p:sp>
      <p:sp>
        <p:nvSpPr>
          <p:cNvPr id="4" name="AutoShape 4"/>
          <p:cNvSpPr/>
          <p:nvPr/>
        </p:nvSpPr>
        <p:spPr>
          <a:xfrm>
            <a:off x="1197254" y="5955116"/>
            <a:ext cx="122998" cy="122998"/>
          </a:xfrm>
          <a:prstGeom prst="ellipse">
            <a:avLst/>
          </a:prstGeom>
          <a:solidFill>
            <a:schemeClr val="accent1">
              <a:alpha val="100000"/>
            </a:schemeClr>
          </a:solidFill>
        </p:spPr>
        <p:txBody>
          <a:bodyPr/>
          <a:lstStyle/>
          <a:p>
            <a:endParaRPr lang="zh-CN" altLang="en-US"/>
          </a:p>
        </p:txBody>
      </p:sp>
      <p:sp>
        <p:nvSpPr>
          <p:cNvPr id="5" name="AutoShape 5"/>
          <p:cNvSpPr/>
          <p:nvPr/>
        </p:nvSpPr>
        <p:spPr>
          <a:xfrm>
            <a:off x="1880006" y="5955116"/>
            <a:ext cx="122998" cy="122998"/>
          </a:xfrm>
          <a:prstGeom prst="ellipse">
            <a:avLst/>
          </a:prstGeom>
          <a:solidFill>
            <a:schemeClr val="accent1">
              <a:alpha val="100000"/>
            </a:schemeClr>
          </a:solidFill>
        </p:spPr>
        <p:txBody>
          <a:bodyPr/>
          <a:lstStyle/>
          <a:p>
            <a:endParaRPr lang="zh-CN" altLang="en-US"/>
          </a:p>
        </p:txBody>
      </p:sp>
      <p:cxnSp>
        <p:nvCxnSpPr>
          <p:cNvPr id="6" name="Connector 6"/>
          <p:cNvCxnSpPr/>
          <p:nvPr/>
        </p:nvCxnSpPr>
        <p:spPr>
          <a:xfrm>
            <a:off x="1951634" y="6029346"/>
            <a:ext cx="10254150"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7" name="TextBox 7"/>
          <p:cNvSpPr txBox="1"/>
          <p:nvPr/>
        </p:nvSpPr>
        <p:spPr>
          <a:xfrm>
            <a:off x="3574694" y="1913291"/>
            <a:ext cx="7776939" cy="1203960"/>
          </a:xfrm>
          <a:prstGeom prst="rect">
            <a:avLst/>
          </a:prstGeom>
        </p:spPr>
        <p:txBody>
          <a:bodyPr vert="horz" wrap="square" lIns="123825" tIns="123825" rIns="57150" bIns="123825" rtlCol="0" anchor="t" anchorCtr="0">
            <a:spAutoFit/>
          </a:bodyPr>
          <a:lstStyle/>
          <a:p>
            <a:pPr>
              <a:lnSpc>
                <a:spcPct val="150000"/>
              </a:lnSpc>
            </a:pPr>
            <a:r>
              <a:rPr lang="en-US" sz="1350">
                <a:solidFill>
                  <a:schemeClr val="dk1">
                    <a:alpha val="100000"/>
                  </a:schemeClr>
                </a:solidFill>
                <a:latin typeface="微软雅黑" panose="020B0503020204020204" charset="-122"/>
                <a:ea typeface="微软雅黑" panose="020B0503020204020204" charset="-122"/>
                <a:cs typeface="微软雅黑" panose="020B0503020204020204" charset="-122"/>
              </a:rPr>
              <a:t>提供历年考研真题及答案下载</a:t>
            </a:r>
          </a:p>
        </p:txBody>
      </p:sp>
      <p:sp>
        <p:nvSpPr>
          <p:cNvPr id="8" name="TextBox 8"/>
          <p:cNvSpPr txBox="1"/>
          <p:nvPr/>
        </p:nvSpPr>
        <p:spPr>
          <a:xfrm>
            <a:off x="1197254" y="3971227"/>
            <a:ext cx="8029575" cy="762000"/>
          </a:xfrm>
          <a:prstGeom prst="rect">
            <a:avLst/>
          </a:prstGeom>
        </p:spPr>
        <p:txBody>
          <a:bodyPr vert="horz" wrap="square" lIns="123825" tIns="123825" rIns="57150" bIns="123825" rtlCol="0" anchor="t" anchorCtr="0">
            <a:spAutoFit/>
          </a:bodyPr>
          <a:lstStyle/>
          <a:p>
            <a:pPr>
              <a:lnSpc>
                <a:spcPct val="140000"/>
              </a:lnSpc>
            </a:pPr>
            <a:r>
              <a:rPr lang="en-US" sz="2325" b="1">
                <a:solidFill>
                  <a:schemeClr val="accent1">
                    <a:alpha val="100000"/>
                  </a:schemeClr>
                </a:solidFill>
                <a:latin typeface="微软雅黑" panose="020B0503020204020204" charset="-122"/>
                <a:ea typeface="微软雅黑" panose="020B0503020204020204" charset="-122"/>
                <a:cs typeface="微软雅黑" panose="020B0503020204020204" charset="-122"/>
              </a:rPr>
              <a:t>详细描述</a:t>
            </a:r>
          </a:p>
        </p:txBody>
      </p:sp>
      <p:sp>
        <p:nvSpPr>
          <p:cNvPr id="9" name="TextBox 9"/>
          <p:cNvSpPr txBox="1"/>
          <p:nvPr/>
        </p:nvSpPr>
        <p:spPr>
          <a:xfrm>
            <a:off x="1197254" y="4461419"/>
            <a:ext cx="7806355" cy="1203960"/>
          </a:xfrm>
          <a:prstGeom prst="rect">
            <a:avLst/>
          </a:prstGeom>
        </p:spPr>
        <p:txBody>
          <a:bodyPr vert="horz" wrap="square" lIns="123825" tIns="123825" rIns="57150" bIns="123825" rtlCol="0" anchor="t" anchorCtr="0">
            <a:spAutoFit/>
          </a:bodyPr>
          <a:lstStyle/>
          <a:p>
            <a:pPr>
              <a:lnSpc>
                <a:spcPct val="150000"/>
              </a:lnSpc>
            </a:pPr>
            <a:r>
              <a:rPr lang="en-US" sz="1350">
                <a:solidFill>
                  <a:schemeClr val="dk1">
                    <a:alpha val="100000"/>
                  </a:schemeClr>
                </a:solidFill>
                <a:latin typeface="微软雅黑" panose="020B0503020204020204" charset="-122"/>
                <a:ea typeface="微软雅黑" panose="020B0503020204020204" charset="-122"/>
                <a:cs typeface="微软雅黑" panose="020B0503020204020204" charset="-122"/>
              </a:rPr>
              <a:t>用户可以通过该功能下载历年考研真题及答案，方便用户进行备考和复习。同时，该功能还可以帮助用户了解考研的命题规律和考试形式，提高备考效率。</a:t>
            </a:r>
          </a:p>
        </p:txBody>
      </p:sp>
      <p:sp>
        <p:nvSpPr>
          <p:cNvPr id="10" name="AutoShape 10"/>
          <p:cNvSpPr/>
          <p:nvPr/>
        </p:nvSpPr>
        <p:spPr>
          <a:xfrm>
            <a:off x="3552256" y="3306002"/>
            <a:ext cx="701468" cy="122998"/>
          </a:xfrm>
          <a:prstGeom prst="rect">
            <a:avLst/>
          </a:prstGeom>
          <a:solidFill>
            <a:schemeClr val="accent1">
              <a:alpha val="100000"/>
            </a:schemeClr>
          </a:solidFill>
        </p:spPr>
        <p:txBody>
          <a:bodyPr/>
          <a:lstStyle/>
          <a:p>
            <a:endParaRPr lang="zh-CN" altLang="en-US"/>
          </a:p>
        </p:txBody>
      </p:sp>
      <p:sp>
        <p:nvSpPr>
          <p:cNvPr id="11" name="AutoShape 11"/>
          <p:cNvSpPr/>
          <p:nvPr/>
        </p:nvSpPr>
        <p:spPr>
          <a:xfrm>
            <a:off x="3499345" y="3306002"/>
            <a:ext cx="122998" cy="122998"/>
          </a:xfrm>
          <a:prstGeom prst="ellipse">
            <a:avLst/>
          </a:prstGeom>
          <a:solidFill>
            <a:schemeClr val="accent1">
              <a:alpha val="100000"/>
            </a:schemeClr>
          </a:solidFill>
        </p:spPr>
        <p:txBody>
          <a:bodyPr/>
          <a:lstStyle/>
          <a:p>
            <a:endParaRPr lang="zh-CN" altLang="en-US"/>
          </a:p>
        </p:txBody>
      </p:sp>
      <p:sp>
        <p:nvSpPr>
          <p:cNvPr id="12" name="AutoShape 12"/>
          <p:cNvSpPr/>
          <p:nvPr/>
        </p:nvSpPr>
        <p:spPr>
          <a:xfrm>
            <a:off x="4182096" y="3306002"/>
            <a:ext cx="122998" cy="122998"/>
          </a:xfrm>
          <a:prstGeom prst="ellipse">
            <a:avLst/>
          </a:prstGeom>
          <a:solidFill>
            <a:schemeClr val="accent1">
              <a:alpha val="100000"/>
            </a:schemeClr>
          </a:solidFill>
        </p:spPr>
        <p:txBody>
          <a:bodyPr/>
          <a:lstStyle/>
          <a:p>
            <a:endParaRPr lang="zh-CN" altLang="en-US"/>
          </a:p>
        </p:txBody>
      </p:sp>
      <p:cxnSp>
        <p:nvCxnSpPr>
          <p:cNvPr id="13" name="Connector 13"/>
          <p:cNvCxnSpPr/>
          <p:nvPr/>
        </p:nvCxnSpPr>
        <p:spPr>
          <a:xfrm>
            <a:off x="4253725" y="3380232"/>
            <a:ext cx="10254150"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grpSp>
        <p:nvGrpSpPr>
          <p:cNvPr id="14" name="Group 14"/>
          <p:cNvGrpSpPr/>
          <p:nvPr/>
        </p:nvGrpSpPr>
        <p:grpSpPr>
          <a:xfrm>
            <a:off x="454963" y="93878"/>
            <a:ext cx="10641129" cy="893445"/>
            <a:chOff x="454963" y="93878"/>
            <a:chExt cx="10641129" cy="893445"/>
          </a:xfrm>
        </p:grpSpPr>
        <p:sp>
          <p:nvSpPr>
            <p:cNvPr id="15" name="AutoShape 15"/>
            <p:cNvSpPr/>
            <p:nvPr/>
          </p:nvSpPr>
          <p:spPr>
            <a:xfrm>
              <a:off x="454963" y="331168"/>
              <a:ext cx="84147" cy="84147"/>
            </a:xfrm>
            <a:prstGeom prst="ellipse">
              <a:avLst/>
            </a:prstGeom>
            <a:solidFill>
              <a:schemeClr val="accent1">
                <a:alpha val="100000"/>
              </a:schemeClr>
            </a:solidFill>
          </p:spPr>
          <p:txBody>
            <a:bodyPr/>
            <a:lstStyle/>
            <a:p>
              <a:endParaRPr lang="zh-CN" altLang="en-US"/>
            </a:p>
          </p:txBody>
        </p:sp>
        <p:sp>
          <p:nvSpPr>
            <p:cNvPr id="16" name="AutoShape 16"/>
            <p:cNvSpPr/>
            <p:nvPr/>
          </p:nvSpPr>
          <p:spPr>
            <a:xfrm>
              <a:off x="575049" y="337743"/>
              <a:ext cx="78137" cy="78137"/>
            </a:xfrm>
            <a:prstGeom prst="ellipse">
              <a:avLst/>
            </a:prstGeom>
            <a:solidFill>
              <a:schemeClr val="accent1">
                <a:alpha val="80000"/>
              </a:schemeClr>
            </a:solidFill>
          </p:spPr>
          <p:txBody>
            <a:bodyPr/>
            <a:lstStyle/>
            <a:p>
              <a:endParaRPr lang="zh-CN" altLang="en-US"/>
            </a:p>
          </p:txBody>
        </p:sp>
        <p:sp>
          <p:nvSpPr>
            <p:cNvPr id="17" name="AutoShape 17"/>
            <p:cNvSpPr/>
            <p:nvPr/>
          </p:nvSpPr>
          <p:spPr>
            <a:xfrm>
              <a:off x="689125" y="339460"/>
              <a:ext cx="74704" cy="74704"/>
            </a:xfrm>
            <a:prstGeom prst="ellipse">
              <a:avLst/>
            </a:prstGeom>
            <a:solidFill>
              <a:schemeClr val="accent1">
                <a:alpha val="60000"/>
              </a:schemeClr>
            </a:solidFill>
          </p:spPr>
          <p:txBody>
            <a:bodyPr/>
            <a:lstStyle/>
            <a:p>
              <a:endParaRPr lang="zh-CN" altLang="en-US"/>
            </a:p>
          </p:txBody>
        </p:sp>
        <p:sp>
          <p:nvSpPr>
            <p:cNvPr id="18" name="AutoShape 18"/>
            <p:cNvSpPr/>
            <p:nvPr/>
          </p:nvSpPr>
          <p:spPr>
            <a:xfrm>
              <a:off x="799768" y="348430"/>
              <a:ext cx="69238" cy="69238"/>
            </a:xfrm>
            <a:prstGeom prst="ellipse">
              <a:avLst/>
            </a:prstGeom>
            <a:solidFill>
              <a:schemeClr val="accent1">
                <a:alpha val="40000"/>
              </a:schemeClr>
            </a:solidFill>
          </p:spPr>
          <p:txBody>
            <a:bodyPr/>
            <a:lstStyle/>
            <a:p>
              <a:endParaRPr lang="zh-CN" altLang="en-US"/>
            </a:p>
          </p:txBody>
        </p:sp>
        <p:sp>
          <p:nvSpPr>
            <p:cNvPr id="19" name="AutoShape 19"/>
            <p:cNvSpPr/>
            <p:nvPr/>
          </p:nvSpPr>
          <p:spPr>
            <a:xfrm>
              <a:off x="904945" y="344297"/>
              <a:ext cx="65594" cy="65594"/>
            </a:xfrm>
            <a:prstGeom prst="ellipse">
              <a:avLst/>
            </a:prstGeom>
            <a:solidFill>
              <a:schemeClr val="accent1">
                <a:alpha val="20000"/>
              </a:schemeClr>
            </a:solidFill>
          </p:spPr>
          <p:txBody>
            <a:bodyPr/>
            <a:lstStyle/>
            <a:p>
              <a:endParaRPr lang="zh-CN" altLang="en-US"/>
            </a:p>
          </p:txBody>
        </p:sp>
        <p:sp>
          <p:nvSpPr>
            <p:cNvPr id="20" name="AutoShape 20"/>
            <p:cNvSpPr/>
            <p:nvPr/>
          </p:nvSpPr>
          <p:spPr>
            <a:xfrm>
              <a:off x="454963" y="448942"/>
              <a:ext cx="84147" cy="84147"/>
            </a:xfrm>
            <a:prstGeom prst="ellipse">
              <a:avLst/>
            </a:prstGeom>
            <a:solidFill>
              <a:schemeClr val="accent1">
                <a:alpha val="100000"/>
              </a:schemeClr>
            </a:solidFill>
          </p:spPr>
          <p:txBody>
            <a:bodyPr/>
            <a:lstStyle/>
            <a:p>
              <a:endParaRPr lang="zh-CN" altLang="en-US"/>
            </a:p>
          </p:txBody>
        </p:sp>
        <p:sp>
          <p:nvSpPr>
            <p:cNvPr id="21" name="AutoShape 21"/>
            <p:cNvSpPr/>
            <p:nvPr/>
          </p:nvSpPr>
          <p:spPr>
            <a:xfrm>
              <a:off x="575049" y="455517"/>
              <a:ext cx="78137" cy="78137"/>
            </a:xfrm>
            <a:prstGeom prst="ellipse">
              <a:avLst/>
            </a:prstGeom>
            <a:solidFill>
              <a:schemeClr val="accent1">
                <a:alpha val="80000"/>
              </a:schemeClr>
            </a:solidFill>
          </p:spPr>
          <p:txBody>
            <a:bodyPr/>
            <a:lstStyle/>
            <a:p>
              <a:endParaRPr lang="zh-CN" altLang="en-US"/>
            </a:p>
          </p:txBody>
        </p:sp>
        <p:sp>
          <p:nvSpPr>
            <p:cNvPr id="22" name="AutoShape 22"/>
            <p:cNvSpPr/>
            <p:nvPr/>
          </p:nvSpPr>
          <p:spPr>
            <a:xfrm>
              <a:off x="689125" y="457233"/>
              <a:ext cx="74704" cy="74704"/>
            </a:xfrm>
            <a:prstGeom prst="ellipse">
              <a:avLst/>
            </a:prstGeom>
            <a:solidFill>
              <a:schemeClr val="accent1">
                <a:alpha val="60000"/>
              </a:schemeClr>
            </a:solidFill>
          </p:spPr>
          <p:txBody>
            <a:bodyPr/>
            <a:lstStyle/>
            <a:p>
              <a:endParaRPr lang="zh-CN" altLang="en-US"/>
            </a:p>
          </p:txBody>
        </p:sp>
        <p:sp>
          <p:nvSpPr>
            <p:cNvPr id="23" name="AutoShape 23"/>
            <p:cNvSpPr/>
            <p:nvPr/>
          </p:nvSpPr>
          <p:spPr>
            <a:xfrm>
              <a:off x="799768" y="466203"/>
              <a:ext cx="69238" cy="69238"/>
            </a:xfrm>
            <a:prstGeom prst="ellipse">
              <a:avLst/>
            </a:prstGeom>
            <a:solidFill>
              <a:schemeClr val="accent1">
                <a:alpha val="40000"/>
              </a:schemeClr>
            </a:solidFill>
          </p:spPr>
          <p:txBody>
            <a:bodyPr/>
            <a:lstStyle/>
            <a:p>
              <a:endParaRPr lang="zh-CN" altLang="en-US"/>
            </a:p>
          </p:txBody>
        </p:sp>
        <p:sp>
          <p:nvSpPr>
            <p:cNvPr id="24" name="AutoShape 24"/>
            <p:cNvSpPr/>
            <p:nvPr/>
          </p:nvSpPr>
          <p:spPr>
            <a:xfrm>
              <a:off x="904945" y="462070"/>
              <a:ext cx="65594" cy="65594"/>
            </a:xfrm>
            <a:prstGeom prst="ellipse">
              <a:avLst/>
            </a:prstGeom>
            <a:solidFill>
              <a:schemeClr val="accent1">
                <a:alpha val="20000"/>
              </a:schemeClr>
            </a:solidFill>
          </p:spPr>
          <p:txBody>
            <a:bodyPr/>
            <a:lstStyle/>
            <a:p>
              <a:endParaRPr lang="zh-CN" altLang="en-US"/>
            </a:p>
          </p:txBody>
        </p:sp>
        <p:sp>
          <p:nvSpPr>
            <p:cNvPr id="25" name="AutoShape 25"/>
            <p:cNvSpPr/>
            <p:nvPr/>
          </p:nvSpPr>
          <p:spPr>
            <a:xfrm>
              <a:off x="454963" y="566715"/>
              <a:ext cx="84147" cy="84147"/>
            </a:xfrm>
            <a:prstGeom prst="ellipse">
              <a:avLst/>
            </a:prstGeom>
            <a:solidFill>
              <a:schemeClr val="accent1">
                <a:alpha val="100000"/>
              </a:schemeClr>
            </a:solidFill>
          </p:spPr>
          <p:txBody>
            <a:bodyPr/>
            <a:lstStyle/>
            <a:p>
              <a:endParaRPr lang="zh-CN" altLang="en-US"/>
            </a:p>
          </p:txBody>
        </p:sp>
        <p:sp>
          <p:nvSpPr>
            <p:cNvPr id="26" name="AutoShape 26"/>
            <p:cNvSpPr/>
            <p:nvPr/>
          </p:nvSpPr>
          <p:spPr>
            <a:xfrm>
              <a:off x="575049" y="573291"/>
              <a:ext cx="78137" cy="78137"/>
            </a:xfrm>
            <a:prstGeom prst="ellipse">
              <a:avLst/>
            </a:prstGeom>
            <a:solidFill>
              <a:schemeClr val="accent1">
                <a:alpha val="80000"/>
              </a:schemeClr>
            </a:solidFill>
          </p:spPr>
          <p:txBody>
            <a:bodyPr/>
            <a:lstStyle/>
            <a:p>
              <a:endParaRPr lang="zh-CN" altLang="en-US"/>
            </a:p>
          </p:txBody>
        </p:sp>
        <p:sp>
          <p:nvSpPr>
            <p:cNvPr id="27" name="AutoShape 27"/>
            <p:cNvSpPr/>
            <p:nvPr/>
          </p:nvSpPr>
          <p:spPr>
            <a:xfrm>
              <a:off x="689125" y="575007"/>
              <a:ext cx="74704" cy="74704"/>
            </a:xfrm>
            <a:prstGeom prst="ellipse">
              <a:avLst/>
            </a:prstGeom>
            <a:solidFill>
              <a:schemeClr val="accent1">
                <a:alpha val="60000"/>
              </a:schemeClr>
            </a:solidFill>
          </p:spPr>
          <p:txBody>
            <a:bodyPr/>
            <a:lstStyle/>
            <a:p>
              <a:endParaRPr lang="zh-CN" altLang="en-US"/>
            </a:p>
          </p:txBody>
        </p:sp>
        <p:sp>
          <p:nvSpPr>
            <p:cNvPr id="28" name="AutoShape 28"/>
            <p:cNvSpPr/>
            <p:nvPr/>
          </p:nvSpPr>
          <p:spPr>
            <a:xfrm>
              <a:off x="799768" y="583977"/>
              <a:ext cx="69238" cy="69238"/>
            </a:xfrm>
            <a:prstGeom prst="ellipse">
              <a:avLst/>
            </a:prstGeom>
            <a:solidFill>
              <a:schemeClr val="accent1">
                <a:alpha val="40000"/>
              </a:schemeClr>
            </a:solidFill>
          </p:spPr>
          <p:txBody>
            <a:bodyPr/>
            <a:lstStyle/>
            <a:p>
              <a:endParaRPr lang="zh-CN" altLang="en-US"/>
            </a:p>
          </p:txBody>
        </p:sp>
        <p:sp>
          <p:nvSpPr>
            <p:cNvPr id="29" name="AutoShape 29"/>
            <p:cNvSpPr/>
            <p:nvPr/>
          </p:nvSpPr>
          <p:spPr>
            <a:xfrm>
              <a:off x="904945" y="579844"/>
              <a:ext cx="65594" cy="65594"/>
            </a:xfrm>
            <a:prstGeom prst="ellipse">
              <a:avLst/>
            </a:prstGeom>
            <a:solidFill>
              <a:schemeClr val="accent1">
                <a:alpha val="20000"/>
              </a:schemeClr>
            </a:solidFill>
          </p:spPr>
          <p:txBody>
            <a:bodyPr/>
            <a:lstStyle/>
            <a:p>
              <a:endParaRPr lang="zh-CN" altLang="en-US"/>
            </a:p>
          </p:txBody>
        </p:sp>
        <p:sp>
          <p:nvSpPr>
            <p:cNvPr id="30" name="AutoShape 30"/>
            <p:cNvSpPr/>
            <p:nvPr/>
          </p:nvSpPr>
          <p:spPr>
            <a:xfrm>
              <a:off x="454963" y="684489"/>
              <a:ext cx="84147" cy="84147"/>
            </a:xfrm>
            <a:prstGeom prst="ellipse">
              <a:avLst/>
            </a:prstGeom>
            <a:solidFill>
              <a:schemeClr val="accent1">
                <a:alpha val="100000"/>
              </a:schemeClr>
            </a:solidFill>
          </p:spPr>
          <p:txBody>
            <a:bodyPr/>
            <a:lstStyle/>
            <a:p>
              <a:endParaRPr lang="zh-CN" altLang="en-US"/>
            </a:p>
          </p:txBody>
        </p:sp>
        <p:sp>
          <p:nvSpPr>
            <p:cNvPr id="31" name="AutoShape 31"/>
            <p:cNvSpPr/>
            <p:nvPr/>
          </p:nvSpPr>
          <p:spPr>
            <a:xfrm>
              <a:off x="575049" y="691064"/>
              <a:ext cx="78137" cy="78137"/>
            </a:xfrm>
            <a:prstGeom prst="ellipse">
              <a:avLst/>
            </a:prstGeom>
            <a:solidFill>
              <a:schemeClr val="accent1">
                <a:alpha val="80000"/>
              </a:schemeClr>
            </a:solidFill>
          </p:spPr>
          <p:txBody>
            <a:bodyPr/>
            <a:lstStyle/>
            <a:p>
              <a:endParaRPr lang="zh-CN" altLang="en-US"/>
            </a:p>
          </p:txBody>
        </p:sp>
        <p:sp>
          <p:nvSpPr>
            <p:cNvPr id="32" name="AutoShape 32"/>
            <p:cNvSpPr/>
            <p:nvPr/>
          </p:nvSpPr>
          <p:spPr>
            <a:xfrm>
              <a:off x="689125" y="692781"/>
              <a:ext cx="74704" cy="74704"/>
            </a:xfrm>
            <a:prstGeom prst="ellipse">
              <a:avLst/>
            </a:prstGeom>
            <a:solidFill>
              <a:schemeClr val="accent1">
                <a:alpha val="60000"/>
              </a:schemeClr>
            </a:solidFill>
          </p:spPr>
          <p:txBody>
            <a:bodyPr/>
            <a:lstStyle/>
            <a:p>
              <a:endParaRPr lang="zh-CN" altLang="en-US"/>
            </a:p>
          </p:txBody>
        </p:sp>
        <p:sp>
          <p:nvSpPr>
            <p:cNvPr id="33" name="AutoShape 33"/>
            <p:cNvSpPr/>
            <p:nvPr/>
          </p:nvSpPr>
          <p:spPr>
            <a:xfrm>
              <a:off x="799768" y="701751"/>
              <a:ext cx="69238" cy="69238"/>
            </a:xfrm>
            <a:prstGeom prst="ellipse">
              <a:avLst/>
            </a:prstGeom>
            <a:solidFill>
              <a:schemeClr val="accent1">
                <a:alpha val="40000"/>
              </a:schemeClr>
            </a:solidFill>
          </p:spPr>
          <p:txBody>
            <a:bodyPr/>
            <a:lstStyle/>
            <a:p>
              <a:endParaRPr lang="zh-CN" altLang="en-US"/>
            </a:p>
          </p:txBody>
        </p:sp>
        <p:sp>
          <p:nvSpPr>
            <p:cNvPr id="34" name="AutoShape 34"/>
            <p:cNvSpPr/>
            <p:nvPr/>
          </p:nvSpPr>
          <p:spPr>
            <a:xfrm>
              <a:off x="904945" y="697618"/>
              <a:ext cx="65594" cy="65594"/>
            </a:xfrm>
            <a:prstGeom prst="ellipse">
              <a:avLst/>
            </a:prstGeom>
            <a:solidFill>
              <a:schemeClr val="accent1">
                <a:alpha val="20000"/>
              </a:schemeClr>
            </a:solidFill>
          </p:spPr>
          <p:txBody>
            <a:bodyPr/>
            <a:lstStyle/>
            <a:p>
              <a:endParaRPr lang="zh-CN" altLang="en-US"/>
            </a:p>
          </p:txBody>
        </p:sp>
        <p:sp>
          <p:nvSpPr>
            <p:cNvPr id="35" name="TextBox 35"/>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资料上传</a:t>
              </a:r>
              <a:r>
                <a:rPr lang="en-US" altLang="zh-CN"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a:t>
              </a:r>
              <a:r>
                <a:rPr 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下载</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4/3*#ppt_w"/>
                                          </p:val>
                                        </p:tav>
                                        <p:tav tm="100000">
                                          <p:val>
                                            <p:strVal val="#ppt_w"/>
                                          </p:val>
                                        </p:tav>
                                      </p:tavLst>
                                    </p:anim>
                                    <p:anim calcmode="lin" valueType="num">
                                      <p:cBhvr>
                                        <p:cTn id="12" dur="500" fill="hold"/>
                                        <p:tgtEl>
                                          <p:spTgt spid="3"/>
                                        </p:tgtEl>
                                        <p:attrNameLst>
                                          <p:attrName>ppt_h</p:attrName>
                                        </p:attrNameLst>
                                      </p:cBhvr>
                                      <p:tavLst>
                                        <p:tav tm="0">
                                          <p:val>
                                            <p:strVal val="4/3*#ppt_h"/>
                                          </p:val>
                                        </p:tav>
                                        <p:tav tm="100000">
                                          <p:val>
                                            <p:strVal val="#ppt_h"/>
                                          </p:val>
                                        </p:tav>
                                      </p:tavLst>
                                    </p:anim>
                                  </p:childTnLst>
                                </p:cTn>
                              </p:par>
                              <p:par>
                                <p:cTn id="13" presetID="10" presetClass="entr" presetSubtype="0" fill="hold" nodeType="withEffect">
                                  <p:stCondLst>
                                    <p:cond delay="0"/>
                                  </p:stCondLst>
                                  <p:childTnLst>
                                    <p:set>
                                      <p:cBhvr>
                                        <p:cTn id="14" dur="500"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53" presetClass="entr" presetSubtype="16" fill="hold" nodeType="withEffect">
                                  <p:stCondLst>
                                    <p:cond delay="0"/>
                                  </p:stCondLst>
                                  <p:childTnLst>
                                    <p:set>
                                      <p:cBhvr>
                                        <p:cTn id="17" dur="500"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0" presetClass="entr" presetSubtype="0" fill="hold" nodeType="withEffect">
                                  <p:stCondLst>
                                    <p:cond delay="78"/>
                                  </p:stCondLst>
                                  <p:childTnLst>
                                    <p:set>
                                      <p:cBhvr>
                                        <p:cTn id="22" dur="200" fill="hold">
                                          <p:stCondLst>
                                            <p:cond delay="0"/>
                                          </p:stCondLst>
                                        </p:cTn>
                                        <p:tgtEl>
                                          <p:spTgt spid="6"/>
                                        </p:tgtEl>
                                        <p:attrNameLst>
                                          <p:attrName>style.visibility</p:attrName>
                                        </p:attrNameLst>
                                      </p:cBhvr>
                                      <p:to>
                                        <p:strVal val="visible"/>
                                      </p:to>
                                    </p:set>
                                    <p:animMotion path="M -1.4205278 0 L 0 0 E">
                                      <p:cBhvr>
                                        <p:cTn id="23" dur="200"/>
                                        <p:tgtEl>
                                          <p:spTgt spid="6"/>
                                        </p:tgtEl>
                                      </p:cBhvr>
                                    </p:animMotion>
                                  </p:childTnLst>
                                </p:cTn>
                              </p:par>
                              <p:par>
                                <p:cTn id="24" presetID="23" presetClass="entr" presetSubtype="288"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strVal val="4/3*#ppt_w"/>
                                          </p:val>
                                        </p:tav>
                                        <p:tav tm="100000">
                                          <p:val>
                                            <p:strVal val="#ppt_w"/>
                                          </p:val>
                                        </p:tav>
                                      </p:tavLst>
                                    </p:anim>
                                    <p:anim calcmode="lin" valueType="num">
                                      <p:cBhvr>
                                        <p:cTn id="27" dur="500" fill="hold"/>
                                        <p:tgtEl>
                                          <p:spTgt spid="7"/>
                                        </p:tgtEl>
                                        <p:attrNameLst>
                                          <p:attrName>ppt_h</p:attrName>
                                        </p:attrNameLst>
                                      </p:cBhvr>
                                      <p:tavLst>
                                        <p:tav tm="0">
                                          <p:val>
                                            <p:strVal val="4/3*#ppt_h"/>
                                          </p:val>
                                        </p:tav>
                                        <p:tav tm="100000">
                                          <p:val>
                                            <p:strVal val="#ppt_h"/>
                                          </p:val>
                                        </p:tav>
                                      </p:tavLst>
                                    </p:anim>
                                  </p:childTnLst>
                                </p:cTn>
                              </p:par>
                              <p:par>
                                <p:cTn id="28" presetID="23" presetClass="entr" presetSubtype="288"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strVal val="4/3*#ppt_w"/>
                                          </p:val>
                                        </p:tav>
                                        <p:tav tm="100000">
                                          <p:val>
                                            <p:strVal val="#ppt_w"/>
                                          </p:val>
                                        </p:tav>
                                      </p:tavLst>
                                    </p:anim>
                                    <p:anim calcmode="lin" valueType="num">
                                      <p:cBhvr>
                                        <p:cTn id="31" dur="500" fill="hold"/>
                                        <p:tgtEl>
                                          <p:spTgt spid="8"/>
                                        </p:tgtEl>
                                        <p:attrNameLst>
                                          <p:attrName>ppt_h</p:attrName>
                                        </p:attrNameLst>
                                      </p:cBhvr>
                                      <p:tavLst>
                                        <p:tav tm="0">
                                          <p:val>
                                            <p:strVal val="4/3*#ppt_h"/>
                                          </p:val>
                                        </p:tav>
                                        <p:tav tm="100000">
                                          <p:val>
                                            <p:strVal val="#ppt_h"/>
                                          </p:val>
                                        </p:tav>
                                      </p:tavLst>
                                    </p:anim>
                                  </p:childTnLst>
                                </p:cTn>
                              </p:par>
                              <p:par>
                                <p:cTn id="32" presetID="23" presetClass="entr" presetSubtype="288"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strVal val="4/3*#ppt_w"/>
                                          </p:val>
                                        </p:tav>
                                        <p:tav tm="100000">
                                          <p:val>
                                            <p:strVal val="#ppt_w"/>
                                          </p:val>
                                        </p:tav>
                                      </p:tavLst>
                                    </p:anim>
                                    <p:anim calcmode="lin" valueType="num">
                                      <p:cBhvr>
                                        <p:cTn id="35" dur="500" fill="hold"/>
                                        <p:tgtEl>
                                          <p:spTgt spid="9"/>
                                        </p:tgtEl>
                                        <p:attrNameLst>
                                          <p:attrName>ppt_h</p:attrName>
                                        </p:attrNameLst>
                                      </p:cBhvr>
                                      <p:tavLst>
                                        <p:tav tm="0">
                                          <p:val>
                                            <p:strVal val="4/3*#ppt_h"/>
                                          </p:val>
                                        </p:tav>
                                        <p:tav tm="100000">
                                          <p:val>
                                            <p:strVal val="#ppt_h"/>
                                          </p:val>
                                        </p:tav>
                                      </p:tavLst>
                                    </p:anim>
                                  </p:childTnLst>
                                </p:cTn>
                              </p:par>
                              <p:par>
                                <p:cTn id="36" presetID="23" presetClass="entr" presetSubtype="288"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strVal val="4/3*#ppt_w"/>
                                          </p:val>
                                        </p:tav>
                                        <p:tav tm="100000">
                                          <p:val>
                                            <p:strVal val="#ppt_w"/>
                                          </p:val>
                                        </p:tav>
                                      </p:tavLst>
                                    </p:anim>
                                    <p:anim calcmode="lin" valueType="num">
                                      <p:cBhvr>
                                        <p:cTn id="39" dur="500" fill="hold"/>
                                        <p:tgtEl>
                                          <p:spTgt spid="10"/>
                                        </p:tgtEl>
                                        <p:attrNameLst>
                                          <p:attrName>ppt_h</p:attrName>
                                        </p:attrNameLst>
                                      </p:cBhvr>
                                      <p:tavLst>
                                        <p:tav tm="0">
                                          <p:val>
                                            <p:strVal val="4/3*#ppt_h"/>
                                          </p:val>
                                        </p:tav>
                                        <p:tav tm="100000">
                                          <p:val>
                                            <p:strVal val="#ppt_h"/>
                                          </p:val>
                                        </p:tav>
                                      </p:tavLst>
                                    </p:anim>
                                  </p:childTnLst>
                                </p:cTn>
                              </p:par>
                              <p:par>
                                <p:cTn id="40" presetID="53" presetClass="entr" presetSubtype="16" fill="hold" nodeType="withEffect">
                                  <p:stCondLst>
                                    <p:cond delay="0"/>
                                  </p:stCondLst>
                                  <p:childTnLst>
                                    <p:set>
                                      <p:cBhvr>
                                        <p:cTn id="41" dur="500"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par>
                                <p:cTn id="45" presetID="23" presetClass="entr" presetSubtype="288"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strVal val="4/3*#ppt_w"/>
                                          </p:val>
                                        </p:tav>
                                        <p:tav tm="100000">
                                          <p:val>
                                            <p:strVal val="#ppt_w"/>
                                          </p:val>
                                        </p:tav>
                                      </p:tavLst>
                                    </p:anim>
                                    <p:anim calcmode="lin" valueType="num">
                                      <p:cBhvr>
                                        <p:cTn id="48" dur="500" fill="hold"/>
                                        <p:tgtEl>
                                          <p:spTgt spid="12"/>
                                        </p:tgtEl>
                                        <p:attrNameLst>
                                          <p:attrName>ppt_h</p:attrName>
                                        </p:attrNameLst>
                                      </p:cBhvr>
                                      <p:tavLst>
                                        <p:tav tm="0">
                                          <p:val>
                                            <p:strVal val="4/3*#ppt_h"/>
                                          </p:val>
                                        </p:tav>
                                        <p:tav tm="100000">
                                          <p:val>
                                            <p:strVal val="#ppt_h"/>
                                          </p:val>
                                        </p:tav>
                                      </p:tavLst>
                                    </p:anim>
                                  </p:childTnLst>
                                </p:cTn>
                              </p:par>
                              <p:par>
                                <p:cTn id="49" presetID="0" presetClass="entr" presetSubtype="0" fill="hold" nodeType="withEffect">
                                  <p:stCondLst>
                                    <p:cond delay="68"/>
                                  </p:stCondLst>
                                  <p:childTnLst>
                                    <p:set>
                                      <p:cBhvr>
                                        <p:cTn id="50" dur="200" fill="hold">
                                          <p:stCondLst>
                                            <p:cond delay="0"/>
                                          </p:stCondLst>
                                        </p:cTn>
                                        <p:tgtEl>
                                          <p:spTgt spid="13"/>
                                        </p:tgtEl>
                                        <p:attrNameLst>
                                          <p:attrName>style.visibility</p:attrName>
                                        </p:attrNameLst>
                                      </p:cBhvr>
                                      <p:to>
                                        <p:strVal val="visible"/>
                                      </p:to>
                                    </p:set>
                                    <p:animMotion path="M -1.4205278 0 L 0 0 E">
                                      <p:cBhvr>
                                        <p:cTn id="51" dur="200"/>
                                        <p:tgtEl>
                                          <p:spTgt spid="13"/>
                                        </p:tgtEl>
                                      </p:cBhvr>
                                    </p:animMotion>
                                  </p:childTnLst>
                                </p:cTn>
                              </p:par>
                              <p:par>
                                <p:cTn id="52" presetID="23" presetClass="entr" presetSubtype="288"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500" fill="hold"/>
                                        <p:tgtEl>
                                          <p:spTgt spid="14"/>
                                        </p:tgtEl>
                                        <p:attrNameLst>
                                          <p:attrName>ppt_w</p:attrName>
                                        </p:attrNameLst>
                                      </p:cBhvr>
                                      <p:tavLst>
                                        <p:tav tm="0">
                                          <p:val>
                                            <p:strVal val="4/3*#ppt_w"/>
                                          </p:val>
                                        </p:tav>
                                        <p:tav tm="100000">
                                          <p:val>
                                            <p:strVal val="#ppt_w"/>
                                          </p:val>
                                        </p:tav>
                                      </p:tavLst>
                                    </p:anim>
                                    <p:anim calcmode="lin" valueType="num">
                                      <p:cBhvr>
                                        <p:cTn id="55" dur="500" fill="hold"/>
                                        <p:tgtEl>
                                          <p:spTgt spid="1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or 2"/>
          <p:cNvCxnSpPr/>
          <p:nvPr/>
        </p:nvCxnSpPr>
        <p:spPr>
          <a:xfrm flipH="1" flipV="1">
            <a:off x="5226940" y="2711199"/>
            <a:ext cx="869059" cy="556467"/>
          </a:xfrm>
          <a:prstGeom prst="line">
            <a:avLst/>
          </a:prstGeom>
          <a:ln w="19050">
            <a:solidFill>
              <a:schemeClr val="accent2"/>
            </a:solidFill>
            <a:prstDash val="solid"/>
            <a:headEnd type="none"/>
            <a:tailEnd type="none"/>
          </a:ln>
        </p:spPr>
        <p:style>
          <a:lnRef idx="0">
            <a:schemeClr val="accent2"/>
          </a:lnRef>
          <a:fillRef idx="1">
            <a:schemeClr val="accent2"/>
          </a:fillRef>
          <a:effectRef idx="0">
            <a:schemeClr val="accent2"/>
          </a:effectRef>
          <a:fontRef idx="minor">
            <a:schemeClr val="lt1"/>
          </a:fontRef>
        </p:style>
      </p:cxnSp>
      <p:cxnSp>
        <p:nvCxnSpPr>
          <p:cNvPr id="3" name="Connector 3"/>
          <p:cNvCxnSpPr/>
          <p:nvPr/>
        </p:nvCxnSpPr>
        <p:spPr>
          <a:xfrm flipH="1">
            <a:off x="6085799" y="2787060"/>
            <a:ext cx="787048" cy="457877"/>
          </a:xfrm>
          <a:prstGeom prst="line">
            <a:avLst/>
          </a:prstGeom>
          <a:ln w="19050">
            <a:solidFill>
              <a:schemeClr val="accent2"/>
            </a:solidFill>
            <a:prstDash val="solid"/>
            <a:headEnd type="none"/>
            <a:tailEnd type="none"/>
          </a:ln>
        </p:spPr>
        <p:style>
          <a:lnRef idx="0">
            <a:schemeClr val="accent2"/>
          </a:lnRef>
          <a:fillRef idx="1">
            <a:schemeClr val="accent2"/>
          </a:fillRef>
          <a:effectRef idx="0">
            <a:schemeClr val="accent2"/>
          </a:effectRef>
          <a:fontRef idx="minor">
            <a:schemeClr val="lt1"/>
          </a:fontRef>
        </p:style>
      </p:cxnSp>
      <p:cxnSp>
        <p:nvCxnSpPr>
          <p:cNvPr id="4" name="Connector 4"/>
          <p:cNvCxnSpPr/>
          <p:nvPr/>
        </p:nvCxnSpPr>
        <p:spPr>
          <a:xfrm flipV="1">
            <a:off x="6096000" y="3252176"/>
            <a:ext cx="0" cy="1146048"/>
          </a:xfrm>
          <a:prstGeom prst="line">
            <a:avLst/>
          </a:prstGeom>
          <a:ln w="19050">
            <a:solidFill>
              <a:schemeClr val="accent2"/>
            </a:solidFill>
            <a:prstDash val="solid"/>
            <a:headEnd type="none"/>
            <a:tailEnd type="none"/>
          </a:ln>
        </p:spPr>
        <p:style>
          <a:lnRef idx="0">
            <a:schemeClr val="accent2"/>
          </a:lnRef>
          <a:fillRef idx="1">
            <a:schemeClr val="accent2"/>
          </a:fillRef>
          <a:effectRef idx="0">
            <a:schemeClr val="accent2"/>
          </a:effectRef>
          <a:fontRef idx="minor">
            <a:schemeClr val="lt1"/>
          </a:fontRef>
        </p:style>
      </p:cxnSp>
      <p:sp>
        <p:nvSpPr>
          <p:cNvPr id="5" name="AutoShape 5"/>
          <p:cNvSpPr/>
          <p:nvPr/>
        </p:nvSpPr>
        <p:spPr>
          <a:xfrm>
            <a:off x="654974" y="1746676"/>
            <a:ext cx="4692565" cy="1777323"/>
          </a:xfrm>
          <a:prstGeom prst="snip1Rect">
            <a:avLst>
              <a:gd name="adj" fmla="val 25816"/>
            </a:avLst>
          </a:prstGeom>
          <a:solidFill>
            <a:schemeClr val="accent2">
              <a:alpha val="100000"/>
            </a:schemeClr>
          </a:solidFill>
        </p:spPr>
        <p:txBody>
          <a:bodyPr/>
          <a:lstStyle/>
          <a:p>
            <a:endParaRPr lang="zh-CN" altLang="en-US"/>
          </a:p>
        </p:txBody>
      </p:sp>
      <p:sp>
        <p:nvSpPr>
          <p:cNvPr id="6" name="TextBox 6"/>
          <p:cNvSpPr txBox="1"/>
          <p:nvPr/>
        </p:nvSpPr>
        <p:spPr>
          <a:xfrm>
            <a:off x="897941" y="2525610"/>
            <a:ext cx="4199811" cy="702183"/>
          </a:xfrm>
          <a:prstGeom prst="rect">
            <a:avLst/>
          </a:prstGeom>
        </p:spPr>
        <p:txBody>
          <a:bodyPr vert="horz" wrap="square" lIns="114300" tIns="57150" rIns="114300" bIns="57150" rtlCol="0" anchor="t" anchorCtr="0">
            <a:spAutoFit/>
          </a:bodyPr>
          <a:lstStyle/>
          <a:p>
            <a:pPr algn="just">
              <a:lnSpc>
                <a:spcPct val="120000"/>
              </a:lnSpc>
            </a:pPr>
            <a:r>
              <a:rPr lang="en-US" sz="1500">
                <a:solidFill>
                  <a:srgbClr val="FFFFFF">
                    <a:alpha val="100000"/>
                  </a:srgbClr>
                </a:solidFill>
                <a:latin typeface="微软雅黑" panose="020B0503020204020204" charset="-122"/>
                <a:ea typeface="微软雅黑" panose="020B0503020204020204" charset="-122"/>
                <a:cs typeface="微软雅黑" panose="020B0503020204020204" charset="-122"/>
              </a:rPr>
              <a:t>发布最新的考研政策，帮助考生及时了解政策变化。</a:t>
            </a:r>
          </a:p>
        </p:txBody>
      </p:sp>
      <p:sp>
        <p:nvSpPr>
          <p:cNvPr id="7" name="TextBox 7"/>
          <p:cNvSpPr txBox="1"/>
          <p:nvPr/>
        </p:nvSpPr>
        <p:spPr>
          <a:xfrm>
            <a:off x="897941" y="1951443"/>
            <a:ext cx="3851172" cy="519303"/>
          </a:xfrm>
          <a:prstGeom prst="rect">
            <a:avLst/>
          </a:prstGeom>
        </p:spPr>
        <p:txBody>
          <a:bodyPr vert="horz" wrap="square" lIns="114300" tIns="57150" rIns="114300" bIns="57150" rtlCol="0" anchor="t" anchorCtr="0">
            <a:spAutoFit/>
          </a:bodyPr>
          <a:lstStyle/>
          <a:p>
            <a:pPr>
              <a:lnSpc>
                <a:spcPct val="120000"/>
              </a:lnSpc>
            </a:pPr>
            <a:r>
              <a:rPr lang="en-US" sz="2100" b="1">
                <a:solidFill>
                  <a:srgbClr val="FFFFFF">
                    <a:alpha val="100000"/>
                  </a:srgbClr>
                </a:solidFill>
                <a:latin typeface="微软雅黑" panose="020B0503020204020204" charset="-122"/>
                <a:ea typeface="微软雅黑" panose="020B0503020204020204" charset="-122"/>
                <a:cs typeface="微软雅黑" panose="020B0503020204020204" charset="-122"/>
              </a:rPr>
              <a:t>考研政策解读</a:t>
            </a:r>
          </a:p>
        </p:txBody>
      </p:sp>
      <p:sp>
        <p:nvSpPr>
          <p:cNvPr id="8" name="AutoShape 8"/>
          <p:cNvSpPr/>
          <p:nvPr/>
        </p:nvSpPr>
        <p:spPr>
          <a:xfrm>
            <a:off x="5575257" y="2695566"/>
            <a:ext cx="1041485" cy="1064453"/>
          </a:xfrm>
          <a:prstGeom prst="ellipse">
            <a:avLst/>
          </a:prstGeom>
          <a:solidFill>
            <a:schemeClr val="accent2">
              <a:lumMod val="20000"/>
              <a:lumOff val="80000"/>
              <a:alpha val="100000"/>
            </a:schemeClr>
          </a:solidFill>
        </p:spPr>
        <p:txBody>
          <a:bodyPr/>
          <a:lstStyle/>
          <a:p>
            <a:endParaRPr lang="zh-CN" altLang="en-US"/>
          </a:p>
        </p:txBody>
      </p:sp>
      <p:sp>
        <p:nvSpPr>
          <p:cNvPr id="9" name="AutoShape 9"/>
          <p:cNvSpPr/>
          <p:nvPr/>
        </p:nvSpPr>
        <p:spPr>
          <a:xfrm>
            <a:off x="5692637" y="2815534"/>
            <a:ext cx="806727" cy="824518"/>
          </a:xfrm>
          <a:prstGeom prst="ellipse">
            <a:avLst/>
          </a:prstGeom>
          <a:solidFill>
            <a:schemeClr val="accent2">
              <a:alpha val="100000"/>
            </a:schemeClr>
          </a:solidFill>
        </p:spPr>
        <p:txBody>
          <a:bodyPr/>
          <a:lstStyle/>
          <a:p>
            <a:endParaRPr lang="zh-CN" altLang="en-US"/>
          </a:p>
        </p:txBody>
      </p:sp>
      <p:sp>
        <p:nvSpPr>
          <p:cNvPr id="10" name="AutoShape 10"/>
          <p:cNvSpPr/>
          <p:nvPr/>
        </p:nvSpPr>
        <p:spPr>
          <a:xfrm rot="10800000">
            <a:off x="5065769" y="1746676"/>
            <a:ext cx="281771" cy="281771"/>
          </a:xfrm>
          <a:prstGeom prst="rtTriangle">
            <a:avLst/>
          </a:prstGeom>
          <a:solidFill>
            <a:schemeClr val="accent2">
              <a:alpha val="100000"/>
            </a:schemeClr>
          </a:solidFill>
        </p:spPr>
        <p:txBody>
          <a:bodyPr/>
          <a:lstStyle/>
          <a:p>
            <a:endParaRPr lang="zh-CN" altLang="en-US"/>
          </a:p>
        </p:txBody>
      </p:sp>
      <p:sp>
        <p:nvSpPr>
          <p:cNvPr id="11" name="AutoShape 11"/>
          <p:cNvSpPr/>
          <p:nvPr/>
        </p:nvSpPr>
        <p:spPr>
          <a:xfrm>
            <a:off x="6862010" y="1746676"/>
            <a:ext cx="4692565" cy="1777323"/>
          </a:xfrm>
          <a:prstGeom prst="snip1Rect">
            <a:avLst>
              <a:gd name="adj" fmla="val 25816"/>
            </a:avLst>
          </a:prstGeom>
          <a:solidFill>
            <a:schemeClr val="accent1">
              <a:alpha val="100000"/>
            </a:schemeClr>
          </a:solidFill>
        </p:spPr>
        <p:txBody>
          <a:bodyPr/>
          <a:lstStyle/>
          <a:p>
            <a:endParaRPr lang="zh-CN" altLang="en-US"/>
          </a:p>
        </p:txBody>
      </p:sp>
      <p:sp>
        <p:nvSpPr>
          <p:cNvPr id="12" name="AutoShape 12"/>
          <p:cNvSpPr/>
          <p:nvPr/>
        </p:nvSpPr>
        <p:spPr>
          <a:xfrm rot="10800000">
            <a:off x="11272804" y="1746676"/>
            <a:ext cx="281771" cy="281771"/>
          </a:xfrm>
          <a:prstGeom prst="rtTriangle">
            <a:avLst/>
          </a:prstGeom>
          <a:solidFill>
            <a:schemeClr val="accent1">
              <a:alpha val="100000"/>
            </a:schemeClr>
          </a:solidFill>
        </p:spPr>
        <p:txBody>
          <a:bodyPr/>
          <a:lstStyle/>
          <a:p>
            <a:endParaRPr lang="zh-CN" altLang="en-US"/>
          </a:p>
        </p:txBody>
      </p:sp>
      <p:sp>
        <p:nvSpPr>
          <p:cNvPr id="13" name="AutoShape 13"/>
          <p:cNvSpPr/>
          <p:nvPr/>
        </p:nvSpPr>
        <p:spPr>
          <a:xfrm>
            <a:off x="2304288" y="4201903"/>
            <a:ext cx="7583424" cy="1744811"/>
          </a:xfrm>
          <a:prstGeom prst="snip1Rect">
            <a:avLst>
              <a:gd name="adj" fmla="val 25374"/>
            </a:avLst>
          </a:prstGeom>
          <a:solidFill>
            <a:schemeClr val="accent2">
              <a:lumMod val="75000"/>
              <a:alpha val="100000"/>
            </a:schemeClr>
          </a:solidFill>
        </p:spPr>
        <p:txBody>
          <a:bodyPr/>
          <a:lstStyle/>
          <a:p>
            <a:endParaRPr lang="zh-CN" altLang="en-US"/>
          </a:p>
        </p:txBody>
      </p:sp>
      <p:sp>
        <p:nvSpPr>
          <p:cNvPr id="14" name="AutoShape 14"/>
          <p:cNvSpPr/>
          <p:nvPr/>
        </p:nvSpPr>
        <p:spPr>
          <a:xfrm rot="10800000">
            <a:off x="9605942" y="4201903"/>
            <a:ext cx="281771" cy="281771"/>
          </a:xfrm>
          <a:prstGeom prst="rtTriangle">
            <a:avLst/>
          </a:prstGeom>
          <a:solidFill>
            <a:schemeClr val="accent2">
              <a:lumMod val="75000"/>
              <a:alpha val="100000"/>
            </a:schemeClr>
          </a:solidFill>
        </p:spPr>
        <p:txBody>
          <a:bodyPr/>
          <a:lstStyle/>
          <a:p>
            <a:endParaRPr lang="zh-CN" altLang="en-US"/>
          </a:p>
        </p:txBody>
      </p:sp>
      <p:sp>
        <p:nvSpPr>
          <p:cNvPr id="15" name="TextBox 15"/>
          <p:cNvSpPr txBox="1"/>
          <p:nvPr/>
        </p:nvSpPr>
        <p:spPr>
          <a:xfrm>
            <a:off x="7096195" y="2525610"/>
            <a:ext cx="4199811" cy="702183"/>
          </a:xfrm>
          <a:prstGeom prst="rect">
            <a:avLst/>
          </a:prstGeom>
        </p:spPr>
        <p:txBody>
          <a:bodyPr vert="horz" wrap="square" lIns="114300" tIns="57150" rIns="114300" bIns="57150" rtlCol="0" anchor="t" anchorCtr="0">
            <a:spAutoFit/>
          </a:bodyPr>
          <a:lstStyle/>
          <a:p>
            <a:pPr algn="just">
              <a:lnSpc>
                <a:spcPct val="120000"/>
              </a:lnSpc>
            </a:pPr>
            <a:r>
              <a:rPr lang="en-US" sz="1500">
                <a:solidFill>
                  <a:srgbClr val="FFFFFF">
                    <a:alpha val="100000"/>
                  </a:srgbClr>
                </a:solidFill>
                <a:latin typeface="微软雅黑" panose="020B0503020204020204" charset="-122"/>
                <a:ea typeface="微软雅黑" panose="020B0503020204020204" charset="-122"/>
                <a:cs typeface="微软雅黑" panose="020B0503020204020204" charset="-122"/>
              </a:rPr>
              <a:t>发布考研相关的新闻、事件和活动，提供考生参考。</a:t>
            </a:r>
          </a:p>
        </p:txBody>
      </p:sp>
      <p:sp>
        <p:nvSpPr>
          <p:cNvPr id="16" name="TextBox 16"/>
          <p:cNvSpPr txBox="1"/>
          <p:nvPr/>
        </p:nvSpPr>
        <p:spPr>
          <a:xfrm>
            <a:off x="7096195" y="1966682"/>
            <a:ext cx="3948708" cy="519303"/>
          </a:xfrm>
          <a:prstGeom prst="rect">
            <a:avLst/>
          </a:prstGeom>
        </p:spPr>
        <p:txBody>
          <a:bodyPr vert="horz" wrap="square" lIns="114300" tIns="57150" rIns="114300" bIns="57150" rtlCol="0" anchor="t" anchorCtr="0">
            <a:spAutoFit/>
          </a:bodyPr>
          <a:lstStyle/>
          <a:p>
            <a:pPr>
              <a:lnSpc>
                <a:spcPct val="120000"/>
              </a:lnSpc>
            </a:pPr>
            <a:r>
              <a:rPr lang="en-US" sz="2100" b="1">
                <a:solidFill>
                  <a:srgbClr val="FFFFFF">
                    <a:alpha val="100000"/>
                  </a:srgbClr>
                </a:solidFill>
                <a:latin typeface="微软雅黑" panose="020B0503020204020204" charset="-122"/>
                <a:ea typeface="微软雅黑" panose="020B0503020204020204" charset="-122"/>
                <a:cs typeface="微软雅黑" panose="020B0503020204020204" charset="-122"/>
              </a:rPr>
              <a:t>考研动态</a:t>
            </a:r>
          </a:p>
        </p:txBody>
      </p:sp>
      <p:sp>
        <p:nvSpPr>
          <p:cNvPr id="17" name="TextBox 17"/>
          <p:cNvSpPr txBox="1"/>
          <p:nvPr/>
        </p:nvSpPr>
        <p:spPr>
          <a:xfrm>
            <a:off x="2571608" y="4965724"/>
            <a:ext cx="6876633" cy="702183"/>
          </a:xfrm>
          <a:prstGeom prst="rect">
            <a:avLst/>
          </a:prstGeom>
        </p:spPr>
        <p:txBody>
          <a:bodyPr vert="horz" wrap="square" lIns="114300" tIns="57150" rIns="114300" bIns="57150" rtlCol="0" anchor="t" anchorCtr="0">
            <a:spAutoFit/>
          </a:bodyPr>
          <a:lstStyle/>
          <a:p>
            <a:pPr algn="just">
              <a:lnSpc>
                <a:spcPct val="120000"/>
              </a:lnSpc>
            </a:pPr>
            <a:r>
              <a:rPr lang="en-US" sz="1500">
                <a:solidFill>
                  <a:srgbClr val="FFFFFF">
                    <a:alpha val="100000"/>
                  </a:srgbClr>
                </a:solidFill>
                <a:latin typeface="微软雅黑" panose="020B0503020204020204" charset="-122"/>
                <a:ea typeface="微软雅黑" panose="020B0503020204020204" charset="-122"/>
                <a:cs typeface="微软雅黑" panose="020B0503020204020204" charset="-122"/>
              </a:rPr>
              <a:t>发布考试时间、地点、报名截止时间等重要通知，提醒考生及时关注。</a:t>
            </a:r>
          </a:p>
        </p:txBody>
      </p:sp>
      <p:sp>
        <p:nvSpPr>
          <p:cNvPr id="18" name="TextBox 18"/>
          <p:cNvSpPr txBox="1"/>
          <p:nvPr/>
        </p:nvSpPr>
        <p:spPr>
          <a:xfrm>
            <a:off x="2571608" y="4415940"/>
            <a:ext cx="4371364" cy="519303"/>
          </a:xfrm>
          <a:prstGeom prst="rect">
            <a:avLst/>
          </a:prstGeom>
        </p:spPr>
        <p:txBody>
          <a:bodyPr vert="horz" wrap="square" lIns="114300" tIns="57150" rIns="114300" bIns="57150" rtlCol="0" anchor="t" anchorCtr="0">
            <a:spAutoFit/>
          </a:bodyPr>
          <a:lstStyle/>
          <a:p>
            <a:pPr>
              <a:lnSpc>
                <a:spcPct val="120000"/>
              </a:lnSpc>
            </a:pPr>
            <a:r>
              <a:rPr lang="en-US" sz="2100" b="1">
                <a:solidFill>
                  <a:srgbClr val="FFFFFF">
                    <a:alpha val="100000"/>
                  </a:srgbClr>
                </a:solidFill>
                <a:latin typeface="微软雅黑" panose="020B0503020204020204" charset="-122"/>
                <a:ea typeface="微软雅黑" panose="020B0503020204020204" charset="-122"/>
                <a:cs typeface="微软雅黑" panose="020B0503020204020204" charset="-122"/>
              </a:rPr>
              <a:t>考试通知</a:t>
            </a:r>
          </a:p>
        </p:txBody>
      </p:sp>
      <p:sp>
        <p:nvSpPr>
          <p:cNvPr id="19" name="Freeform 19"/>
          <p:cNvSpPr/>
          <p:nvPr/>
        </p:nvSpPr>
        <p:spPr>
          <a:xfrm>
            <a:off x="5885368" y="3029673"/>
            <a:ext cx="396240" cy="420624"/>
          </a:xfrm>
          <a:custGeom>
            <a:avLst/>
            <a:gdLst/>
            <a:ahLst/>
            <a:cxnLst/>
            <a:rect l="l" t="t" r="r" b="b"/>
            <a:pathLst>
              <a:path w="304800" h="304800">
                <a:moveTo>
                  <a:pt x="0" y="209550"/>
                </a:moveTo>
                <a:lnTo>
                  <a:pt x="152410" y="247650"/>
                </a:lnTo>
                <a:lnTo>
                  <a:pt x="304800" y="209550"/>
                </a:lnTo>
                <a:lnTo>
                  <a:pt x="304800" y="247650"/>
                </a:lnTo>
                <a:lnTo>
                  <a:pt x="152410" y="285750"/>
                </a:lnTo>
                <a:lnTo>
                  <a:pt x="0" y="247650"/>
                </a:lnTo>
                <a:close/>
                <a:moveTo>
                  <a:pt x="0" y="133350"/>
                </a:moveTo>
                <a:lnTo>
                  <a:pt x="152410" y="171450"/>
                </a:lnTo>
                <a:lnTo>
                  <a:pt x="304800" y="133350"/>
                </a:lnTo>
                <a:lnTo>
                  <a:pt x="304800" y="171450"/>
                </a:lnTo>
                <a:lnTo>
                  <a:pt x="152410" y="209550"/>
                </a:lnTo>
                <a:lnTo>
                  <a:pt x="0" y="171450"/>
                </a:lnTo>
                <a:close/>
                <a:moveTo>
                  <a:pt x="0" y="57150"/>
                </a:moveTo>
                <a:lnTo>
                  <a:pt x="152410" y="19050"/>
                </a:lnTo>
                <a:lnTo>
                  <a:pt x="304800" y="57150"/>
                </a:lnTo>
                <a:lnTo>
                  <a:pt x="304800" y="95250"/>
                </a:lnTo>
                <a:lnTo>
                  <a:pt x="152410" y="133350"/>
                </a:lnTo>
                <a:lnTo>
                  <a:pt x="0" y="95250"/>
                </a:lnTo>
                <a:close/>
              </a:path>
            </a:pathLst>
          </a:custGeom>
          <a:solidFill>
            <a:srgbClr val="FFFFFF">
              <a:alpha val="100000"/>
            </a:srgbClr>
          </a:solidFill>
        </p:spPr>
        <p:txBody>
          <a:bodyPr/>
          <a:lstStyle/>
          <a:p>
            <a:endParaRPr lang="zh-CN" altLang="en-US"/>
          </a:p>
        </p:txBody>
      </p:sp>
      <p:grpSp>
        <p:nvGrpSpPr>
          <p:cNvPr id="20" name="Group 20"/>
          <p:cNvGrpSpPr/>
          <p:nvPr/>
        </p:nvGrpSpPr>
        <p:grpSpPr>
          <a:xfrm>
            <a:off x="454963" y="93878"/>
            <a:ext cx="10641129" cy="893445"/>
            <a:chOff x="454963" y="93878"/>
            <a:chExt cx="10641129" cy="893445"/>
          </a:xfrm>
        </p:grpSpPr>
        <p:sp>
          <p:nvSpPr>
            <p:cNvPr id="21" name="AutoShape 21"/>
            <p:cNvSpPr/>
            <p:nvPr/>
          </p:nvSpPr>
          <p:spPr>
            <a:xfrm>
              <a:off x="454963" y="331168"/>
              <a:ext cx="84147" cy="84147"/>
            </a:xfrm>
            <a:prstGeom prst="ellipse">
              <a:avLst/>
            </a:prstGeom>
            <a:solidFill>
              <a:schemeClr val="accent1">
                <a:alpha val="100000"/>
              </a:schemeClr>
            </a:solidFill>
          </p:spPr>
          <p:txBody>
            <a:bodyPr/>
            <a:lstStyle/>
            <a:p>
              <a:endParaRPr lang="zh-CN" altLang="en-US"/>
            </a:p>
          </p:txBody>
        </p:sp>
        <p:sp>
          <p:nvSpPr>
            <p:cNvPr id="22" name="AutoShape 22"/>
            <p:cNvSpPr/>
            <p:nvPr/>
          </p:nvSpPr>
          <p:spPr>
            <a:xfrm>
              <a:off x="575049" y="337743"/>
              <a:ext cx="78137" cy="78137"/>
            </a:xfrm>
            <a:prstGeom prst="ellipse">
              <a:avLst/>
            </a:prstGeom>
            <a:solidFill>
              <a:schemeClr val="accent1">
                <a:alpha val="80000"/>
              </a:schemeClr>
            </a:solidFill>
          </p:spPr>
          <p:txBody>
            <a:bodyPr/>
            <a:lstStyle/>
            <a:p>
              <a:endParaRPr lang="zh-CN" altLang="en-US"/>
            </a:p>
          </p:txBody>
        </p:sp>
        <p:sp>
          <p:nvSpPr>
            <p:cNvPr id="23" name="AutoShape 23"/>
            <p:cNvSpPr/>
            <p:nvPr/>
          </p:nvSpPr>
          <p:spPr>
            <a:xfrm>
              <a:off x="689125" y="339460"/>
              <a:ext cx="74704" cy="74704"/>
            </a:xfrm>
            <a:prstGeom prst="ellipse">
              <a:avLst/>
            </a:prstGeom>
            <a:solidFill>
              <a:schemeClr val="accent1">
                <a:alpha val="60000"/>
              </a:schemeClr>
            </a:solidFill>
          </p:spPr>
          <p:txBody>
            <a:bodyPr/>
            <a:lstStyle/>
            <a:p>
              <a:endParaRPr lang="zh-CN" altLang="en-US"/>
            </a:p>
          </p:txBody>
        </p:sp>
        <p:sp>
          <p:nvSpPr>
            <p:cNvPr id="24" name="AutoShape 24"/>
            <p:cNvSpPr/>
            <p:nvPr/>
          </p:nvSpPr>
          <p:spPr>
            <a:xfrm>
              <a:off x="799768" y="348430"/>
              <a:ext cx="69238" cy="69238"/>
            </a:xfrm>
            <a:prstGeom prst="ellipse">
              <a:avLst/>
            </a:prstGeom>
            <a:solidFill>
              <a:schemeClr val="accent1">
                <a:alpha val="40000"/>
              </a:schemeClr>
            </a:solidFill>
          </p:spPr>
          <p:txBody>
            <a:bodyPr/>
            <a:lstStyle/>
            <a:p>
              <a:endParaRPr lang="zh-CN" altLang="en-US"/>
            </a:p>
          </p:txBody>
        </p:sp>
        <p:sp>
          <p:nvSpPr>
            <p:cNvPr id="25" name="AutoShape 25"/>
            <p:cNvSpPr/>
            <p:nvPr/>
          </p:nvSpPr>
          <p:spPr>
            <a:xfrm>
              <a:off x="904945" y="344297"/>
              <a:ext cx="65594" cy="65594"/>
            </a:xfrm>
            <a:prstGeom prst="ellipse">
              <a:avLst/>
            </a:prstGeom>
            <a:solidFill>
              <a:schemeClr val="accent1">
                <a:alpha val="20000"/>
              </a:schemeClr>
            </a:solidFill>
          </p:spPr>
          <p:txBody>
            <a:bodyPr/>
            <a:lstStyle/>
            <a:p>
              <a:endParaRPr lang="zh-CN" altLang="en-US"/>
            </a:p>
          </p:txBody>
        </p:sp>
        <p:sp>
          <p:nvSpPr>
            <p:cNvPr id="26" name="AutoShape 26"/>
            <p:cNvSpPr/>
            <p:nvPr/>
          </p:nvSpPr>
          <p:spPr>
            <a:xfrm>
              <a:off x="454963" y="448942"/>
              <a:ext cx="84147" cy="84147"/>
            </a:xfrm>
            <a:prstGeom prst="ellipse">
              <a:avLst/>
            </a:prstGeom>
            <a:solidFill>
              <a:schemeClr val="accent1">
                <a:alpha val="100000"/>
              </a:schemeClr>
            </a:solidFill>
          </p:spPr>
          <p:txBody>
            <a:bodyPr/>
            <a:lstStyle/>
            <a:p>
              <a:endParaRPr lang="zh-CN" altLang="en-US"/>
            </a:p>
          </p:txBody>
        </p:sp>
        <p:sp>
          <p:nvSpPr>
            <p:cNvPr id="27" name="AutoShape 27"/>
            <p:cNvSpPr/>
            <p:nvPr/>
          </p:nvSpPr>
          <p:spPr>
            <a:xfrm>
              <a:off x="575049" y="455517"/>
              <a:ext cx="78137" cy="78137"/>
            </a:xfrm>
            <a:prstGeom prst="ellipse">
              <a:avLst/>
            </a:prstGeom>
            <a:solidFill>
              <a:schemeClr val="accent1">
                <a:alpha val="80000"/>
              </a:schemeClr>
            </a:solidFill>
          </p:spPr>
          <p:txBody>
            <a:bodyPr/>
            <a:lstStyle/>
            <a:p>
              <a:endParaRPr lang="zh-CN" altLang="en-US"/>
            </a:p>
          </p:txBody>
        </p:sp>
        <p:sp>
          <p:nvSpPr>
            <p:cNvPr id="28" name="AutoShape 28"/>
            <p:cNvSpPr/>
            <p:nvPr/>
          </p:nvSpPr>
          <p:spPr>
            <a:xfrm>
              <a:off x="689125" y="457233"/>
              <a:ext cx="74704" cy="74704"/>
            </a:xfrm>
            <a:prstGeom prst="ellipse">
              <a:avLst/>
            </a:prstGeom>
            <a:solidFill>
              <a:schemeClr val="accent1">
                <a:alpha val="60000"/>
              </a:schemeClr>
            </a:solidFill>
          </p:spPr>
          <p:txBody>
            <a:bodyPr/>
            <a:lstStyle/>
            <a:p>
              <a:endParaRPr lang="zh-CN" altLang="en-US"/>
            </a:p>
          </p:txBody>
        </p:sp>
        <p:sp>
          <p:nvSpPr>
            <p:cNvPr id="29" name="AutoShape 29"/>
            <p:cNvSpPr/>
            <p:nvPr/>
          </p:nvSpPr>
          <p:spPr>
            <a:xfrm>
              <a:off x="799768" y="466203"/>
              <a:ext cx="69238" cy="69238"/>
            </a:xfrm>
            <a:prstGeom prst="ellipse">
              <a:avLst/>
            </a:prstGeom>
            <a:solidFill>
              <a:schemeClr val="accent1">
                <a:alpha val="40000"/>
              </a:schemeClr>
            </a:solidFill>
          </p:spPr>
          <p:txBody>
            <a:bodyPr/>
            <a:lstStyle/>
            <a:p>
              <a:endParaRPr lang="zh-CN" altLang="en-US"/>
            </a:p>
          </p:txBody>
        </p:sp>
        <p:sp>
          <p:nvSpPr>
            <p:cNvPr id="30" name="AutoShape 30"/>
            <p:cNvSpPr/>
            <p:nvPr/>
          </p:nvSpPr>
          <p:spPr>
            <a:xfrm>
              <a:off x="904945" y="462070"/>
              <a:ext cx="65594" cy="65594"/>
            </a:xfrm>
            <a:prstGeom prst="ellipse">
              <a:avLst/>
            </a:prstGeom>
            <a:solidFill>
              <a:schemeClr val="accent1">
                <a:alpha val="20000"/>
              </a:schemeClr>
            </a:solidFill>
          </p:spPr>
          <p:txBody>
            <a:bodyPr/>
            <a:lstStyle/>
            <a:p>
              <a:endParaRPr lang="zh-CN" altLang="en-US"/>
            </a:p>
          </p:txBody>
        </p:sp>
        <p:sp>
          <p:nvSpPr>
            <p:cNvPr id="31" name="AutoShape 31"/>
            <p:cNvSpPr/>
            <p:nvPr/>
          </p:nvSpPr>
          <p:spPr>
            <a:xfrm>
              <a:off x="454963" y="566715"/>
              <a:ext cx="84147" cy="84147"/>
            </a:xfrm>
            <a:prstGeom prst="ellipse">
              <a:avLst/>
            </a:prstGeom>
            <a:solidFill>
              <a:schemeClr val="accent1">
                <a:alpha val="100000"/>
              </a:schemeClr>
            </a:solidFill>
          </p:spPr>
          <p:txBody>
            <a:bodyPr/>
            <a:lstStyle/>
            <a:p>
              <a:endParaRPr lang="zh-CN" altLang="en-US"/>
            </a:p>
          </p:txBody>
        </p:sp>
        <p:sp>
          <p:nvSpPr>
            <p:cNvPr id="32" name="AutoShape 32"/>
            <p:cNvSpPr/>
            <p:nvPr/>
          </p:nvSpPr>
          <p:spPr>
            <a:xfrm>
              <a:off x="575049" y="573291"/>
              <a:ext cx="78137" cy="78137"/>
            </a:xfrm>
            <a:prstGeom prst="ellipse">
              <a:avLst/>
            </a:prstGeom>
            <a:solidFill>
              <a:schemeClr val="accent1">
                <a:alpha val="80000"/>
              </a:schemeClr>
            </a:solidFill>
          </p:spPr>
          <p:txBody>
            <a:bodyPr/>
            <a:lstStyle/>
            <a:p>
              <a:endParaRPr lang="zh-CN" altLang="en-US"/>
            </a:p>
          </p:txBody>
        </p:sp>
        <p:sp>
          <p:nvSpPr>
            <p:cNvPr id="33" name="AutoShape 33"/>
            <p:cNvSpPr/>
            <p:nvPr/>
          </p:nvSpPr>
          <p:spPr>
            <a:xfrm>
              <a:off x="689125" y="575007"/>
              <a:ext cx="74704" cy="74704"/>
            </a:xfrm>
            <a:prstGeom prst="ellipse">
              <a:avLst/>
            </a:prstGeom>
            <a:solidFill>
              <a:schemeClr val="accent1">
                <a:alpha val="60000"/>
              </a:schemeClr>
            </a:solidFill>
          </p:spPr>
          <p:txBody>
            <a:bodyPr/>
            <a:lstStyle/>
            <a:p>
              <a:endParaRPr lang="zh-CN" altLang="en-US"/>
            </a:p>
          </p:txBody>
        </p:sp>
        <p:sp>
          <p:nvSpPr>
            <p:cNvPr id="34" name="AutoShape 34"/>
            <p:cNvSpPr/>
            <p:nvPr/>
          </p:nvSpPr>
          <p:spPr>
            <a:xfrm>
              <a:off x="799768" y="583977"/>
              <a:ext cx="69238" cy="69238"/>
            </a:xfrm>
            <a:prstGeom prst="ellipse">
              <a:avLst/>
            </a:prstGeom>
            <a:solidFill>
              <a:schemeClr val="accent1">
                <a:alpha val="40000"/>
              </a:schemeClr>
            </a:solidFill>
          </p:spPr>
          <p:txBody>
            <a:bodyPr/>
            <a:lstStyle/>
            <a:p>
              <a:endParaRPr lang="zh-CN" altLang="en-US"/>
            </a:p>
          </p:txBody>
        </p:sp>
        <p:sp>
          <p:nvSpPr>
            <p:cNvPr id="35" name="AutoShape 35"/>
            <p:cNvSpPr/>
            <p:nvPr/>
          </p:nvSpPr>
          <p:spPr>
            <a:xfrm>
              <a:off x="904945" y="579844"/>
              <a:ext cx="65594" cy="65594"/>
            </a:xfrm>
            <a:prstGeom prst="ellipse">
              <a:avLst/>
            </a:prstGeom>
            <a:solidFill>
              <a:schemeClr val="accent1">
                <a:alpha val="20000"/>
              </a:schemeClr>
            </a:solidFill>
          </p:spPr>
          <p:txBody>
            <a:bodyPr/>
            <a:lstStyle/>
            <a:p>
              <a:endParaRPr lang="zh-CN" altLang="en-US"/>
            </a:p>
          </p:txBody>
        </p:sp>
        <p:sp>
          <p:nvSpPr>
            <p:cNvPr id="36" name="AutoShape 36"/>
            <p:cNvSpPr/>
            <p:nvPr/>
          </p:nvSpPr>
          <p:spPr>
            <a:xfrm>
              <a:off x="454963" y="684489"/>
              <a:ext cx="84147" cy="84147"/>
            </a:xfrm>
            <a:prstGeom prst="ellipse">
              <a:avLst/>
            </a:prstGeom>
            <a:solidFill>
              <a:schemeClr val="accent1">
                <a:alpha val="100000"/>
              </a:schemeClr>
            </a:solidFill>
          </p:spPr>
          <p:txBody>
            <a:bodyPr/>
            <a:lstStyle/>
            <a:p>
              <a:endParaRPr lang="zh-CN" altLang="en-US"/>
            </a:p>
          </p:txBody>
        </p:sp>
        <p:sp>
          <p:nvSpPr>
            <p:cNvPr id="37" name="AutoShape 37"/>
            <p:cNvSpPr/>
            <p:nvPr/>
          </p:nvSpPr>
          <p:spPr>
            <a:xfrm>
              <a:off x="575049" y="691064"/>
              <a:ext cx="78137" cy="78137"/>
            </a:xfrm>
            <a:prstGeom prst="ellipse">
              <a:avLst/>
            </a:prstGeom>
            <a:solidFill>
              <a:schemeClr val="accent1">
                <a:alpha val="80000"/>
              </a:schemeClr>
            </a:solidFill>
          </p:spPr>
          <p:txBody>
            <a:bodyPr/>
            <a:lstStyle/>
            <a:p>
              <a:endParaRPr lang="zh-CN" altLang="en-US"/>
            </a:p>
          </p:txBody>
        </p:sp>
        <p:sp>
          <p:nvSpPr>
            <p:cNvPr id="38" name="AutoShape 38"/>
            <p:cNvSpPr/>
            <p:nvPr/>
          </p:nvSpPr>
          <p:spPr>
            <a:xfrm>
              <a:off x="689125" y="692781"/>
              <a:ext cx="74704" cy="74704"/>
            </a:xfrm>
            <a:prstGeom prst="ellipse">
              <a:avLst/>
            </a:prstGeom>
            <a:solidFill>
              <a:schemeClr val="accent1">
                <a:alpha val="60000"/>
              </a:schemeClr>
            </a:solidFill>
          </p:spPr>
          <p:txBody>
            <a:bodyPr/>
            <a:lstStyle/>
            <a:p>
              <a:endParaRPr lang="zh-CN" altLang="en-US"/>
            </a:p>
          </p:txBody>
        </p:sp>
        <p:sp>
          <p:nvSpPr>
            <p:cNvPr id="39" name="AutoShape 39"/>
            <p:cNvSpPr/>
            <p:nvPr/>
          </p:nvSpPr>
          <p:spPr>
            <a:xfrm>
              <a:off x="799768" y="701751"/>
              <a:ext cx="69238" cy="69238"/>
            </a:xfrm>
            <a:prstGeom prst="ellipse">
              <a:avLst/>
            </a:prstGeom>
            <a:solidFill>
              <a:schemeClr val="accent1">
                <a:alpha val="40000"/>
              </a:schemeClr>
            </a:solidFill>
          </p:spPr>
          <p:txBody>
            <a:bodyPr/>
            <a:lstStyle/>
            <a:p>
              <a:endParaRPr lang="zh-CN" altLang="en-US"/>
            </a:p>
          </p:txBody>
        </p:sp>
        <p:sp>
          <p:nvSpPr>
            <p:cNvPr id="40" name="AutoShape 40"/>
            <p:cNvSpPr/>
            <p:nvPr/>
          </p:nvSpPr>
          <p:spPr>
            <a:xfrm>
              <a:off x="904945" y="697618"/>
              <a:ext cx="65594" cy="65594"/>
            </a:xfrm>
            <a:prstGeom prst="ellipse">
              <a:avLst/>
            </a:prstGeom>
            <a:solidFill>
              <a:schemeClr val="accent1">
                <a:alpha val="20000"/>
              </a:schemeClr>
            </a:solidFill>
          </p:spPr>
          <p:txBody>
            <a:bodyPr/>
            <a:lstStyle/>
            <a:p>
              <a:endParaRPr lang="zh-CN" altLang="en-US"/>
            </a:p>
          </p:txBody>
        </p:sp>
        <p:sp>
          <p:nvSpPr>
            <p:cNvPr id="41" name="TextBox 41"/>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zh-CN" altLang="en-US" sz="30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『发帖』页</a:t>
              </a:r>
              <a:r>
                <a:rPr lang="en-US" altLang="zh-CN" sz="30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新闻动态发布</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3*#ppt_w"/>
                                          </p:val>
                                        </p:tav>
                                        <p:tav tm="100000">
                                          <p:val>
                                            <p:strVal val="#ppt_w"/>
                                          </p:val>
                                        </p:tav>
                                      </p:tavLst>
                                    </p:anim>
                                    <p:anim calcmode="lin" valueType="num">
                                      <p:cBhvr>
                                        <p:cTn id="8" dur="500" fill="hold"/>
                                        <p:tgtEl>
                                          <p:spTgt spid="5"/>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strVal val="4/3*#ppt_w"/>
                                          </p:val>
                                        </p:tav>
                                        <p:tav tm="100000">
                                          <p:val>
                                            <p:strVal val="#ppt_w"/>
                                          </p:val>
                                        </p:tav>
                                      </p:tavLst>
                                    </p:anim>
                                    <p:anim calcmode="lin" valueType="num">
                                      <p:cBhvr>
                                        <p:cTn id="12" dur="500" fill="hold"/>
                                        <p:tgtEl>
                                          <p:spTgt spid="11"/>
                                        </p:tgtEl>
                                        <p:attrNameLst>
                                          <p:attrName>ppt_h</p:attrName>
                                        </p:attrNameLst>
                                      </p:cBhvr>
                                      <p:tavLst>
                                        <p:tav tm="0">
                                          <p:val>
                                            <p:strVal val="4/3*#ppt_h"/>
                                          </p:val>
                                        </p:tav>
                                        <p:tav tm="100000">
                                          <p:val>
                                            <p:strVal val="#ppt_h"/>
                                          </p:val>
                                        </p:tav>
                                      </p:tavLst>
                                    </p:anim>
                                  </p:childTnLst>
                                </p:cTn>
                              </p:par>
                              <p:par>
                                <p:cTn id="13" presetID="23" presetClass="entr" presetSubtype="28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strVal val="4/3*#ppt_w"/>
                                          </p:val>
                                        </p:tav>
                                        <p:tav tm="100000">
                                          <p:val>
                                            <p:strVal val="#ppt_w"/>
                                          </p:val>
                                        </p:tav>
                                      </p:tavLst>
                                    </p:anim>
                                    <p:anim calcmode="lin" valueType="num">
                                      <p:cBhvr>
                                        <p:cTn id="16" dur="500" fill="hold"/>
                                        <p:tgtEl>
                                          <p:spTgt spid="13"/>
                                        </p:tgtEl>
                                        <p:attrNameLst>
                                          <p:attrName>ppt_h</p:attrName>
                                        </p:attrNameLst>
                                      </p:cBhvr>
                                      <p:tavLst>
                                        <p:tav tm="0">
                                          <p:val>
                                            <p:strVal val="4/3*#ppt_h"/>
                                          </p:val>
                                        </p:tav>
                                        <p:tav tm="100000">
                                          <p:val>
                                            <p:strVal val="#ppt_h"/>
                                          </p:val>
                                        </p:tav>
                                      </p:tavLst>
                                    </p:anim>
                                  </p:childTnLst>
                                </p:cTn>
                              </p:par>
                              <p:par>
                                <p:cTn id="17" presetID="0" presetClass="entr" presetSubtype="0" fill="hold" nodeType="withEffect">
                                  <p:stCondLst>
                                    <p:cond delay="24"/>
                                  </p:stCondLst>
                                  <p:childTnLst>
                                    <p:set>
                                      <p:cBhvr>
                                        <p:cTn id="18" dur="200" fill="hold">
                                          <p:stCondLst>
                                            <p:cond delay="0"/>
                                          </p:stCondLst>
                                        </p:cTn>
                                        <p:tgtEl>
                                          <p:spTgt spid="2"/>
                                        </p:tgtEl>
                                        <p:attrNameLst>
                                          <p:attrName>style.visibility</p:attrName>
                                        </p:attrNameLst>
                                      </p:cBhvr>
                                      <p:to>
                                        <p:strVal val="visible"/>
                                      </p:to>
                                    </p:set>
                                    <p:animMotion path="M 0.8778107 0.99916947 L 0 0 E">
                                      <p:cBhvr>
                                        <p:cTn id="19" dur="200"/>
                                        <p:tgtEl>
                                          <p:spTgt spid="2"/>
                                        </p:tgtEl>
                                      </p:cBhvr>
                                    </p:animMotion>
                                  </p:childTnLst>
                                </p:cTn>
                              </p:par>
                              <p:par>
                                <p:cTn id="20" presetID="0" presetClass="entr" presetSubtype="0" fill="hold" nodeType="withEffect">
                                  <p:stCondLst>
                                    <p:cond delay="78"/>
                                  </p:stCondLst>
                                  <p:childTnLst>
                                    <p:set>
                                      <p:cBhvr>
                                        <p:cTn id="21" dur="200" fill="hold">
                                          <p:stCondLst>
                                            <p:cond delay="0"/>
                                          </p:stCondLst>
                                        </p:cTn>
                                        <p:tgtEl>
                                          <p:spTgt spid="3"/>
                                        </p:tgtEl>
                                        <p:attrNameLst>
                                          <p:attrName>style.visibility</p:attrName>
                                        </p:attrNameLst>
                                      </p:cBhvr>
                                      <p:to>
                                        <p:strVal val="visible"/>
                                      </p:to>
                                    </p:set>
                                    <p:animMotion path="M 0.8966398 -0.92737216 L 0 0 E">
                                      <p:cBhvr>
                                        <p:cTn id="22" dur="200"/>
                                        <p:tgtEl>
                                          <p:spTgt spid="3"/>
                                        </p:tgtEl>
                                      </p:cBhvr>
                                    </p:animMotion>
                                  </p:childTnLst>
                                </p:cTn>
                              </p:par>
                              <p:par>
                                <p:cTn id="23" presetID="0" presetClass="entr" presetSubtype="0" fill="hold" nodeType="withEffect">
                                  <p:stCondLst>
                                    <p:cond delay="64"/>
                                  </p:stCondLst>
                                  <p:childTnLst>
                                    <p:set>
                                      <p:cBhvr>
                                        <p:cTn id="24" dur="200" fill="hold">
                                          <p:stCondLst>
                                            <p:cond delay="0"/>
                                          </p:stCondLst>
                                        </p:cTn>
                                        <p:tgtEl>
                                          <p:spTgt spid="4"/>
                                        </p:tgtEl>
                                        <p:attrNameLst>
                                          <p:attrName>style.visibility</p:attrName>
                                        </p:attrNameLst>
                                      </p:cBhvr>
                                      <p:to>
                                        <p:strVal val="visible"/>
                                      </p:to>
                                    </p:set>
                                    <p:animMotion path="M 0 1.8613335 L 0 0 E">
                                      <p:cBhvr>
                                        <p:cTn id="25" dur="200"/>
                                        <p:tgtEl>
                                          <p:spTgt spid="4"/>
                                        </p:tgtEl>
                                      </p:cBhvr>
                                    </p:animMotion>
                                  </p:childTnLst>
                                </p:cTn>
                              </p:par>
                              <p:par>
                                <p:cTn id="26" presetID="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p:stCondLst>
                                            <p:cond delay="0"/>
                                          </p:stCondLst>
                                        </p:cTn>
                                        <p:tgtEl>
                                          <p:spTgt spid="6"/>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9" dur="500">
                                          <p:stCondLst>
                                            <p:cond delay="0"/>
                                          </p:stCondLst>
                                        </p:cTn>
                                        <p:tgtEl>
                                          <p:spTgt spid="6"/>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0" dur="500">
                                          <p:stCondLst>
                                            <p:cond delay="0"/>
                                          </p:stCondLst>
                                        </p:cTn>
                                        <p:tgtEl>
                                          <p:spTgt spid="6"/>
                                        </p:tgtEl>
                                        <p:attrNameLst>
                                          <p:attrName>style.opacity</p:attrName>
                                        </p:attrNameLst>
                                      </p:cBhvr>
                                      <p:tavLst>
                                        <p:tav tm="0">
                                          <p:val>
                                            <p:fltVal val="0"/>
                                          </p:val>
                                        </p:tav>
                                        <p:tav tm="100000">
                                          <p:val>
                                            <p:fltVal val="1"/>
                                          </p:val>
                                        </p:tav>
                                      </p:tavLst>
                                    </p:anim>
                                  </p:childTnLst>
                                </p:cTn>
                              </p:par>
                              <p:par>
                                <p:cTn id="31" presetID="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p:stCondLst>
                                            <p:cond delay="0"/>
                                          </p:stCondLst>
                                        </p:cTn>
                                        <p:tgtEl>
                                          <p:spTgt spid="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4" dur="500">
                                          <p:stCondLst>
                                            <p:cond delay="0"/>
                                          </p:stCondLst>
                                        </p:cTn>
                                        <p:tgtEl>
                                          <p:spTgt spid="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5" dur="500">
                                          <p:stCondLst>
                                            <p:cond delay="0"/>
                                          </p:stCondLst>
                                        </p:cTn>
                                        <p:tgtEl>
                                          <p:spTgt spid="7"/>
                                        </p:tgtEl>
                                        <p:attrNameLst>
                                          <p:attrName>style.opacity</p:attrName>
                                        </p:attrNameLst>
                                      </p:cBhvr>
                                      <p:tavLst>
                                        <p:tav tm="0">
                                          <p:val>
                                            <p:fltVal val="0"/>
                                          </p:val>
                                        </p:tav>
                                        <p:tav tm="100000">
                                          <p:val>
                                            <p:fltVal val="1"/>
                                          </p:val>
                                        </p:tav>
                                      </p:tavLst>
                                    </p:anim>
                                  </p:childTnLst>
                                </p:cTn>
                              </p:par>
                              <p:par>
                                <p:cTn id="36" presetID="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9" dur="500">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0" dur="500">
                                          <p:stCondLst>
                                            <p:cond delay="0"/>
                                          </p:stCondLst>
                                        </p:cTn>
                                        <p:tgtEl>
                                          <p:spTgt spid="8"/>
                                        </p:tgtEl>
                                        <p:attrNameLst>
                                          <p:attrName>style.opacity</p:attrName>
                                        </p:attrNameLst>
                                      </p:cBhvr>
                                      <p:tavLst>
                                        <p:tav tm="0">
                                          <p:val>
                                            <p:fltVal val="0"/>
                                          </p:val>
                                        </p:tav>
                                        <p:tav tm="100000">
                                          <p:val>
                                            <p:fltVal val="1"/>
                                          </p:val>
                                        </p:tav>
                                      </p:tavLst>
                                    </p:anim>
                                  </p:childTnLst>
                                </p:cTn>
                              </p:par>
                              <p:par>
                                <p:cTn id="41" presetID="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4" dur="500">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5" dur="500">
                                          <p:stCondLst>
                                            <p:cond delay="0"/>
                                          </p:stCondLst>
                                        </p:cTn>
                                        <p:tgtEl>
                                          <p:spTgt spid="9"/>
                                        </p:tgtEl>
                                        <p:attrNameLst>
                                          <p:attrName>style.opacity</p:attrName>
                                        </p:attrNameLst>
                                      </p:cBhvr>
                                      <p:tavLst>
                                        <p:tav tm="0">
                                          <p:val>
                                            <p:fltVal val="0"/>
                                          </p:val>
                                        </p:tav>
                                        <p:tav tm="100000">
                                          <p:val>
                                            <p:fltVal val="1"/>
                                          </p:val>
                                        </p:tav>
                                      </p:tavLst>
                                    </p:anim>
                                  </p:childTnLst>
                                </p:cTn>
                              </p:par>
                              <p:par>
                                <p:cTn id="46" presetID="0"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p:cTn id="48" dur="500">
                                          <p:stCondLst>
                                            <p:cond delay="0"/>
                                          </p:stCondLst>
                                        </p:cTn>
                                        <p:tgtEl>
                                          <p:spTgt spid="10"/>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9" dur="500">
                                          <p:stCondLst>
                                            <p:cond delay="0"/>
                                          </p:stCondLst>
                                        </p:cTn>
                                        <p:tgtEl>
                                          <p:spTgt spid="10"/>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0" dur="500">
                                          <p:stCondLst>
                                            <p:cond delay="0"/>
                                          </p:stCondLst>
                                        </p:cTn>
                                        <p:tgtEl>
                                          <p:spTgt spid="10"/>
                                        </p:tgtEl>
                                        <p:attrNameLst>
                                          <p:attrName>style.opacity</p:attrName>
                                        </p:attrNameLst>
                                      </p:cBhvr>
                                      <p:tavLst>
                                        <p:tav tm="0">
                                          <p:val>
                                            <p:fltVal val="0"/>
                                          </p:val>
                                        </p:tav>
                                        <p:tav tm="100000">
                                          <p:val>
                                            <p:fltVal val="1"/>
                                          </p:val>
                                        </p:tav>
                                      </p:tavLst>
                                    </p:anim>
                                  </p:childTnLst>
                                </p:cTn>
                              </p:par>
                              <p:par>
                                <p:cTn id="51" presetID="0"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p:cTn id="53" dur="500">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4" dur="500">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5" dur="500">
                                          <p:stCondLst>
                                            <p:cond delay="0"/>
                                          </p:stCondLst>
                                        </p:cTn>
                                        <p:tgtEl>
                                          <p:spTgt spid="12"/>
                                        </p:tgtEl>
                                        <p:attrNameLst>
                                          <p:attrName>style.opacity</p:attrName>
                                        </p:attrNameLst>
                                      </p:cBhvr>
                                      <p:tavLst>
                                        <p:tav tm="0">
                                          <p:val>
                                            <p:fltVal val="0"/>
                                          </p:val>
                                        </p:tav>
                                        <p:tav tm="100000">
                                          <p:val>
                                            <p:fltVal val="1"/>
                                          </p:val>
                                        </p:tav>
                                      </p:tavLst>
                                    </p:anim>
                                  </p:childTnLst>
                                </p:cTn>
                              </p:par>
                              <p:par>
                                <p:cTn id="56" presetID="0" presetClass="entr" presetSubtype="0"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p:stCondLst>
                                            <p:cond delay="0"/>
                                          </p:stCondLst>
                                        </p:cTn>
                                        <p:tgtEl>
                                          <p:spTgt spid="1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9" dur="500">
                                          <p:stCondLst>
                                            <p:cond delay="0"/>
                                          </p:stCondLst>
                                        </p:cTn>
                                        <p:tgtEl>
                                          <p:spTgt spid="1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60" dur="500">
                                          <p:stCondLst>
                                            <p:cond delay="0"/>
                                          </p:stCondLst>
                                        </p:cTn>
                                        <p:tgtEl>
                                          <p:spTgt spid="14"/>
                                        </p:tgtEl>
                                        <p:attrNameLst>
                                          <p:attrName>style.opacity</p:attrName>
                                        </p:attrNameLst>
                                      </p:cBhvr>
                                      <p:tavLst>
                                        <p:tav tm="0">
                                          <p:val>
                                            <p:fltVal val="0"/>
                                          </p:val>
                                        </p:tav>
                                        <p:tav tm="100000">
                                          <p:val>
                                            <p:fltVal val="1"/>
                                          </p:val>
                                        </p:tav>
                                      </p:tavLst>
                                    </p:anim>
                                  </p:childTnLst>
                                </p:cTn>
                              </p:par>
                              <p:par>
                                <p:cTn id="61" presetID="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p:stCondLst>
                                            <p:cond delay="0"/>
                                          </p:stCondLst>
                                        </p:cTn>
                                        <p:tgtEl>
                                          <p:spTgt spid="1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64" dur="500">
                                          <p:stCondLst>
                                            <p:cond delay="0"/>
                                          </p:stCondLst>
                                        </p:cTn>
                                        <p:tgtEl>
                                          <p:spTgt spid="1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65" dur="500">
                                          <p:stCondLst>
                                            <p:cond delay="0"/>
                                          </p:stCondLst>
                                        </p:cTn>
                                        <p:tgtEl>
                                          <p:spTgt spid="15"/>
                                        </p:tgtEl>
                                        <p:attrNameLst>
                                          <p:attrName>style.opacity</p:attrName>
                                        </p:attrNameLst>
                                      </p:cBhvr>
                                      <p:tavLst>
                                        <p:tav tm="0">
                                          <p:val>
                                            <p:fltVal val="0"/>
                                          </p:val>
                                        </p:tav>
                                        <p:tav tm="100000">
                                          <p:val>
                                            <p:fltVal val="1"/>
                                          </p:val>
                                        </p:tav>
                                      </p:tavLst>
                                    </p:anim>
                                  </p:childTnLst>
                                </p:cTn>
                              </p:par>
                              <p:par>
                                <p:cTn id="66" presetID="0" presetClass="entr" presetSubtype="0"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p:cTn id="68" dur="500">
                                          <p:stCondLst>
                                            <p:cond delay="0"/>
                                          </p:stCondLst>
                                        </p:cTn>
                                        <p:tgtEl>
                                          <p:spTgt spid="16"/>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69" dur="500">
                                          <p:stCondLst>
                                            <p:cond delay="0"/>
                                          </p:stCondLst>
                                        </p:cTn>
                                        <p:tgtEl>
                                          <p:spTgt spid="16"/>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70" dur="500">
                                          <p:stCondLst>
                                            <p:cond delay="0"/>
                                          </p:stCondLst>
                                        </p:cTn>
                                        <p:tgtEl>
                                          <p:spTgt spid="16"/>
                                        </p:tgtEl>
                                        <p:attrNameLst>
                                          <p:attrName>style.opacity</p:attrName>
                                        </p:attrNameLst>
                                      </p:cBhvr>
                                      <p:tavLst>
                                        <p:tav tm="0">
                                          <p:val>
                                            <p:fltVal val="0"/>
                                          </p:val>
                                        </p:tav>
                                        <p:tav tm="100000">
                                          <p:val>
                                            <p:fltVal val="1"/>
                                          </p:val>
                                        </p:tav>
                                      </p:tavLst>
                                    </p:anim>
                                  </p:childTnLst>
                                </p:cTn>
                              </p:par>
                              <p:par>
                                <p:cTn id="71" presetID="0" presetClass="entr" presetSubtype="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p:cTn id="73" dur="500">
                                          <p:stCondLst>
                                            <p:cond delay="0"/>
                                          </p:stCondLst>
                                        </p:cTn>
                                        <p:tgtEl>
                                          <p:spTgt spid="1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74" dur="500">
                                          <p:stCondLst>
                                            <p:cond delay="0"/>
                                          </p:stCondLst>
                                        </p:cTn>
                                        <p:tgtEl>
                                          <p:spTgt spid="1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75" dur="500">
                                          <p:stCondLst>
                                            <p:cond delay="0"/>
                                          </p:stCondLst>
                                        </p:cTn>
                                        <p:tgtEl>
                                          <p:spTgt spid="17"/>
                                        </p:tgtEl>
                                        <p:attrNameLst>
                                          <p:attrName>style.opacity</p:attrName>
                                        </p:attrNameLst>
                                      </p:cBhvr>
                                      <p:tavLst>
                                        <p:tav tm="0">
                                          <p:val>
                                            <p:fltVal val="0"/>
                                          </p:val>
                                        </p:tav>
                                        <p:tav tm="100000">
                                          <p:val>
                                            <p:fltVal val="1"/>
                                          </p:val>
                                        </p:tav>
                                      </p:tavLst>
                                    </p:anim>
                                  </p:childTnLst>
                                </p:cTn>
                              </p:par>
                              <p:par>
                                <p:cTn id="76" presetID="0" presetClass="entr" presetSubtype="0" fill="hold" grpId="0" nodeType="withEffect">
                                  <p:stCondLst>
                                    <p:cond delay="0"/>
                                  </p:stCondLst>
                                  <p:childTnLst>
                                    <p:set>
                                      <p:cBhvr>
                                        <p:cTn id="77" dur="1" fill="hold">
                                          <p:stCondLst>
                                            <p:cond delay="0"/>
                                          </p:stCondLst>
                                        </p:cTn>
                                        <p:tgtEl>
                                          <p:spTgt spid="18"/>
                                        </p:tgtEl>
                                        <p:attrNameLst>
                                          <p:attrName>style.visibility</p:attrName>
                                        </p:attrNameLst>
                                      </p:cBhvr>
                                      <p:to>
                                        <p:strVal val="visible"/>
                                      </p:to>
                                    </p:set>
                                    <p:anim calcmode="lin" valueType="num">
                                      <p:cBhvr>
                                        <p:cTn id="78" dur="500">
                                          <p:stCondLst>
                                            <p:cond delay="0"/>
                                          </p:stCondLst>
                                        </p:cTn>
                                        <p:tgtEl>
                                          <p:spTgt spid="1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79" dur="500">
                                          <p:stCondLst>
                                            <p:cond delay="0"/>
                                          </p:stCondLst>
                                        </p:cTn>
                                        <p:tgtEl>
                                          <p:spTgt spid="1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80" dur="500">
                                          <p:stCondLst>
                                            <p:cond delay="0"/>
                                          </p:stCondLst>
                                        </p:cTn>
                                        <p:tgtEl>
                                          <p:spTgt spid="18"/>
                                        </p:tgtEl>
                                        <p:attrNameLst>
                                          <p:attrName>style.opacity</p:attrName>
                                        </p:attrNameLst>
                                      </p:cBhvr>
                                      <p:tavLst>
                                        <p:tav tm="0">
                                          <p:val>
                                            <p:fltVal val="0"/>
                                          </p:val>
                                        </p:tav>
                                        <p:tav tm="100000">
                                          <p:val>
                                            <p:fltVal val="1"/>
                                          </p:val>
                                        </p:tav>
                                      </p:tavLst>
                                    </p:anim>
                                  </p:childTnLst>
                                </p:cTn>
                              </p:par>
                              <p:par>
                                <p:cTn id="81" presetID="0" presetClass="entr" presetSubtype="0" fill="hold"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p:cTn id="83" dur="500">
                                          <p:stCondLst>
                                            <p:cond delay="0"/>
                                          </p:stCondLst>
                                        </p:cTn>
                                        <p:tgtEl>
                                          <p:spTgt spid="1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84" dur="500">
                                          <p:stCondLst>
                                            <p:cond delay="0"/>
                                          </p:stCondLst>
                                        </p:cTn>
                                        <p:tgtEl>
                                          <p:spTgt spid="1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85" dur="500">
                                          <p:stCondLst>
                                            <p:cond delay="0"/>
                                          </p:stCondLst>
                                        </p:cTn>
                                        <p:tgtEl>
                                          <p:spTgt spid="19"/>
                                        </p:tgtEl>
                                        <p:attrNameLst>
                                          <p:attrName>style.opacity</p:attrName>
                                        </p:attrNameLst>
                                      </p:cBhvr>
                                      <p:tavLst>
                                        <p:tav tm="0">
                                          <p:val>
                                            <p:fltVal val="0"/>
                                          </p:val>
                                        </p:tav>
                                        <p:tav tm="100000">
                                          <p:val>
                                            <p:fltVal val="1"/>
                                          </p:val>
                                        </p:tav>
                                      </p:tavLst>
                                    </p:anim>
                                  </p:childTnLst>
                                </p:cTn>
                              </p:par>
                              <p:par>
                                <p:cTn id="86" presetID="0" presetClass="entr" presetSubtype="0" fill="hold" nodeType="withEffect">
                                  <p:stCondLst>
                                    <p:cond delay="0"/>
                                  </p:stCondLst>
                                  <p:childTnLst>
                                    <p:set>
                                      <p:cBhvr>
                                        <p:cTn id="87" dur="1" fill="hold">
                                          <p:stCondLst>
                                            <p:cond delay="0"/>
                                          </p:stCondLst>
                                        </p:cTn>
                                        <p:tgtEl>
                                          <p:spTgt spid="20"/>
                                        </p:tgtEl>
                                        <p:attrNameLst>
                                          <p:attrName>style.visibility</p:attrName>
                                        </p:attrNameLst>
                                      </p:cBhvr>
                                      <p:to>
                                        <p:strVal val="visible"/>
                                      </p:to>
                                    </p:set>
                                    <p:anim calcmode="lin" valueType="num">
                                      <p:cBhvr>
                                        <p:cTn id="88" dur="500">
                                          <p:stCondLst>
                                            <p:cond delay="0"/>
                                          </p:stCondLst>
                                        </p:cTn>
                                        <p:tgtEl>
                                          <p:spTgt spid="20"/>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89" dur="500">
                                          <p:stCondLst>
                                            <p:cond delay="0"/>
                                          </p:stCondLst>
                                        </p:cTn>
                                        <p:tgtEl>
                                          <p:spTgt spid="20"/>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90" dur="500">
                                          <p:stCondLst>
                                            <p:cond delay="0"/>
                                          </p:stCondLst>
                                        </p:cTn>
                                        <p:tgtEl>
                                          <p:spTgt spid="20"/>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5" grpId="0"/>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任意多边形: 形状 24"/>
          <p:cNvSpPr/>
          <p:nvPr/>
        </p:nvSpPr>
        <p:spPr>
          <a:xfrm>
            <a:off x="-700317" y="2297379"/>
            <a:ext cx="5486223" cy="5119191"/>
          </a:xfrm>
          <a:custGeom>
            <a:avLst/>
            <a:gdLst>
              <a:gd name="connsiteX0" fmla="*/ 1338036 w 4693559"/>
              <a:gd name="connsiteY0" fmla="*/ 0 h 4379557"/>
              <a:gd name="connsiteX1" fmla="*/ 4693559 w 4693559"/>
              <a:gd name="connsiteY1" fmla="*/ 3355522 h 4379557"/>
              <a:gd name="connsiteX2" fmla="*/ 4542701 w 4693559"/>
              <a:gd name="connsiteY2" fmla="*/ 4353352 h 4379557"/>
              <a:gd name="connsiteX3" fmla="*/ 4533110 w 4693559"/>
              <a:gd name="connsiteY3" fmla="*/ 4379557 h 4379557"/>
              <a:gd name="connsiteX4" fmla="*/ 0 w 4693559"/>
              <a:gd name="connsiteY4" fmla="*/ 4379557 h 4379557"/>
              <a:gd name="connsiteX5" fmla="*/ 0 w 4693559"/>
              <a:gd name="connsiteY5" fmla="*/ 279068 h 4379557"/>
              <a:gd name="connsiteX6" fmla="*/ 31915 w 4693559"/>
              <a:gd name="connsiteY6" fmla="*/ 263694 h 4379557"/>
              <a:gd name="connsiteX7" fmla="*/ 1338036 w 4693559"/>
              <a:gd name="connsiteY7" fmla="*/ 0 h 437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3559" h="4379557">
                <a:moveTo>
                  <a:pt x="1338036" y="0"/>
                </a:moveTo>
                <a:cubicBezTo>
                  <a:pt x="3191240" y="0"/>
                  <a:pt x="4693559" y="1502318"/>
                  <a:pt x="4693559" y="3355522"/>
                </a:cubicBezTo>
                <a:cubicBezTo>
                  <a:pt x="4693559" y="3702998"/>
                  <a:pt x="4640743" y="4038138"/>
                  <a:pt x="4542701" y="4353352"/>
                </a:cubicBezTo>
                <a:lnTo>
                  <a:pt x="4533110" y="4379557"/>
                </a:lnTo>
                <a:lnTo>
                  <a:pt x="0" y="4379557"/>
                </a:lnTo>
                <a:lnTo>
                  <a:pt x="0" y="279068"/>
                </a:lnTo>
                <a:lnTo>
                  <a:pt x="31915" y="263694"/>
                </a:lnTo>
                <a:cubicBezTo>
                  <a:pt x="433365" y="93895"/>
                  <a:pt x="874735" y="0"/>
                  <a:pt x="1338036" y="0"/>
                </a:cubicBezTo>
                <a:close/>
              </a:path>
            </a:pathLst>
          </a:custGeom>
          <a:solidFill>
            <a:schemeClr val="accent1">
              <a:lumMod val="40000"/>
              <a:lumOff val="60000"/>
              <a:alpha val="95000"/>
            </a:schemeClr>
          </a:solidFill>
          <a:ln>
            <a:noFill/>
          </a:ln>
          <a:effectLst>
            <a:softEdge rad="11176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0" name="任意多边形: 形状 23"/>
          <p:cNvSpPr/>
          <p:nvPr/>
        </p:nvSpPr>
        <p:spPr>
          <a:xfrm>
            <a:off x="6181272" y="-635652"/>
            <a:ext cx="6711043" cy="6546026"/>
          </a:xfrm>
          <a:custGeom>
            <a:avLst/>
            <a:gdLst>
              <a:gd name="connsiteX0" fmla="*/ 476059 w 6415314"/>
              <a:gd name="connsiteY0" fmla="*/ 0 h 6257569"/>
              <a:gd name="connsiteX1" fmla="*/ 6415314 w 6415314"/>
              <a:gd name="connsiteY1" fmla="*/ 0 h 6257569"/>
              <a:gd name="connsiteX2" fmla="*/ 6415314 w 6415314"/>
              <a:gd name="connsiteY2" fmla="*/ 5699062 h 6257569"/>
              <a:gd name="connsiteX3" fmla="*/ 6346075 w 6415314"/>
              <a:gd name="connsiteY3" fmla="*/ 5738873 h 6257569"/>
              <a:gd name="connsiteX4" fmla="*/ 4297589 w 6415314"/>
              <a:gd name="connsiteY4" fmla="*/ 6257569 h 6257569"/>
              <a:gd name="connsiteX5" fmla="*/ 0 w 6415314"/>
              <a:gd name="connsiteY5" fmla="*/ 1959979 h 6257569"/>
              <a:gd name="connsiteX6" fmla="*/ 337725 w 6415314"/>
              <a:gd name="connsiteY6" fmla="*/ 287163 h 625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314" h="6257569">
                <a:moveTo>
                  <a:pt x="476059" y="0"/>
                </a:moveTo>
                <a:lnTo>
                  <a:pt x="6415314" y="0"/>
                </a:lnTo>
                <a:lnTo>
                  <a:pt x="6415314" y="5699062"/>
                </a:lnTo>
                <a:lnTo>
                  <a:pt x="6346075" y="5738873"/>
                </a:lnTo>
                <a:cubicBezTo>
                  <a:pt x="5737136" y="6069669"/>
                  <a:pt x="5039306" y="6257569"/>
                  <a:pt x="4297589" y="6257569"/>
                </a:cubicBezTo>
                <a:cubicBezTo>
                  <a:pt x="1924096" y="6257569"/>
                  <a:pt x="0" y="4333472"/>
                  <a:pt x="0" y="1959979"/>
                </a:cubicBezTo>
                <a:cubicBezTo>
                  <a:pt x="0" y="1366606"/>
                  <a:pt x="120256" y="801320"/>
                  <a:pt x="337725" y="287163"/>
                </a:cubicBezTo>
                <a:close/>
              </a:path>
            </a:pathLst>
          </a:custGeom>
          <a:solidFill>
            <a:schemeClr val="accent1">
              <a:lumMod val="40000"/>
              <a:lumOff val="60000"/>
              <a:alpha val="95000"/>
            </a:schemeClr>
          </a:solidFill>
          <a:ln>
            <a:noFill/>
          </a:ln>
          <a:effectLst>
            <a:softEdge rad="11176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9" name="矩形 58"/>
          <p:cNvSpPr/>
          <p:nvPr/>
        </p:nvSpPr>
        <p:spPr>
          <a:xfrm>
            <a:off x="-2" y="-2"/>
            <a:ext cx="12192001" cy="6858001"/>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p:nvPr/>
        </p:nvCxnSpPr>
        <p:spPr>
          <a:xfrm>
            <a:off x="11808936" y="3774440"/>
            <a:ext cx="4445" cy="1190625"/>
          </a:xfrm>
          <a:prstGeom prst="line">
            <a:avLst/>
          </a:prstGeom>
          <a:ln w="31750">
            <a:solidFill>
              <a:schemeClr val="accent1"/>
            </a:solidFill>
          </a:ln>
          <a:effectLst/>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11599988" y="249019"/>
            <a:ext cx="213393" cy="781495"/>
            <a:chOff x="11544718" y="249019"/>
            <a:chExt cx="268663" cy="983908"/>
          </a:xfrm>
          <a:solidFill>
            <a:schemeClr val="accent1"/>
          </a:solidFill>
        </p:grpSpPr>
        <p:sp>
          <p:nvSpPr>
            <p:cNvPr id="43" name="椭圆 42"/>
            <p:cNvSpPr/>
            <p:nvPr/>
          </p:nvSpPr>
          <p:spPr>
            <a:xfrm>
              <a:off x="11544718" y="249019"/>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1709024" y="249019"/>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1544718" y="424726"/>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709024" y="424726"/>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1544718" y="60043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1709024" y="60043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11544718" y="77614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1709024" y="77614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1544718" y="95286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1709024" y="95286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1544718" y="112857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1709024" y="112857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Shape1"/>
          <p:cNvCxnSpPr/>
          <p:nvPr>
            <p:custDataLst>
              <p:tags r:id="rId2"/>
            </p:custDataLst>
          </p:nvPr>
        </p:nvCxnSpPr>
        <p:spPr>
          <a:xfrm>
            <a:off x="768350" y="978354"/>
            <a:ext cx="10874257" cy="0"/>
          </a:xfrm>
          <a:prstGeom prst="line">
            <a:avLst/>
          </a:prstGeom>
          <a:ln>
            <a:solidFill>
              <a:srgbClr val="EFEFFB">
                <a:alpha val="50000"/>
              </a:srgbClr>
            </a:solidFill>
          </a:ln>
        </p:spPr>
        <p:style>
          <a:lnRef idx="1">
            <a:schemeClr val="accent1"/>
          </a:lnRef>
          <a:fillRef idx="0">
            <a:schemeClr val="accent1"/>
          </a:fillRef>
          <a:effectRef idx="0">
            <a:schemeClr val="accent1"/>
          </a:effectRef>
          <a:fontRef idx="minor">
            <a:schemeClr val="tx1"/>
          </a:fontRef>
        </p:style>
      </p:cxnSp>
      <p:sp>
        <p:nvSpPr>
          <p:cNvPr id="81" name="Shape2"/>
          <p:cNvSpPr/>
          <p:nvPr>
            <p:custDataLst>
              <p:tags r:id="rId3"/>
            </p:custDataLst>
          </p:nvPr>
        </p:nvSpPr>
        <p:spPr>
          <a:xfrm>
            <a:off x="685800" y="5388684"/>
            <a:ext cx="10680700" cy="495300"/>
          </a:xfrm>
          <a:prstGeom prst="ellipse">
            <a:avLst/>
          </a:prstGeom>
          <a:noFill/>
          <a:ln>
            <a:gradFill>
              <a:gsLst>
                <a:gs pos="43000">
                  <a:schemeClr val="accent1">
                    <a:alpha val="0"/>
                  </a:schemeClr>
                </a:gs>
                <a:gs pos="100000">
                  <a:schemeClr val="accent1">
                    <a:alpha val="6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a:ea typeface="微软雅黑" panose="020B0503020204020204" charset="-122"/>
            </a:endParaRPr>
          </a:p>
        </p:txBody>
      </p:sp>
      <p:sp>
        <p:nvSpPr>
          <p:cNvPr id="82" name="Shape3"/>
          <p:cNvSpPr/>
          <p:nvPr>
            <p:custDataLst>
              <p:tags r:id="rId4"/>
            </p:custDataLst>
          </p:nvPr>
        </p:nvSpPr>
        <p:spPr>
          <a:xfrm>
            <a:off x="1333500" y="5583820"/>
            <a:ext cx="9385300" cy="435228"/>
          </a:xfrm>
          <a:prstGeom prst="ellipse">
            <a:avLst/>
          </a:prstGeom>
          <a:noFill/>
          <a:ln>
            <a:gradFill>
              <a:gsLst>
                <a:gs pos="43000">
                  <a:schemeClr val="accent1">
                    <a:alpha val="0"/>
                  </a:schemeClr>
                </a:gs>
                <a:gs pos="100000">
                  <a:schemeClr val="accent1">
                    <a:alpha val="6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charset="-122"/>
              <a:cs typeface="+mn-cs"/>
            </a:endParaRPr>
          </a:p>
        </p:txBody>
      </p:sp>
      <p:sp>
        <p:nvSpPr>
          <p:cNvPr id="83" name="Shape4"/>
          <p:cNvSpPr/>
          <p:nvPr>
            <p:custDataLst>
              <p:tags r:id="rId5"/>
            </p:custDataLst>
          </p:nvPr>
        </p:nvSpPr>
        <p:spPr>
          <a:xfrm>
            <a:off x="940170" y="1986052"/>
            <a:ext cx="2977758" cy="3650282"/>
          </a:xfrm>
          <a:prstGeom prst="roundRect">
            <a:avLst>
              <a:gd name="adj" fmla="val 4113"/>
            </a:avLst>
          </a:prstGeom>
          <a:gradFill>
            <a:gsLst>
              <a:gs pos="0">
                <a:schemeClr val="accent1">
                  <a:lumMod val="20000"/>
                  <a:lumOff val="80000"/>
                  <a:alpha val="0"/>
                </a:schemeClr>
              </a:gs>
              <a:gs pos="100000">
                <a:schemeClr val="accent1">
                  <a:alpha val="0"/>
                </a:schemeClr>
              </a:gs>
            </a:gsLst>
            <a:lin ang="5400000" scaled="1"/>
          </a:gradFill>
          <a:ln w="31750" cap="flat" cmpd="sng" algn="ctr">
            <a:gradFill>
              <a:gsLst>
                <a:gs pos="0">
                  <a:schemeClr val="accent1">
                    <a:lumMod val="50000"/>
                  </a:schemeClr>
                </a:gs>
                <a:gs pos="100000">
                  <a:schemeClr val="accent1">
                    <a:lumMod val="50000"/>
                    <a:alpha val="0"/>
                  </a:schemeClr>
                </a:gs>
              </a:gsLst>
              <a:lin ang="5400000" scaled="1"/>
            </a:gra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charset="-122"/>
              <a:cs typeface="+mn-cs"/>
            </a:endParaRPr>
          </a:p>
        </p:txBody>
      </p:sp>
      <p:sp>
        <p:nvSpPr>
          <p:cNvPr id="98" name="Shape5"/>
          <p:cNvSpPr/>
          <p:nvPr>
            <p:custDataLst>
              <p:tags r:id="rId6"/>
            </p:custDataLst>
          </p:nvPr>
        </p:nvSpPr>
        <p:spPr>
          <a:xfrm>
            <a:off x="4479108" y="1986052"/>
            <a:ext cx="3039460" cy="3650282"/>
          </a:xfrm>
          <a:prstGeom prst="roundRect">
            <a:avLst>
              <a:gd name="adj" fmla="val 4113"/>
            </a:avLst>
          </a:prstGeom>
          <a:gradFill>
            <a:gsLst>
              <a:gs pos="0">
                <a:schemeClr val="accent1">
                  <a:lumMod val="20000"/>
                  <a:lumOff val="80000"/>
                  <a:alpha val="0"/>
                </a:schemeClr>
              </a:gs>
              <a:gs pos="100000">
                <a:schemeClr val="accent1">
                  <a:alpha val="0"/>
                </a:schemeClr>
              </a:gs>
            </a:gsLst>
            <a:lin ang="5400000" scaled="1"/>
          </a:gradFill>
          <a:ln w="31750" cap="flat" cmpd="sng" algn="ctr">
            <a:gradFill>
              <a:gsLst>
                <a:gs pos="0">
                  <a:schemeClr val="accent1">
                    <a:lumMod val="50000"/>
                  </a:schemeClr>
                </a:gs>
                <a:gs pos="100000">
                  <a:schemeClr val="accent1">
                    <a:lumMod val="50000"/>
                    <a:alpha val="0"/>
                  </a:schemeClr>
                </a:gs>
              </a:gsLst>
              <a:lin ang="5400000" scaled="1"/>
            </a:gra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a:ea typeface="微软雅黑" panose="020B0503020204020204" charset="-122"/>
            </a:endParaRPr>
          </a:p>
        </p:txBody>
      </p:sp>
      <p:sp>
        <p:nvSpPr>
          <p:cNvPr id="110" name="Shape6"/>
          <p:cNvSpPr/>
          <p:nvPr>
            <p:custDataLst>
              <p:tags r:id="rId7"/>
            </p:custDataLst>
          </p:nvPr>
        </p:nvSpPr>
        <p:spPr>
          <a:xfrm>
            <a:off x="8059663" y="1986052"/>
            <a:ext cx="2984458" cy="3650282"/>
          </a:xfrm>
          <a:prstGeom prst="roundRect">
            <a:avLst>
              <a:gd name="adj" fmla="val 4113"/>
            </a:avLst>
          </a:prstGeom>
          <a:gradFill>
            <a:gsLst>
              <a:gs pos="0">
                <a:schemeClr val="accent1">
                  <a:lumMod val="20000"/>
                  <a:lumOff val="80000"/>
                  <a:alpha val="0"/>
                </a:schemeClr>
              </a:gs>
              <a:gs pos="100000">
                <a:schemeClr val="accent1">
                  <a:alpha val="0"/>
                </a:schemeClr>
              </a:gs>
            </a:gsLst>
            <a:lin ang="5400000" scaled="1"/>
          </a:gradFill>
          <a:ln w="31750" cap="flat" cmpd="sng" algn="ctr">
            <a:gradFill>
              <a:gsLst>
                <a:gs pos="0">
                  <a:schemeClr val="accent1">
                    <a:lumMod val="50000"/>
                  </a:schemeClr>
                </a:gs>
                <a:gs pos="100000">
                  <a:schemeClr val="accent1">
                    <a:lumMod val="50000"/>
                    <a:alpha val="0"/>
                  </a:schemeClr>
                </a:gs>
              </a:gsLst>
              <a:lin ang="5400000" scaled="1"/>
            </a:gra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a:ea typeface="微软雅黑" panose="020B0503020204020204" charset="-122"/>
            </a:endParaRPr>
          </a:p>
        </p:txBody>
      </p:sp>
      <p:grpSp>
        <p:nvGrpSpPr>
          <p:cNvPr id="17" name="Text1"/>
          <p:cNvGrpSpPr/>
          <p:nvPr>
            <p:custDataLst>
              <p:tags r:id="rId8"/>
            </p:custDataLst>
          </p:nvPr>
        </p:nvGrpSpPr>
        <p:grpSpPr>
          <a:xfrm>
            <a:off x="2013712" y="2122096"/>
            <a:ext cx="863600" cy="734282"/>
            <a:chOff x="9081419" y="2122096"/>
            <a:chExt cx="863600" cy="734282"/>
          </a:xfrm>
        </p:grpSpPr>
        <p:sp>
          <p:nvSpPr>
            <p:cNvPr id="18" name="椭圆 17"/>
            <p:cNvSpPr/>
            <p:nvPr/>
          </p:nvSpPr>
          <p:spPr>
            <a:xfrm>
              <a:off x="9081419" y="2678578"/>
              <a:ext cx="863600" cy="177800"/>
            </a:xfrm>
            <a:prstGeom prst="ellipse">
              <a:avLst/>
            </a:prstGeom>
            <a:gradFill>
              <a:gsLst>
                <a:gs pos="0">
                  <a:schemeClr val="accent1">
                    <a:alpha val="0"/>
                  </a:schemeClr>
                </a:gs>
                <a:gs pos="100000">
                  <a:schemeClr val="accent1">
                    <a:alpha val="20000"/>
                  </a:schemeClr>
                </a:gs>
              </a:gsLst>
              <a:lin ang="5400000" scaled="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charset="-122"/>
                <a:cs typeface="+mn-cs"/>
              </a:endParaRPr>
            </a:p>
          </p:txBody>
        </p:sp>
        <p:sp>
          <p:nvSpPr>
            <p:cNvPr id="19" name="椭圆 18"/>
            <p:cNvSpPr/>
            <p:nvPr/>
          </p:nvSpPr>
          <p:spPr>
            <a:xfrm>
              <a:off x="9174288" y="2697698"/>
              <a:ext cx="677862" cy="139560"/>
            </a:xfrm>
            <a:prstGeom prst="ellipse">
              <a:avLst/>
            </a:prstGeom>
            <a:gradFill>
              <a:gsLst>
                <a:gs pos="0">
                  <a:srgbClr val="EFEFFB">
                    <a:alpha val="0"/>
                  </a:srgbClr>
                </a:gs>
                <a:gs pos="100000">
                  <a:srgbClr val="EFEFFB">
                    <a:alpha val="20000"/>
                  </a:srgbClr>
                </a:gs>
              </a:gsLst>
              <a:lin ang="5400000" scaled="0"/>
            </a:gradFill>
            <a:ln w="3175" cap="flat" cmpd="sng" algn="ctr">
              <a:solidFill>
                <a:schemeClr val="accent6">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charset="-122"/>
                <a:cs typeface="+mn-cs"/>
              </a:endParaRPr>
            </a:p>
          </p:txBody>
        </p:sp>
        <p:sp>
          <p:nvSpPr>
            <p:cNvPr id="20" name="椭圆 19"/>
            <p:cNvSpPr/>
            <p:nvPr/>
          </p:nvSpPr>
          <p:spPr>
            <a:xfrm>
              <a:off x="9329069" y="2729565"/>
              <a:ext cx="368300" cy="75826"/>
            </a:xfrm>
            <a:prstGeom prst="ellipse">
              <a:avLst/>
            </a:prstGeom>
            <a:gradFill>
              <a:gsLst>
                <a:gs pos="0">
                  <a:srgbClr val="EFEFFB">
                    <a:alpha val="0"/>
                  </a:srgbClr>
                </a:gs>
                <a:gs pos="100000">
                  <a:srgbClr val="EFEFFB">
                    <a:alpha val="20000"/>
                  </a:srgbClr>
                </a:gs>
              </a:gsLst>
              <a:lin ang="5400000" scaled="0"/>
            </a:gradFill>
            <a:ln w="3175" cap="flat" cmpd="sng" algn="ctr">
              <a:solidFill>
                <a:srgbClr val="3E42C8">
                  <a:alpha val="4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charset="-122"/>
                <a:cs typeface="+mn-cs"/>
              </a:endParaRPr>
            </a:p>
          </p:txBody>
        </p:sp>
        <p:sp>
          <p:nvSpPr>
            <p:cNvPr id="21" name="矩形 20"/>
            <p:cNvSpPr/>
            <p:nvPr/>
          </p:nvSpPr>
          <p:spPr>
            <a:xfrm>
              <a:off x="9081419" y="2122096"/>
              <a:ext cx="863600" cy="657225"/>
            </a:xfrm>
            <a:prstGeom prst="rect">
              <a:avLst/>
            </a:prstGeom>
            <a:gradFill>
              <a:gsLst>
                <a:gs pos="0">
                  <a:schemeClr val="accent1">
                    <a:alpha val="0"/>
                  </a:schemeClr>
                </a:gs>
                <a:gs pos="100000">
                  <a:schemeClr val="accent1">
                    <a:alpha val="20000"/>
                  </a:schemeClr>
                </a:gs>
              </a:gsLst>
              <a:lin ang="5400000" scaled="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charset="-122"/>
                <a:cs typeface="+mn-cs"/>
              </a:endParaRPr>
            </a:p>
          </p:txBody>
        </p:sp>
        <p:cxnSp>
          <p:nvCxnSpPr>
            <p:cNvPr id="22" name="直接连接符 21"/>
            <p:cNvCxnSpPr/>
            <p:nvPr/>
          </p:nvCxnSpPr>
          <p:spPr>
            <a:xfrm>
              <a:off x="9229057" y="2261422"/>
              <a:ext cx="0" cy="188369"/>
            </a:xfrm>
            <a:prstGeom prst="line">
              <a:avLst/>
            </a:prstGeom>
            <a:gradFill>
              <a:gsLst>
                <a:gs pos="0">
                  <a:srgbClr val="EFEFFB">
                    <a:alpha val="0"/>
                  </a:srgbClr>
                </a:gs>
                <a:gs pos="100000">
                  <a:srgbClr val="EFEFFB">
                    <a:alpha val="20000"/>
                  </a:srgbClr>
                </a:gs>
              </a:gsLst>
              <a:lin ang="5400000" scaled="0"/>
            </a:gradFill>
            <a:ln>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9786270" y="2261422"/>
              <a:ext cx="0" cy="188369"/>
            </a:xfrm>
            <a:prstGeom prst="line">
              <a:avLst/>
            </a:prstGeom>
            <a:gradFill>
              <a:gsLst>
                <a:gs pos="0">
                  <a:srgbClr val="EFEFFB">
                    <a:alpha val="0"/>
                  </a:srgbClr>
                </a:gs>
                <a:gs pos="100000">
                  <a:srgbClr val="EFEFFB">
                    <a:alpha val="20000"/>
                  </a:srgbClr>
                </a:gs>
              </a:gsLst>
              <a:lin ang="5400000" scaled="0"/>
            </a:gradFill>
            <a:ln>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9714832" y="2444693"/>
              <a:ext cx="0" cy="188369"/>
            </a:xfrm>
            <a:prstGeom prst="line">
              <a:avLst/>
            </a:prstGeom>
            <a:gradFill>
              <a:gsLst>
                <a:gs pos="0">
                  <a:srgbClr val="EFEFFB">
                    <a:alpha val="0"/>
                  </a:srgbClr>
                </a:gs>
                <a:gs pos="100000">
                  <a:srgbClr val="EFEFFB">
                    <a:alpha val="20000"/>
                  </a:srgbClr>
                </a:gs>
              </a:gsLst>
              <a:lin ang="5400000" scaled="0"/>
            </a:gradFill>
            <a:ln>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170445" y="2475155"/>
              <a:ext cx="0" cy="188369"/>
            </a:xfrm>
            <a:prstGeom prst="line">
              <a:avLst/>
            </a:prstGeom>
            <a:gradFill>
              <a:gsLst>
                <a:gs pos="0">
                  <a:srgbClr val="EFEFFB">
                    <a:alpha val="0"/>
                  </a:srgbClr>
                </a:gs>
                <a:gs pos="100000">
                  <a:srgbClr val="EFEFFB">
                    <a:alpha val="20000"/>
                  </a:srgbClr>
                </a:gs>
              </a:gsLst>
              <a:lin ang="5400000" scaled="0"/>
            </a:gradFill>
            <a:ln>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Text2"/>
          <p:cNvSpPr/>
          <p:nvPr>
            <p:custDataLst>
              <p:tags r:id="rId9"/>
            </p:custDataLst>
          </p:nvPr>
        </p:nvSpPr>
        <p:spPr>
          <a:xfrm>
            <a:off x="1544090" y="3224119"/>
            <a:ext cx="1699504" cy="111684"/>
          </a:xfrm>
          <a:prstGeom prst="roundRect">
            <a:avLst>
              <a:gd name="adj" fmla="val 50000"/>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grpSp>
        <p:nvGrpSpPr>
          <p:cNvPr id="8" name="Text9"/>
          <p:cNvGrpSpPr/>
          <p:nvPr>
            <p:custDataLst>
              <p:tags r:id="rId10"/>
            </p:custDataLst>
          </p:nvPr>
        </p:nvGrpSpPr>
        <p:grpSpPr>
          <a:xfrm>
            <a:off x="5594350" y="2122096"/>
            <a:ext cx="863600" cy="734282"/>
            <a:chOff x="9081419" y="2122096"/>
            <a:chExt cx="863600" cy="734282"/>
          </a:xfrm>
        </p:grpSpPr>
        <p:sp>
          <p:nvSpPr>
            <p:cNvPr id="9" name="椭圆 8"/>
            <p:cNvSpPr/>
            <p:nvPr/>
          </p:nvSpPr>
          <p:spPr>
            <a:xfrm>
              <a:off x="9081419" y="2678578"/>
              <a:ext cx="863600" cy="177800"/>
            </a:xfrm>
            <a:prstGeom prst="ellipse">
              <a:avLst/>
            </a:prstGeom>
            <a:gradFill>
              <a:gsLst>
                <a:gs pos="0">
                  <a:schemeClr val="accent1">
                    <a:alpha val="0"/>
                  </a:schemeClr>
                </a:gs>
                <a:gs pos="100000">
                  <a:schemeClr val="accent1">
                    <a:alpha val="20000"/>
                  </a:schemeClr>
                </a:gs>
              </a:gsLst>
              <a:lin ang="5400000" scaled="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charset="-122"/>
                <a:cs typeface="+mn-cs"/>
              </a:endParaRPr>
            </a:p>
          </p:txBody>
        </p:sp>
        <p:sp>
          <p:nvSpPr>
            <p:cNvPr id="10" name="椭圆 9"/>
            <p:cNvSpPr/>
            <p:nvPr/>
          </p:nvSpPr>
          <p:spPr>
            <a:xfrm>
              <a:off x="9174288" y="2697698"/>
              <a:ext cx="677862" cy="139560"/>
            </a:xfrm>
            <a:prstGeom prst="ellipse">
              <a:avLst/>
            </a:prstGeom>
            <a:gradFill>
              <a:gsLst>
                <a:gs pos="0">
                  <a:srgbClr val="EFEFFB">
                    <a:alpha val="0"/>
                  </a:srgbClr>
                </a:gs>
                <a:gs pos="100000">
                  <a:srgbClr val="EFEFFB">
                    <a:alpha val="20000"/>
                  </a:srgbClr>
                </a:gs>
              </a:gsLst>
              <a:lin ang="5400000" scaled="0"/>
            </a:gradFill>
            <a:ln w="3175" cap="flat" cmpd="sng" algn="ctr">
              <a:solidFill>
                <a:schemeClr val="accent6">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charset="-122"/>
                <a:cs typeface="+mn-cs"/>
              </a:endParaRPr>
            </a:p>
          </p:txBody>
        </p:sp>
        <p:sp>
          <p:nvSpPr>
            <p:cNvPr id="11" name="椭圆 10"/>
            <p:cNvSpPr/>
            <p:nvPr/>
          </p:nvSpPr>
          <p:spPr>
            <a:xfrm>
              <a:off x="9329069" y="2729565"/>
              <a:ext cx="368300" cy="75826"/>
            </a:xfrm>
            <a:prstGeom prst="ellipse">
              <a:avLst/>
            </a:prstGeom>
            <a:gradFill>
              <a:gsLst>
                <a:gs pos="0">
                  <a:srgbClr val="EFEFFB">
                    <a:alpha val="0"/>
                  </a:srgbClr>
                </a:gs>
                <a:gs pos="100000">
                  <a:srgbClr val="EFEFFB">
                    <a:alpha val="20000"/>
                  </a:srgbClr>
                </a:gs>
              </a:gsLst>
              <a:lin ang="5400000" scaled="0"/>
            </a:gradFill>
            <a:ln w="3175" cap="flat" cmpd="sng" algn="ctr">
              <a:solidFill>
                <a:srgbClr val="3E42C8">
                  <a:alpha val="4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charset="-122"/>
                <a:cs typeface="+mn-cs"/>
              </a:endParaRPr>
            </a:p>
          </p:txBody>
        </p:sp>
        <p:sp>
          <p:nvSpPr>
            <p:cNvPr id="12" name="矩形 11"/>
            <p:cNvSpPr/>
            <p:nvPr/>
          </p:nvSpPr>
          <p:spPr>
            <a:xfrm>
              <a:off x="9081419" y="2122096"/>
              <a:ext cx="863600" cy="657225"/>
            </a:xfrm>
            <a:prstGeom prst="rect">
              <a:avLst/>
            </a:prstGeom>
            <a:gradFill>
              <a:gsLst>
                <a:gs pos="0">
                  <a:schemeClr val="accent1">
                    <a:alpha val="0"/>
                  </a:schemeClr>
                </a:gs>
                <a:gs pos="100000">
                  <a:schemeClr val="accent1">
                    <a:alpha val="20000"/>
                  </a:schemeClr>
                </a:gs>
              </a:gsLst>
              <a:lin ang="5400000" scaled="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charset="-122"/>
                <a:cs typeface="+mn-cs"/>
              </a:endParaRPr>
            </a:p>
          </p:txBody>
        </p:sp>
        <p:cxnSp>
          <p:nvCxnSpPr>
            <p:cNvPr id="13" name="直接连接符 12"/>
            <p:cNvCxnSpPr/>
            <p:nvPr/>
          </p:nvCxnSpPr>
          <p:spPr>
            <a:xfrm>
              <a:off x="9229057" y="2261422"/>
              <a:ext cx="0" cy="188369"/>
            </a:xfrm>
            <a:prstGeom prst="line">
              <a:avLst/>
            </a:prstGeom>
            <a:gradFill>
              <a:gsLst>
                <a:gs pos="0">
                  <a:srgbClr val="EFEFFB">
                    <a:alpha val="0"/>
                  </a:srgbClr>
                </a:gs>
                <a:gs pos="100000">
                  <a:srgbClr val="EFEFFB">
                    <a:alpha val="20000"/>
                  </a:srgbClr>
                </a:gs>
              </a:gsLst>
              <a:lin ang="5400000" scaled="0"/>
            </a:gradFill>
            <a:ln>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786270" y="2261422"/>
              <a:ext cx="0" cy="188369"/>
            </a:xfrm>
            <a:prstGeom prst="line">
              <a:avLst/>
            </a:prstGeom>
            <a:gradFill>
              <a:gsLst>
                <a:gs pos="0">
                  <a:srgbClr val="EFEFFB">
                    <a:alpha val="0"/>
                  </a:srgbClr>
                </a:gs>
                <a:gs pos="100000">
                  <a:srgbClr val="EFEFFB">
                    <a:alpha val="20000"/>
                  </a:srgbClr>
                </a:gs>
              </a:gsLst>
              <a:lin ang="5400000" scaled="0"/>
            </a:gradFill>
            <a:ln>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714832" y="2444693"/>
              <a:ext cx="0" cy="188369"/>
            </a:xfrm>
            <a:prstGeom prst="line">
              <a:avLst/>
            </a:prstGeom>
            <a:gradFill>
              <a:gsLst>
                <a:gs pos="0">
                  <a:srgbClr val="EFEFFB">
                    <a:alpha val="0"/>
                  </a:srgbClr>
                </a:gs>
                <a:gs pos="100000">
                  <a:srgbClr val="EFEFFB">
                    <a:alpha val="20000"/>
                  </a:srgbClr>
                </a:gs>
              </a:gsLst>
              <a:lin ang="5400000" scaled="0"/>
            </a:gradFill>
            <a:ln>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170445" y="2475155"/>
              <a:ext cx="0" cy="188369"/>
            </a:xfrm>
            <a:prstGeom prst="line">
              <a:avLst/>
            </a:prstGeom>
            <a:gradFill>
              <a:gsLst>
                <a:gs pos="0">
                  <a:srgbClr val="EFEFFB">
                    <a:alpha val="0"/>
                  </a:srgbClr>
                </a:gs>
                <a:gs pos="100000">
                  <a:srgbClr val="EFEFFB">
                    <a:alpha val="20000"/>
                  </a:srgbClr>
                </a:gs>
              </a:gsLst>
              <a:lin ang="5400000" scaled="0"/>
            </a:gradFill>
            <a:ln>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89" name="Text10"/>
          <p:cNvSpPr/>
          <p:nvPr>
            <p:custDataLst>
              <p:tags r:id="rId11"/>
            </p:custDataLst>
          </p:nvPr>
        </p:nvSpPr>
        <p:spPr>
          <a:xfrm>
            <a:off x="5169600" y="3224119"/>
            <a:ext cx="1699504" cy="111684"/>
          </a:xfrm>
          <a:prstGeom prst="roundRect">
            <a:avLst>
              <a:gd name="adj" fmla="val 50000"/>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192" name="Text15"/>
          <p:cNvSpPr/>
          <p:nvPr>
            <p:custDataLst>
              <p:tags r:id="rId12"/>
            </p:custDataLst>
          </p:nvPr>
        </p:nvSpPr>
        <p:spPr>
          <a:xfrm>
            <a:off x="8736066" y="3224119"/>
            <a:ext cx="1699504" cy="111684"/>
          </a:xfrm>
          <a:prstGeom prst="roundRect">
            <a:avLst>
              <a:gd name="adj" fmla="val 50000"/>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194" name="Text16"/>
          <p:cNvSpPr/>
          <p:nvPr>
            <p:custDataLst>
              <p:tags r:id="rId13"/>
            </p:custDataLst>
          </p:nvPr>
        </p:nvSpPr>
        <p:spPr>
          <a:xfrm>
            <a:off x="8172449" y="2878337"/>
            <a:ext cx="2733675" cy="506018"/>
          </a:xfrm>
          <a:prstGeom prst="rect">
            <a:avLst/>
          </a:prstGeom>
          <a:noFill/>
          <a:ln>
            <a:noFill/>
          </a:ln>
          <a:effectLst/>
        </p:spPr>
        <p:txBody>
          <a:bodyPr wrap="square" lIns="36000" tIns="72000" rIns="36000" bIns="72000" rtlCol="0">
            <a:normAutofit fontScale="92500" lnSpcReduction="10000"/>
          </a:bodyPr>
          <a:lstStyle/>
          <a:p>
            <a:pPr marL="0" marR="0" lvl="0" indent="0" algn="ctr" defTabSz="914400" rtl="0" eaLnBrk="1" fontAlgn="ctr" latinLnBrk="0" hangingPunct="1">
              <a:lnSpc>
                <a:spcPct val="13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latin typeface="微软雅黑" panose="020B0503020204020204" charset="-122"/>
                <a:ea typeface="微软雅黑" panose="020B0503020204020204" charset="-122"/>
                <a:cs typeface="+mn-ea"/>
                <a:sym typeface="微软雅黑" panose="020B0503020204020204" charset="-122"/>
              </a:rPr>
              <a:t>跟帖</a:t>
            </a:r>
          </a:p>
        </p:txBody>
      </p:sp>
      <p:grpSp>
        <p:nvGrpSpPr>
          <p:cNvPr id="7" name="Text17"/>
          <p:cNvGrpSpPr/>
          <p:nvPr>
            <p:custDataLst>
              <p:tags r:id="rId14"/>
            </p:custDataLst>
          </p:nvPr>
        </p:nvGrpSpPr>
        <p:grpSpPr>
          <a:xfrm>
            <a:off x="9081419" y="2122096"/>
            <a:ext cx="863600" cy="734282"/>
            <a:chOff x="9081419" y="2122096"/>
            <a:chExt cx="863600" cy="734282"/>
          </a:xfrm>
        </p:grpSpPr>
        <p:sp>
          <p:nvSpPr>
            <p:cNvPr id="176" name="椭圆 175"/>
            <p:cNvSpPr/>
            <p:nvPr/>
          </p:nvSpPr>
          <p:spPr>
            <a:xfrm>
              <a:off x="9081419" y="2678578"/>
              <a:ext cx="863600" cy="177800"/>
            </a:xfrm>
            <a:prstGeom prst="ellipse">
              <a:avLst/>
            </a:prstGeom>
            <a:gradFill>
              <a:gsLst>
                <a:gs pos="0">
                  <a:schemeClr val="accent1">
                    <a:alpha val="0"/>
                  </a:schemeClr>
                </a:gs>
                <a:gs pos="100000">
                  <a:schemeClr val="accent1">
                    <a:alpha val="20000"/>
                  </a:schemeClr>
                </a:gs>
              </a:gsLst>
              <a:lin ang="5400000" scaled="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charset="-122"/>
                <a:cs typeface="+mn-cs"/>
              </a:endParaRPr>
            </a:p>
          </p:txBody>
        </p:sp>
        <p:sp>
          <p:nvSpPr>
            <p:cNvPr id="178" name="椭圆 177"/>
            <p:cNvSpPr/>
            <p:nvPr/>
          </p:nvSpPr>
          <p:spPr>
            <a:xfrm>
              <a:off x="9174288" y="2697698"/>
              <a:ext cx="677862" cy="139560"/>
            </a:xfrm>
            <a:prstGeom prst="ellipse">
              <a:avLst/>
            </a:prstGeom>
            <a:gradFill>
              <a:gsLst>
                <a:gs pos="0">
                  <a:srgbClr val="EFEFFB">
                    <a:alpha val="0"/>
                  </a:srgbClr>
                </a:gs>
                <a:gs pos="100000">
                  <a:srgbClr val="EFEFFB">
                    <a:alpha val="20000"/>
                  </a:srgbClr>
                </a:gs>
              </a:gsLst>
              <a:lin ang="5400000" scaled="0"/>
            </a:gradFill>
            <a:ln w="3175" cap="flat" cmpd="sng" algn="ctr">
              <a:solidFill>
                <a:schemeClr val="accent6">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charset="-122"/>
                <a:cs typeface="+mn-cs"/>
              </a:endParaRPr>
            </a:p>
          </p:txBody>
        </p:sp>
        <p:sp>
          <p:nvSpPr>
            <p:cNvPr id="182" name="椭圆 181"/>
            <p:cNvSpPr/>
            <p:nvPr/>
          </p:nvSpPr>
          <p:spPr>
            <a:xfrm>
              <a:off x="9329069" y="2729565"/>
              <a:ext cx="368300" cy="75826"/>
            </a:xfrm>
            <a:prstGeom prst="ellipse">
              <a:avLst/>
            </a:prstGeom>
            <a:gradFill>
              <a:gsLst>
                <a:gs pos="0">
                  <a:srgbClr val="EFEFFB">
                    <a:alpha val="0"/>
                  </a:srgbClr>
                </a:gs>
                <a:gs pos="100000">
                  <a:srgbClr val="EFEFFB">
                    <a:alpha val="20000"/>
                  </a:srgbClr>
                </a:gs>
              </a:gsLst>
              <a:lin ang="5400000" scaled="0"/>
            </a:gradFill>
            <a:ln w="3175" cap="flat" cmpd="sng" algn="ctr">
              <a:solidFill>
                <a:srgbClr val="3E42C8">
                  <a:alpha val="4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charset="-122"/>
                <a:cs typeface="+mn-cs"/>
              </a:endParaRPr>
            </a:p>
          </p:txBody>
        </p:sp>
        <p:sp>
          <p:nvSpPr>
            <p:cNvPr id="183" name="矩形 182"/>
            <p:cNvSpPr/>
            <p:nvPr/>
          </p:nvSpPr>
          <p:spPr>
            <a:xfrm>
              <a:off x="9081419" y="2122096"/>
              <a:ext cx="863600" cy="657225"/>
            </a:xfrm>
            <a:prstGeom prst="rect">
              <a:avLst/>
            </a:prstGeom>
            <a:gradFill>
              <a:gsLst>
                <a:gs pos="0">
                  <a:schemeClr val="accent1">
                    <a:alpha val="0"/>
                  </a:schemeClr>
                </a:gs>
                <a:gs pos="100000">
                  <a:schemeClr val="accent1">
                    <a:alpha val="20000"/>
                  </a:schemeClr>
                </a:gs>
              </a:gsLst>
              <a:lin ang="5400000" scaled="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charset="-122"/>
                <a:cs typeface="+mn-cs"/>
              </a:endParaRPr>
            </a:p>
          </p:txBody>
        </p:sp>
        <p:cxnSp>
          <p:nvCxnSpPr>
            <p:cNvPr id="172" name="直接连接符 171"/>
            <p:cNvCxnSpPr/>
            <p:nvPr/>
          </p:nvCxnSpPr>
          <p:spPr>
            <a:xfrm>
              <a:off x="9229057" y="2261422"/>
              <a:ext cx="0" cy="188369"/>
            </a:xfrm>
            <a:prstGeom prst="line">
              <a:avLst/>
            </a:prstGeom>
            <a:gradFill>
              <a:gsLst>
                <a:gs pos="0">
                  <a:srgbClr val="EFEFFB">
                    <a:alpha val="0"/>
                  </a:srgbClr>
                </a:gs>
                <a:gs pos="100000">
                  <a:srgbClr val="EFEFFB">
                    <a:alpha val="20000"/>
                  </a:srgbClr>
                </a:gs>
              </a:gsLst>
              <a:lin ang="5400000" scaled="0"/>
            </a:gradFill>
            <a:ln>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9786270" y="2261422"/>
              <a:ext cx="0" cy="188369"/>
            </a:xfrm>
            <a:prstGeom prst="line">
              <a:avLst/>
            </a:prstGeom>
            <a:gradFill>
              <a:gsLst>
                <a:gs pos="0">
                  <a:srgbClr val="EFEFFB">
                    <a:alpha val="0"/>
                  </a:srgbClr>
                </a:gs>
                <a:gs pos="100000">
                  <a:srgbClr val="EFEFFB">
                    <a:alpha val="20000"/>
                  </a:srgbClr>
                </a:gs>
              </a:gsLst>
              <a:lin ang="5400000" scaled="0"/>
            </a:gradFill>
            <a:ln>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9714832" y="2444693"/>
              <a:ext cx="0" cy="188369"/>
            </a:xfrm>
            <a:prstGeom prst="line">
              <a:avLst/>
            </a:prstGeom>
            <a:gradFill>
              <a:gsLst>
                <a:gs pos="0">
                  <a:srgbClr val="EFEFFB">
                    <a:alpha val="0"/>
                  </a:srgbClr>
                </a:gs>
                <a:gs pos="100000">
                  <a:srgbClr val="EFEFFB">
                    <a:alpha val="20000"/>
                  </a:srgbClr>
                </a:gs>
              </a:gsLst>
              <a:lin ang="5400000" scaled="0"/>
            </a:gradFill>
            <a:ln>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9170445" y="2475155"/>
              <a:ext cx="0" cy="188369"/>
            </a:xfrm>
            <a:prstGeom prst="line">
              <a:avLst/>
            </a:prstGeom>
            <a:gradFill>
              <a:gsLst>
                <a:gs pos="0">
                  <a:srgbClr val="EFEFFB">
                    <a:alpha val="0"/>
                  </a:srgbClr>
                </a:gs>
                <a:gs pos="100000">
                  <a:srgbClr val="EFEFFB">
                    <a:alpha val="20000"/>
                  </a:srgbClr>
                </a:gs>
              </a:gsLst>
              <a:lin ang="5400000" scaled="0"/>
            </a:gradFill>
            <a:ln>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44" name="Text24"/>
          <p:cNvSpPr txBox="1"/>
          <p:nvPr>
            <p:custDataLst>
              <p:tags r:id="rId15"/>
            </p:custDataLst>
          </p:nvPr>
        </p:nvSpPr>
        <p:spPr>
          <a:xfrm>
            <a:off x="271159" y="261139"/>
            <a:ext cx="11496384" cy="720348"/>
          </a:xfrm>
          <a:prstGeom prst="rect">
            <a:avLst/>
          </a:prstGeom>
          <a:noFill/>
        </p:spPr>
        <p:txBody>
          <a:bodyPr wrap="square" rtlCol="0" anchor="ctr" anchorCtr="0">
            <a:normAutofit/>
          </a:bodyPr>
          <a:lstStyle/>
          <a:p>
            <a:pPr marL="0" marR="0" lvl="0" indent="0" defTabSz="914400" rtl="0" eaLnBrk="1" fontAlgn="ctr" latinLnBrk="0" hangingPunct="1">
              <a:lnSpc>
                <a:spcPct val="120000"/>
              </a:lnSpc>
              <a:spcBef>
                <a:spcPts val="0"/>
              </a:spcBef>
              <a:spcAft>
                <a:spcPts val="0"/>
              </a:spcAft>
              <a:buClrTx/>
              <a:buSzTx/>
              <a:buFontTx/>
              <a:buNone/>
              <a:defRPr/>
            </a:pPr>
            <a:r>
              <a:rPr lang="zh-CN" altLang="en-US" sz="32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『发帖』页</a:t>
            </a:r>
            <a:r>
              <a:rPr lang="en-US" altLang="zh-CN" sz="32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zh-CN" altLang="en-US" sz="32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备考经验分享</a:t>
            </a:r>
          </a:p>
        </p:txBody>
      </p:sp>
      <p:sp>
        <p:nvSpPr>
          <p:cNvPr id="94" name="Text25"/>
          <p:cNvSpPr/>
          <p:nvPr>
            <p:custDataLst>
              <p:tags r:id="rId16"/>
            </p:custDataLst>
          </p:nvPr>
        </p:nvSpPr>
        <p:spPr>
          <a:xfrm>
            <a:off x="1047749" y="2878337"/>
            <a:ext cx="2708173" cy="506018"/>
          </a:xfrm>
          <a:prstGeom prst="rect">
            <a:avLst/>
          </a:prstGeom>
          <a:noFill/>
          <a:ln>
            <a:noFill/>
          </a:ln>
          <a:effectLst/>
        </p:spPr>
        <p:txBody>
          <a:bodyPr wrap="square" lIns="36000" tIns="72000" rIns="36000" bIns="72000" rtlCol="0">
            <a:normAutofit fontScale="92500" lnSpcReduction="10000"/>
          </a:bodyPr>
          <a:lstStyle/>
          <a:p>
            <a:pPr marL="0" marR="0" lvl="0" indent="0" algn="ctr" defTabSz="914400" rtl="0" eaLnBrk="1" fontAlgn="ctr" latinLnBrk="0" hangingPunct="1">
              <a:lnSpc>
                <a:spcPct val="130000"/>
              </a:lnSpc>
              <a:spcBef>
                <a:spcPts val="0"/>
              </a:spcBef>
              <a:spcAft>
                <a:spcPts val="0"/>
              </a:spcAft>
              <a:buClrTx/>
              <a:buSzTx/>
              <a:buFontTx/>
              <a:buNone/>
              <a:defRPr/>
            </a:pPr>
            <a:r>
              <a:rPr lang="zh-CN" altLang="en-US" sz="2000" b="1" dirty="0">
                <a:latin typeface="微软雅黑" panose="020B0503020204020204" charset="-122"/>
                <a:ea typeface="微软雅黑" panose="020B0503020204020204" charset="-122"/>
                <a:cs typeface="+mn-ea"/>
                <a:sym typeface="微软雅黑" panose="020B0503020204020204" charset="-122"/>
              </a:rPr>
              <a:t>发帖</a:t>
            </a:r>
          </a:p>
        </p:txBody>
      </p:sp>
      <p:sp>
        <p:nvSpPr>
          <p:cNvPr id="190" name="Text26"/>
          <p:cNvSpPr/>
          <p:nvPr>
            <p:custDataLst>
              <p:tags r:id="rId17"/>
            </p:custDataLst>
          </p:nvPr>
        </p:nvSpPr>
        <p:spPr>
          <a:xfrm>
            <a:off x="4594331" y="2878337"/>
            <a:ext cx="2787544" cy="506018"/>
          </a:xfrm>
          <a:prstGeom prst="rect">
            <a:avLst/>
          </a:prstGeom>
          <a:noFill/>
          <a:ln>
            <a:noFill/>
          </a:ln>
          <a:effectLst/>
        </p:spPr>
        <p:txBody>
          <a:bodyPr wrap="square" lIns="36000" tIns="72000" rIns="36000" bIns="72000" rtlCol="0">
            <a:normAutofit fontScale="92500" lnSpcReduction="10000"/>
          </a:bodyPr>
          <a:lstStyle/>
          <a:p>
            <a:pPr marL="0" marR="0" lvl="0" indent="0" algn="ctr" defTabSz="914400" rtl="0" eaLnBrk="1" fontAlgn="ctr" latinLnBrk="0" hangingPunct="1">
              <a:lnSpc>
                <a:spcPct val="13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latin typeface="微软雅黑" panose="020B0503020204020204" charset="-122"/>
                <a:ea typeface="微软雅黑" panose="020B0503020204020204" charset="-122"/>
                <a:cs typeface="+mn-ea"/>
                <a:sym typeface="微软雅黑" panose="020B0503020204020204" charset="-122"/>
              </a:rPr>
              <a:t>搜帖</a:t>
            </a:r>
          </a:p>
        </p:txBody>
      </p:sp>
      <p:sp>
        <p:nvSpPr>
          <p:cNvPr id="63" name="AutoShape 7"/>
          <p:cNvSpPr/>
          <p:nvPr>
            <p:custDataLst>
              <p:tags r:id="rId18"/>
            </p:custDataLst>
          </p:nvPr>
        </p:nvSpPr>
        <p:spPr>
          <a:xfrm>
            <a:off x="983615" y="3429000"/>
            <a:ext cx="2872105" cy="1715770"/>
          </a:xfrm>
          <a:prstGeom prst="roundRect">
            <a:avLst/>
          </a:prstGeom>
          <a:solidFill>
            <a:schemeClr val="accent2">
              <a:lumMod val="20000"/>
              <a:lumOff val="80000"/>
              <a:alpha val="90000"/>
            </a:schemeClr>
          </a:solidFill>
          <a:ln w="19050">
            <a:solidFill>
              <a:schemeClr val="accent2">
                <a:alpha val="90000"/>
              </a:schemeClr>
            </a:solidFill>
            <a:prstDash val="solid"/>
          </a:ln>
        </p:spPr>
        <p:style>
          <a:lnRef idx="0">
            <a:schemeClr val="accent2"/>
          </a:lnRef>
          <a:fillRef idx="1">
            <a:schemeClr val="accent2"/>
          </a:fillRef>
          <a:effectRef idx="0">
            <a:schemeClr val="accent2"/>
          </a:effectRef>
          <a:fontRef idx="minor">
            <a:schemeClr val="lt1"/>
          </a:fontRef>
        </p:style>
        <p:txBody>
          <a:bodyPr/>
          <a:lstStyle/>
          <a:p>
            <a:endParaRPr lang="zh-CN" altLang="en-US"/>
          </a:p>
        </p:txBody>
      </p:sp>
      <p:sp>
        <p:nvSpPr>
          <p:cNvPr id="64" name="AutoShape 9"/>
          <p:cNvSpPr/>
          <p:nvPr>
            <p:custDataLst>
              <p:tags r:id="rId19"/>
            </p:custDataLst>
          </p:nvPr>
        </p:nvSpPr>
        <p:spPr>
          <a:xfrm>
            <a:off x="4582160" y="3455035"/>
            <a:ext cx="2872105" cy="1690370"/>
          </a:xfrm>
          <a:prstGeom prst="roundRect">
            <a:avLst/>
          </a:prstGeom>
          <a:solidFill>
            <a:schemeClr val="accent1">
              <a:lumMod val="20000"/>
              <a:lumOff val="80000"/>
              <a:alpha val="90000"/>
            </a:schemeClr>
          </a:solidFill>
          <a:ln w="19050">
            <a:solidFill>
              <a:schemeClr val="accent1">
                <a:alpha val="90000"/>
              </a:schemeClr>
            </a:solidFill>
            <a:prstDash val="solid"/>
          </a:ln>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66" name="AutoShape 11"/>
          <p:cNvSpPr/>
          <p:nvPr>
            <p:custDataLst>
              <p:tags r:id="rId20"/>
            </p:custDataLst>
          </p:nvPr>
        </p:nvSpPr>
        <p:spPr>
          <a:xfrm>
            <a:off x="8117840" y="3455035"/>
            <a:ext cx="2872105" cy="1510030"/>
          </a:xfrm>
          <a:prstGeom prst="roundRect">
            <a:avLst/>
          </a:prstGeom>
          <a:solidFill>
            <a:schemeClr val="accent2">
              <a:lumMod val="20000"/>
              <a:lumOff val="80000"/>
              <a:alpha val="90000"/>
            </a:schemeClr>
          </a:solidFill>
          <a:ln w="19050">
            <a:solidFill>
              <a:schemeClr val="accent2">
                <a:alpha val="90000"/>
              </a:schemeClr>
            </a:solidFill>
            <a:prstDash val="solid"/>
          </a:ln>
        </p:spPr>
        <p:style>
          <a:lnRef idx="0">
            <a:schemeClr val="accent2"/>
          </a:lnRef>
          <a:fillRef idx="1">
            <a:schemeClr val="accent2"/>
          </a:fillRef>
          <a:effectRef idx="0">
            <a:schemeClr val="accent2"/>
          </a:effectRef>
          <a:fontRef idx="minor">
            <a:schemeClr val="lt1"/>
          </a:fontRef>
        </p:style>
        <p:txBody>
          <a:bodyPr/>
          <a:lstStyle/>
          <a:p>
            <a:endParaRPr lang="zh-CN" altLang="en-US"/>
          </a:p>
        </p:txBody>
      </p:sp>
      <p:sp>
        <p:nvSpPr>
          <p:cNvPr id="67" name="TextBox 12"/>
          <p:cNvSpPr txBox="1"/>
          <p:nvPr>
            <p:custDataLst>
              <p:tags r:id="rId21"/>
            </p:custDataLst>
          </p:nvPr>
        </p:nvSpPr>
        <p:spPr>
          <a:xfrm>
            <a:off x="1179301" y="3816571"/>
            <a:ext cx="2505075" cy="2495550"/>
          </a:xfrm>
          <a:prstGeom prst="rect">
            <a:avLst/>
          </a:prstGeom>
        </p:spPr>
        <p:txBody>
          <a:bodyPr vert="horz" wrap="square" lIns="123825" tIns="123825" rIns="57150" bIns="123825" rtlCol="0" anchor="t" anchorCtr="0">
            <a:spAutoFit/>
          </a:bodyPr>
          <a:lstStyle/>
          <a:p>
            <a:pPr>
              <a:lnSpc>
                <a:spcPct val="150000"/>
              </a:lnSpc>
            </a:pPr>
            <a:r>
              <a:rPr lang="en-US" sz="1350">
                <a:solidFill>
                  <a:srgbClr val="071D40">
                    <a:alpha val="100000"/>
                  </a:srgbClr>
                </a:solidFill>
                <a:latin typeface="微软雅黑" panose="020B0503020204020204" charset="-122"/>
                <a:ea typeface="微软雅黑" panose="020B0503020204020204" charset="-122"/>
                <a:cs typeface="微软雅黑" panose="020B0503020204020204" charset="-122"/>
              </a:rPr>
              <a:t>用户可以在论坛上发布自己的考研心得、经验、疑问等信息，与其他用户进行交流和分享。</a:t>
            </a:r>
          </a:p>
        </p:txBody>
      </p:sp>
      <p:sp>
        <p:nvSpPr>
          <p:cNvPr id="68" name="TextBox 13"/>
          <p:cNvSpPr txBox="1"/>
          <p:nvPr>
            <p:custDataLst>
              <p:tags r:id="rId22"/>
            </p:custDataLst>
          </p:nvPr>
        </p:nvSpPr>
        <p:spPr>
          <a:xfrm>
            <a:off x="4764885" y="3816571"/>
            <a:ext cx="2506259" cy="2484120"/>
          </a:xfrm>
          <a:prstGeom prst="rect">
            <a:avLst/>
          </a:prstGeom>
        </p:spPr>
        <p:txBody>
          <a:bodyPr vert="horz" wrap="square" lIns="123825" tIns="123825" rIns="57150" bIns="123825" rtlCol="0" anchor="t" anchorCtr="0">
            <a:spAutoFit/>
          </a:bodyPr>
          <a:lstStyle/>
          <a:p>
            <a:pPr>
              <a:lnSpc>
                <a:spcPct val="150000"/>
              </a:lnSpc>
            </a:pPr>
            <a:r>
              <a:rPr lang="en-US" sz="1350">
                <a:solidFill>
                  <a:srgbClr val="071D40">
                    <a:alpha val="100000"/>
                  </a:srgbClr>
                </a:solidFill>
                <a:latin typeface="微软雅黑" panose="020B0503020204020204" charset="-122"/>
                <a:ea typeface="微软雅黑" panose="020B0503020204020204" charset="-122"/>
                <a:cs typeface="微软雅黑" panose="020B0503020204020204" charset="-122"/>
              </a:rPr>
              <a:t>论坛支持分类浏览和搜索功能，方便用户快速找到自己感兴趣的主题。</a:t>
            </a:r>
          </a:p>
        </p:txBody>
      </p:sp>
      <p:sp>
        <p:nvSpPr>
          <p:cNvPr id="69" name="TextBox 14"/>
          <p:cNvSpPr txBox="1"/>
          <p:nvPr>
            <p:custDataLst>
              <p:tags r:id="rId23"/>
            </p:custDataLst>
          </p:nvPr>
        </p:nvSpPr>
        <p:spPr>
          <a:xfrm>
            <a:off x="8334432" y="3816571"/>
            <a:ext cx="2506259" cy="2484120"/>
          </a:xfrm>
          <a:prstGeom prst="rect">
            <a:avLst/>
          </a:prstGeom>
        </p:spPr>
        <p:txBody>
          <a:bodyPr vert="horz" wrap="square" lIns="123825" tIns="123825" rIns="57150" bIns="123825" rtlCol="0" anchor="t" anchorCtr="0">
            <a:spAutoFit/>
          </a:bodyPr>
          <a:lstStyle/>
          <a:p>
            <a:pPr>
              <a:lnSpc>
                <a:spcPct val="150000"/>
              </a:lnSpc>
            </a:pPr>
            <a:r>
              <a:rPr lang="en-US" sz="1350">
                <a:solidFill>
                  <a:srgbClr val="071D40">
                    <a:alpha val="100000"/>
                  </a:srgbClr>
                </a:solidFill>
                <a:latin typeface="微软雅黑" panose="020B0503020204020204" charset="-122"/>
                <a:ea typeface="微软雅黑" panose="020B0503020204020204" charset="-122"/>
                <a:cs typeface="微软雅黑" panose="020B0503020204020204" charset="-122"/>
              </a:rPr>
              <a:t>管理员可以对论坛内容进行审核和管理，确保交流的积极、健康和有效。</a:t>
            </a:r>
          </a:p>
        </p:txBody>
      </p:sp>
      <p:sp>
        <p:nvSpPr>
          <p:cNvPr id="70" name="Text2"/>
          <p:cNvSpPr txBox="1"/>
          <p:nvPr>
            <p:custDataLst>
              <p:tags r:id="rId24"/>
            </p:custDataLst>
          </p:nvPr>
        </p:nvSpPr>
        <p:spPr>
          <a:xfrm>
            <a:off x="2718435" y="1203244"/>
            <a:ext cx="6426200" cy="783034"/>
          </a:xfrm>
          <a:prstGeom prst="rect">
            <a:avLst/>
          </a:prstGeom>
          <a:noFill/>
        </p:spPr>
        <p:txBody>
          <a:bodyPr wrap="square" rtlCol="0" anchor="t" anchorCtr="0">
            <a:normAutofit/>
          </a:bodyPr>
          <a:lstStyle/>
          <a:p>
            <a:pPr algn="ctr"/>
            <a:r>
              <a:rPr lang="en-US" sz="1400" dirty="0">
                <a:solidFill>
                  <a:schemeClr val="accent1"/>
                </a:solidFill>
                <a:uFillTx/>
                <a:latin typeface="微软雅黑" panose="020B0503020204020204" charset="-122"/>
                <a:ea typeface="微软雅黑" panose="020B0503020204020204" charset="-122"/>
                <a:cs typeface="Open Sans" panose="020B0606030504020204" pitchFamily="34" charset="0"/>
              </a:rPr>
              <a:t>User Community Communication Platform</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anim calcmode="lin" valueType="num">
                                      <p:cBhvr>
                                        <p:cTn id="8" dur="1000" fill="hold"/>
                                        <p:tgtEl>
                                          <p:spTgt spid="70"/>
                                        </p:tgtEl>
                                        <p:attrNameLst>
                                          <p:attrName>ppt_x</p:attrName>
                                        </p:attrNameLst>
                                      </p:cBhvr>
                                      <p:tavLst>
                                        <p:tav tm="0">
                                          <p:val>
                                            <p:strVal val="#ppt_x"/>
                                          </p:val>
                                        </p:tav>
                                        <p:tav tm="100000">
                                          <p:val>
                                            <p:strVal val="#ppt_x"/>
                                          </p:val>
                                        </p:tav>
                                      </p:tavLst>
                                    </p:anim>
                                    <p:anim calcmode="lin" valueType="num">
                                      <p:cBhvr>
                                        <p:cTn id="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形状 24"/>
          <p:cNvSpPr/>
          <p:nvPr/>
        </p:nvSpPr>
        <p:spPr>
          <a:xfrm>
            <a:off x="-700317" y="2297379"/>
            <a:ext cx="5486223" cy="5119191"/>
          </a:xfrm>
          <a:custGeom>
            <a:avLst/>
            <a:gdLst>
              <a:gd name="connsiteX0" fmla="*/ 1338036 w 4693559"/>
              <a:gd name="connsiteY0" fmla="*/ 0 h 4379557"/>
              <a:gd name="connsiteX1" fmla="*/ 4693559 w 4693559"/>
              <a:gd name="connsiteY1" fmla="*/ 3355522 h 4379557"/>
              <a:gd name="connsiteX2" fmla="*/ 4542701 w 4693559"/>
              <a:gd name="connsiteY2" fmla="*/ 4353352 h 4379557"/>
              <a:gd name="connsiteX3" fmla="*/ 4533110 w 4693559"/>
              <a:gd name="connsiteY3" fmla="*/ 4379557 h 4379557"/>
              <a:gd name="connsiteX4" fmla="*/ 0 w 4693559"/>
              <a:gd name="connsiteY4" fmla="*/ 4379557 h 4379557"/>
              <a:gd name="connsiteX5" fmla="*/ 0 w 4693559"/>
              <a:gd name="connsiteY5" fmla="*/ 279068 h 4379557"/>
              <a:gd name="connsiteX6" fmla="*/ 31915 w 4693559"/>
              <a:gd name="connsiteY6" fmla="*/ 263694 h 4379557"/>
              <a:gd name="connsiteX7" fmla="*/ 1338036 w 4693559"/>
              <a:gd name="connsiteY7" fmla="*/ 0 h 437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3559" h="4379557">
                <a:moveTo>
                  <a:pt x="1338036" y="0"/>
                </a:moveTo>
                <a:cubicBezTo>
                  <a:pt x="3191240" y="0"/>
                  <a:pt x="4693559" y="1502318"/>
                  <a:pt x="4693559" y="3355522"/>
                </a:cubicBezTo>
                <a:cubicBezTo>
                  <a:pt x="4693559" y="3702998"/>
                  <a:pt x="4640743" y="4038138"/>
                  <a:pt x="4542701" y="4353352"/>
                </a:cubicBezTo>
                <a:lnTo>
                  <a:pt x="4533110" y="4379557"/>
                </a:lnTo>
                <a:lnTo>
                  <a:pt x="0" y="4379557"/>
                </a:lnTo>
                <a:lnTo>
                  <a:pt x="0" y="279068"/>
                </a:lnTo>
                <a:lnTo>
                  <a:pt x="31915" y="263694"/>
                </a:lnTo>
                <a:cubicBezTo>
                  <a:pt x="433365" y="93895"/>
                  <a:pt x="874735" y="0"/>
                  <a:pt x="1338036" y="0"/>
                </a:cubicBezTo>
                <a:close/>
              </a:path>
            </a:pathLst>
          </a:custGeom>
          <a:solidFill>
            <a:schemeClr val="accent1">
              <a:lumMod val="40000"/>
              <a:lumOff val="60000"/>
              <a:alpha val="95000"/>
            </a:schemeClr>
          </a:solidFill>
          <a:ln>
            <a:noFill/>
          </a:ln>
          <a:effectLst>
            <a:softEdge rad="11176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矩形 17"/>
          <p:cNvSpPr/>
          <p:nvPr/>
        </p:nvSpPr>
        <p:spPr>
          <a:xfrm>
            <a:off x="-1" y="-1"/>
            <a:ext cx="12192001" cy="6858001"/>
          </a:xfrm>
          <a:prstGeom prst="rect">
            <a:avLst/>
          </a:prstGeom>
          <a:solidFill>
            <a:schemeClr val="bg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 y="-2"/>
            <a:ext cx="12192001" cy="6858001"/>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1808936" y="3774440"/>
            <a:ext cx="4445" cy="1190625"/>
          </a:xfrm>
          <a:prstGeom prst="line">
            <a:avLst/>
          </a:prstGeom>
          <a:ln w="31750">
            <a:solidFill>
              <a:schemeClr val="accent1"/>
            </a:solidFill>
          </a:ln>
          <a:effectLst/>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1599988" y="249019"/>
            <a:ext cx="213393" cy="781495"/>
            <a:chOff x="11544718" y="249019"/>
            <a:chExt cx="268663" cy="983908"/>
          </a:xfrm>
          <a:solidFill>
            <a:schemeClr val="accent1"/>
          </a:solidFill>
        </p:grpSpPr>
        <p:sp>
          <p:nvSpPr>
            <p:cNvPr id="3" name="椭圆 2"/>
            <p:cNvSpPr/>
            <p:nvPr/>
          </p:nvSpPr>
          <p:spPr>
            <a:xfrm>
              <a:off x="11544718" y="249019"/>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1709024" y="249019"/>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44718" y="424726"/>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709024" y="424726"/>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544718" y="60043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709024" y="60043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544718" y="77614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709024" y="77614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1544718" y="95286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1709024" y="95286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1544718" y="112857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1709024" y="112857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矩形"/>
          <p:cNvGrpSpPr/>
          <p:nvPr>
            <p:custDataLst>
              <p:tags r:id="rId2"/>
            </p:custDataLst>
          </p:nvPr>
        </p:nvGrpSpPr>
        <p:grpSpPr>
          <a:xfrm>
            <a:off x="358815" y="1540742"/>
            <a:ext cx="11482085" cy="4894781"/>
            <a:chOff x="1106129" y="2153265"/>
            <a:chExt cx="9476837" cy="1652149"/>
          </a:xfrm>
        </p:grpSpPr>
        <p:sp>
          <p:nvSpPr>
            <p:cNvPr id="36" name="1"/>
            <p:cNvSpPr/>
            <p:nvPr>
              <p:custDataLst>
                <p:tags r:id="rId5"/>
              </p:custDataLst>
            </p:nvPr>
          </p:nvSpPr>
          <p:spPr>
            <a:xfrm>
              <a:off x="1106129" y="2153265"/>
              <a:ext cx="9476837" cy="1652149"/>
            </a:xfrm>
            <a:prstGeom prst="rect">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latin typeface="微软雅黑" panose="020B0503020204020204" charset="-122"/>
                <a:ea typeface="微软雅黑" panose="020B0503020204020204" charset="-122"/>
                <a:cs typeface="+mn-ea"/>
                <a:sym typeface="+mn-lt"/>
              </a:endParaRPr>
            </a:p>
          </p:txBody>
        </p:sp>
        <p:sp>
          <p:nvSpPr>
            <p:cNvPr id="37" name="2"/>
            <p:cNvSpPr/>
            <p:nvPr>
              <p:custDataLst>
                <p:tags r:id="rId6"/>
              </p:custDataLst>
            </p:nvPr>
          </p:nvSpPr>
          <p:spPr>
            <a:xfrm>
              <a:off x="1106129" y="2356643"/>
              <a:ext cx="191729" cy="548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latin typeface="微软雅黑" panose="020B0503020204020204" charset="-122"/>
                <a:ea typeface="微软雅黑" panose="020B0503020204020204" charset="-122"/>
                <a:cs typeface="+mn-ea"/>
                <a:sym typeface="+mn-lt"/>
              </a:endParaRPr>
            </a:p>
          </p:txBody>
        </p:sp>
      </p:grpSp>
      <p:sp>
        <p:nvSpPr>
          <p:cNvPr id="4" name="Text1"/>
          <p:cNvSpPr txBox="1"/>
          <p:nvPr>
            <p:custDataLst>
              <p:tags r:id="rId3"/>
            </p:custDataLst>
          </p:nvPr>
        </p:nvSpPr>
        <p:spPr>
          <a:xfrm>
            <a:off x="273975" y="238391"/>
            <a:ext cx="11669372" cy="720348"/>
          </a:xfrm>
          <a:prstGeom prst="rect">
            <a:avLst/>
          </a:prstGeom>
          <a:noFill/>
        </p:spPr>
        <p:txBody>
          <a:bodyPr wrap="square" rtlCol="0" anchor="ctr" anchorCtr="0">
            <a:normAutofit/>
          </a:bodyPr>
          <a:lstStyle/>
          <a:p>
            <a:pPr marL="0" marR="0" lvl="0" indent="0" algn="l" defTabSz="914400" rtl="0" eaLnBrk="1" fontAlgn="ctr" latinLnBrk="0" hangingPunct="1">
              <a:lnSpc>
                <a:spcPct val="120000"/>
              </a:lnSpc>
              <a:spcBef>
                <a:spcPts val="0"/>
              </a:spcBef>
              <a:spcAft>
                <a:spcPts val="0"/>
              </a:spcAft>
              <a:buClrTx/>
              <a:buSzTx/>
              <a:buFontTx/>
              <a:buNone/>
              <a:defRPr/>
            </a:pPr>
            <a:r>
              <a:rPr lang="zh-CN" altLang="en-US" sz="32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『调剂』页</a:t>
            </a:r>
            <a:r>
              <a:rPr lang="en-US" altLang="zh-CN" sz="3200" b="1" noProof="0" dirty="0" err="1">
                <a:ln>
                  <a:noFill/>
                </a:ln>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US" altLang="zh-CN" sz="32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历年考研数据查询</a:t>
            </a:r>
          </a:p>
        </p:txBody>
      </p:sp>
      <p:sp>
        <p:nvSpPr>
          <p:cNvPr id="5" name="Text2"/>
          <p:cNvSpPr/>
          <p:nvPr>
            <p:custDataLst>
              <p:tags r:id="rId4"/>
            </p:custDataLst>
          </p:nvPr>
        </p:nvSpPr>
        <p:spPr>
          <a:xfrm>
            <a:off x="801750" y="1793220"/>
            <a:ext cx="10703485" cy="4409460"/>
          </a:xfrm>
          <a:prstGeom prst="rect">
            <a:avLst/>
          </a:prstGeom>
          <a:ln>
            <a:noFill/>
          </a:ln>
        </p:spPr>
        <p:txBody>
          <a:bodyPr wrap="square" anchor="t" anchorCtr="0">
            <a:normAutofit/>
          </a:bodyPr>
          <a:lstStyle/>
          <a:p>
            <a:pPr marL="0" marR="0" lvl="0" indent="0" algn="just" defTabSz="914400" rtl="0" eaLnBrk="1" fontAlgn="ctr" latinLnBrk="0" hangingPunct="1">
              <a:lnSpc>
                <a:spcPct val="130000"/>
              </a:lnSpc>
              <a:spcBef>
                <a:spcPts val="250"/>
              </a:spcBef>
              <a:spcAft>
                <a:spcPts val="250"/>
              </a:spcAft>
              <a:buClrTx/>
              <a:buSzTx/>
              <a:buFontTx/>
              <a:buNone/>
              <a:defRPr/>
            </a:pPr>
            <a:r>
              <a:rPr kumimoji="0" lang="zh-CN" altLang="en-US" sz="1600"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1.考研人数的持续增长</a:t>
            </a:r>
          </a:p>
          <a:p>
            <a:pPr marL="0" marR="0" lvl="0" indent="0" algn="just" defTabSz="914400" rtl="0" eaLnBrk="1" fontAlgn="ctr" latinLnBrk="0" hangingPunct="1">
              <a:lnSpc>
                <a:spcPct val="130000"/>
              </a:lnSpc>
              <a:spcBef>
                <a:spcPts val="250"/>
              </a:spcBef>
              <a:spcAft>
                <a:spcPts val="250"/>
              </a:spcAft>
              <a:buClrTx/>
              <a:buSzTx/>
              <a:buFontTx/>
              <a:buNone/>
              <a:defRPr/>
            </a:pPr>
            <a:r>
              <a:rPr kumimoji="0" lang="zh-CN" altLang="en-US" sz="160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近年来，考研人数呈现出持续增长的态势，数据显示，近五年考研报名人数已经从</a:t>
            </a:r>
            <a:r>
              <a:rPr kumimoji="0" lang="zh-CN" altLang="en-US" sz="1600"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897万</a:t>
            </a:r>
            <a:r>
              <a:rPr kumimoji="0" lang="zh-CN" altLang="en-US" sz="160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人增长至</a:t>
            </a:r>
            <a:r>
              <a:rPr kumimoji="0" lang="zh-CN" altLang="en-US" sz="1600"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390万</a:t>
            </a:r>
            <a:r>
              <a:rPr kumimoji="0" lang="zh-CN" altLang="en-US" sz="160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人，这表明越来越多的人选择通过考研提升自己的学历背景和职业发展前景。</a:t>
            </a:r>
            <a:r>
              <a:rPr kumimoji="0" lang="zh-CN" altLang="en-US" sz="1600"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
</a:t>
            </a:r>
            <a:r>
              <a:rPr kumimoji="0" lang="zh-CN" altLang="en-US" sz="1600"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2.公共课成绩对录取影响较大</a:t>
            </a:r>
          </a:p>
          <a:p>
            <a:pPr marL="0" marR="0" lvl="0" indent="0" algn="just" defTabSz="914400" rtl="0" eaLnBrk="1" fontAlgn="ctr" latinLnBrk="0" hangingPunct="1">
              <a:lnSpc>
                <a:spcPct val="130000"/>
              </a:lnSpc>
              <a:spcBef>
                <a:spcPts val="250"/>
              </a:spcBef>
              <a:spcAft>
                <a:spcPts val="250"/>
              </a:spcAft>
              <a:buClrTx/>
              <a:buSzTx/>
              <a:buFontTx/>
              <a:buNone/>
              <a:defRPr/>
            </a:pPr>
            <a:r>
              <a:rPr kumimoji="0" lang="zh-CN" altLang="en-US" sz="160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根据近年来的考研数据，公共课成绩在最终录取中扮演着越来越重要的角色。数据显示，英语、政治等公共课成绩在复试中的占比逐年上升，这表明公共课成绩已经成为影响考研录取的重要因素。</a:t>
            </a:r>
            <a:r>
              <a:rPr kumimoji="0" lang="zh-CN" altLang="en-US" sz="1600"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
</a:t>
            </a:r>
            <a:r>
              <a:rPr kumimoji="0" lang="zh-CN" altLang="en-US" sz="1600"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3.专业课成绩对录取影响逐渐增强</a:t>
            </a:r>
          </a:p>
          <a:p>
            <a:pPr marL="0" marR="0" lvl="0" indent="0" algn="just" defTabSz="914400" rtl="0" eaLnBrk="1" fontAlgn="ctr" latinLnBrk="0" hangingPunct="1">
              <a:lnSpc>
                <a:spcPct val="130000"/>
              </a:lnSpc>
              <a:spcBef>
                <a:spcPts val="250"/>
              </a:spcBef>
              <a:spcAft>
                <a:spcPts val="250"/>
              </a:spcAft>
              <a:buClrTx/>
              <a:buSzTx/>
              <a:buFontTx/>
              <a:buNone/>
              <a:defRPr/>
            </a:pPr>
            <a:r>
              <a:rPr kumimoji="0" lang="zh-CN" altLang="en-US" sz="160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随着考研竞争的加剧，专业课成绩在最终录取中的重要性也逐渐增强。数据显示，越来越多的高校开始将专业课成绩作为录取的重要指标，这表明对于某些专业领域，专业课水平的高低直接决定了能否顺利上岸。</a:t>
            </a:r>
            <a:endParaRPr kumimoji="0" lang="zh-CN" altLang="en-US" sz="1600" b="1"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Cha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strVal val="4/3*#ppt_w"/>
                                          </p:val>
                                        </p:tav>
                                        <p:tav tm="100000">
                                          <p:val>
                                            <p:strVal val="#ppt_w"/>
                                          </p:val>
                                        </p:tav>
                                      </p:tavLst>
                                    </p:anim>
                                    <p:anim calcmode="lin" valueType="num">
                                      <p:cBhvr>
                                        <p:cTn id="8" dur="500" fill="hold"/>
                                        <p:tgtEl>
                                          <p:spTgt spid="18"/>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strVal val="4/3*#ppt_w"/>
                                          </p:val>
                                        </p:tav>
                                        <p:tav tm="100000">
                                          <p:val>
                                            <p:strVal val="#ppt_w"/>
                                          </p:val>
                                        </p:tav>
                                      </p:tavLst>
                                    </p:anim>
                                    <p:anim calcmode="lin" valueType="num">
                                      <p:cBhvr>
                                        <p:cTn id="12" dur="500" fill="hold"/>
                                        <p:tgtEl>
                                          <p:spTgt spid="19"/>
                                        </p:tgtEl>
                                        <p:attrNameLst>
                                          <p:attrName>ppt_h</p:attrName>
                                        </p:attrNameLst>
                                      </p:cBhvr>
                                      <p:tavLst>
                                        <p:tav tm="0">
                                          <p:val>
                                            <p:strVal val="4/3*#ppt_h"/>
                                          </p:val>
                                        </p:tav>
                                        <p:tav tm="100000">
                                          <p:val>
                                            <p:strVal val="#ppt_h"/>
                                          </p:val>
                                        </p:tav>
                                      </p:tavLst>
                                    </p:anim>
                                  </p:childTnLst>
                                </p:cTn>
                              </p:par>
                              <p:par>
                                <p:cTn id="13" presetID="23" presetClass="entr" presetSubtype="288"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p:cTn id="15" dur="500" fill="hold"/>
                                        <p:tgtEl>
                                          <p:spTgt spid="35"/>
                                        </p:tgtEl>
                                        <p:attrNameLst>
                                          <p:attrName>ppt_w</p:attrName>
                                        </p:attrNameLst>
                                      </p:cBhvr>
                                      <p:tavLst>
                                        <p:tav tm="0">
                                          <p:val>
                                            <p:strVal val="4/3*#ppt_w"/>
                                          </p:val>
                                        </p:tav>
                                        <p:tav tm="100000">
                                          <p:val>
                                            <p:strVal val="#ppt_w"/>
                                          </p:val>
                                        </p:tav>
                                      </p:tavLst>
                                    </p:anim>
                                    <p:anim calcmode="lin" valueType="num">
                                      <p:cBhvr>
                                        <p:cTn id="16" dur="500" fill="hold"/>
                                        <p:tgtEl>
                                          <p:spTgt spid="35"/>
                                        </p:tgtEl>
                                        <p:attrNameLst>
                                          <p:attrName>ppt_h</p:attrName>
                                        </p:attrNameLst>
                                      </p:cBhvr>
                                      <p:tavLst>
                                        <p:tav tm="0">
                                          <p:val>
                                            <p:strVal val="4/3*#ppt_h"/>
                                          </p:val>
                                        </p:tav>
                                        <p:tav tm="100000">
                                          <p:val>
                                            <p:strVal val="#ppt_h"/>
                                          </p:val>
                                        </p:tav>
                                      </p:tavLst>
                                    </p:anim>
                                  </p:childTnLst>
                                </p:cTn>
                              </p:par>
                              <p:par>
                                <p:cTn id="17" presetID="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p:stCondLst>
                                            <p:cond delay="0"/>
                                          </p:stCondLst>
                                        </p:cTn>
                                        <p:tgtEl>
                                          <p:spTgt spid="25"/>
                                        </p:tgtEl>
                                        <p:attrNameLst>
                                          <p:attrName>ppt_x</p:attrName>
                                        </p:attrNameLst>
                                      </p:cBhvr>
                                      <p:tavLst>
                                        <p:tav tm="0" fmla="((floor(#ppt_x-0.5)+ceil(#ppt_x-0.5))*0.5+0.5)+(#ppt_x- ((floor(#ppt_x-0.5)+ceil(#ppt_x-0.5))*0.5+0.5))*$">
                                          <p:val>
                                            <p:fltVal val="0"/>
                                          </p:val>
                                        </p:tav>
                                        <p:tav tm="100000">
                                          <p:val>
                                            <p:fltVal val="1"/>
                                          </p:val>
                                        </p:tav>
                                      </p:tavLst>
                                    </p:anim>
                                    <p:anim calcmode="lin" valueType="num">
                                      <p:cBhvr>
                                        <p:cTn id="20" dur="500">
                                          <p:stCondLst>
                                            <p:cond delay="0"/>
                                          </p:stCondLst>
                                        </p:cTn>
                                        <p:tgtEl>
                                          <p:spTgt spid="25"/>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21" dur="500">
                                          <p:stCondLst>
                                            <p:cond delay="0"/>
                                          </p:stCondLst>
                                        </p:cTn>
                                        <p:tgtEl>
                                          <p:spTgt spid="25"/>
                                        </p:tgtEl>
                                        <p:attrNameLst>
                                          <p:attrName>style.opacity</p:attrName>
                                        </p:attrNameLst>
                                      </p:cBhvr>
                                      <p:tavLst>
                                        <p:tav tm="0">
                                          <p:val>
                                            <p:fltVal val="0"/>
                                          </p:val>
                                        </p:tav>
                                        <p:tav tm="100000">
                                          <p:val>
                                            <p:fltVal val="1"/>
                                          </p:val>
                                        </p:tav>
                                      </p:tavLst>
                                    </p:anim>
                                    <p:anim calcmode="lin" valueType="num">
                                      <p:cBhvr>
                                        <p:cTn id="22" dur="500">
                                          <p:stCondLst>
                                            <p:cond delay="0"/>
                                          </p:stCondLst>
                                        </p:cTn>
                                        <p:tgtEl>
                                          <p:spTgt spid="25"/>
                                        </p:tgtEl>
                                        <p:attrNameLst>
                                          <p:attrName>ppt_w</p:attrName>
                                        </p:attrNameLst>
                                      </p:cBhvr>
                                      <p:tavLst>
                                        <p:tav tm="0">
                                          <p:val>
                                            <p:strVal val="#ppt_w*2"/>
                                          </p:val>
                                        </p:tav>
                                        <p:tav tm="100000">
                                          <p:val>
                                            <p:strVal val="#ppt_w"/>
                                          </p:val>
                                        </p:tav>
                                      </p:tavLst>
                                    </p:anim>
                                    <p:anim calcmode="lin" valueType="num">
                                      <p:cBhvr>
                                        <p:cTn id="23" dur="500">
                                          <p:stCondLst>
                                            <p:cond delay="0"/>
                                          </p:stCondLst>
                                        </p:cTn>
                                        <p:tgtEl>
                                          <p:spTgt spid="25"/>
                                        </p:tgtEl>
                                        <p:attrNameLst>
                                          <p:attrName>ppt_h</p:attrName>
                                        </p:attrNameLst>
                                      </p:cBhvr>
                                      <p:tavLst>
                                        <p:tav tm="0">
                                          <p:val>
                                            <p:strVal val="#ppt_h*2"/>
                                          </p:val>
                                        </p:tav>
                                        <p:tav tm="100000">
                                          <p:val>
                                            <p:strVal val="#ppt_h"/>
                                          </p:val>
                                        </p:tav>
                                      </p:tavLst>
                                    </p:anim>
                                  </p:childTnLst>
                                </p:cTn>
                              </p:par>
                              <p:par>
                                <p:cTn id="24" presetID="0" presetClass="entr" presetSubtype="0" fill="hold" nodeType="withEffect">
                                  <p:stCondLst>
                                    <p:cond delay="34"/>
                                  </p:stCondLst>
                                  <p:childTnLst>
                                    <p:set>
                                      <p:cBhvr>
                                        <p:cTn id="25" dur="200" fill="hold">
                                          <p:stCondLst>
                                            <p:cond delay="0"/>
                                          </p:stCondLst>
                                        </p:cTn>
                                        <p:tgtEl>
                                          <p:spTgt spid="17"/>
                                        </p:tgtEl>
                                        <p:attrNameLst>
                                          <p:attrName>style.visibility</p:attrName>
                                        </p:attrNameLst>
                                      </p:cBhvr>
                                      <p:to>
                                        <p:strVal val="visible"/>
                                      </p:to>
                                    </p:set>
                                    <p:animMotion path="M -0.00384744 -1.8645713 L 0 0 E">
                                      <p:cBhvr>
                                        <p:cTn id="26" dur="200"/>
                                        <p:tgtEl>
                                          <p:spTgt spid="17"/>
                                        </p:tgtEl>
                                      </p:cBhvr>
                                    </p:animMotion>
                                  </p:childTnLst>
                                </p:cTn>
                              </p:par>
                              <p:par>
                                <p:cTn id="27" presetID="0"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500">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calcmode="lin" valueType="num">
                                      <p:cBhvr>
                                        <p:cTn id="30" dur="500">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1" dur="500">
                                          <p:stCondLst>
                                            <p:cond delay="0"/>
                                          </p:stCondLst>
                                        </p:cTn>
                                        <p:tgtEl>
                                          <p:spTgt spid="2"/>
                                        </p:tgtEl>
                                        <p:attrNameLst>
                                          <p:attrName>style.opacity</p:attrName>
                                        </p:attrNameLst>
                                      </p:cBhvr>
                                      <p:tavLst>
                                        <p:tav tm="0">
                                          <p:val>
                                            <p:fltVal val="0"/>
                                          </p:val>
                                        </p:tav>
                                        <p:tav tm="100000">
                                          <p:val>
                                            <p:fltVal val="1"/>
                                          </p:val>
                                        </p:tav>
                                      </p:tavLst>
                                    </p:anim>
                                    <p:anim calcmode="lin" valueType="num">
                                      <p:cBhvr>
                                        <p:cTn id="32" dur="500">
                                          <p:stCondLst>
                                            <p:cond delay="0"/>
                                          </p:stCondLst>
                                        </p:cTn>
                                        <p:tgtEl>
                                          <p:spTgt spid="2"/>
                                        </p:tgtEl>
                                        <p:attrNameLst>
                                          <p:attrName>ppt_w</p:attrName>
                                        </p:attrNameLst>
                                      </p:cBhvr>
                                      <p:tavLst>
                                        <p:tav tm="0">
                                          <p:val>
                                            <p:strVal val="#ppt_w*2"/>
                                          </p:val>
                                        </p:tav>
                                        <p:tav tm="100000">
                                          <p:val>
                                            <p:strVal val="#ppt_w"/>
                                          </p:val>
                                        </p:tav>
                                      </p:tavLst>
                                    </p:anim>
                                    <p:anim calcmode="lin" valueType="num">
                                      <p:cBhvr>
                                        <p:cTn id="33" dur="500">
                                          <p:stCondLst>
                                            <p:cond delay="0"/>
                                          </p:stCondLst>
                                        </p:cTn>
                                        <p:tgtEl>
                                          <p:spTgt spid="2"/>
                                        </p:tgtEl>
                                        <p:attrNameLst>
                                          <p:attrName>ppt_h</p:attrName>
                                        </p:attrNameLst>
                                      </p:cBhvr>
                                      <p:tavLst>
                                        <p:tav tm="0">
                                          <p:val>
                                            <p:strVal val="#ppt_h*2"/>
                                          </p:val>
                                        </p:tav>
                                        <p:tav tm="100000">
                                          <p:val>
                                            <p:strVal val="#ppt_h"/>
                                          </p:val>
                                        </p:tav>
                                      </p:tavLst>
                                    </p:anim>
                                  </p:childTnLst>
                                </p:cTn>
                              </p:par>
                              <p:par>
                                <p:cTn id="34" presetID="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p:stCondLst>
                                            <p:cond delay="0"/>
                                          </p:stCondLst>
                                        </p:cTn>
                                        <p:tgtEl>
                                          <p:spTgt spid="5"/>
                                        </p:tgtEl>
                                        <p:attrNameLst>
                                          <p:attrName>ppt_x</p:attrName>
                                        </p:attrNameLst>
                                      </p:cBhvr>
                                      <p:tavLst>
                                        <p:tav tm="0" fmla="((floor(#ppt_x-0.5)+ceil(#ppt_x-0.5))*0.5+0.5)+(#ppt_x- ((floor(#ppt_x-0.5)+ceil(#ppt_x-0.5))*0.5+0.5))*$">
                                          <p:val>
                                            <p:fltVal val="0"/>
                                          </p:val>
                                        </p:tav>
                                        <p:tav tm="100000">
                                          <p:val>
                                            <p:fltVal val="1"/>
                                          </p:val>
                                        </p:tav>
                                      </p:tavLst>
                                    </p:anim>
                                    <p:anim calcmode="lin" valueType="num">
                                      <p:cBhvr>
                                        <p:cTn id="37" dur="500">
                                          <p:stCondLst>
                                            <p:cond delay="0"/>
                                          </p:stCondLst>
                                        </p:cTn>
                                        <p:tgtEl>
                                          <p:spTgt spid="5"/>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8" dur="500">
                                          <p:stCondLst>
                                            <p:cond delay="0"/>
                                          </p:stCondLst>
                                        </p:cTn>
                                        <p:tgtEl>
                                          <p:spTgt spid="5"/>
                                        </p:tgtEl>
                                        <p:attrNameLst>
                                          <p:attrName>style.opacity</p:attrName>
                                        </p:attrNameLst>
                                      </p:cBhvr>
                                      <p:tavLst>
                                        <p:tav tm="0">
                                          <p:val>
                                            <p:fltVal val="0"/>
                                          </p:val>
                                        </p:tav>
                                        <p:tav tm="100000">
                                          <p:val>
                                            <p:fltVal val="1"/>
                                          </p:val>
                                        </p:tav>
                                      </p:tavLst>
                                    </p:anim>
                                    <p:anim calcmode="lin" valueType="num">
                                      <p:cBhvr>
                                        <p:cTn id="39" dur="500">
                                          <p:stCondLst>
                                            <p:cond delay="0"/>
                                          </p:stCondLst>
                                        </p:cTn>
                                        <p:tgtEl>
                                          <p:spTgt spid="5"/>
                                        </p:tgtEl>
                                        <p:attrNameLst>
                                          <p:attrName>ppt_w</p:attrName>
                                        </p:attrNameLst>
                                      </p:cBhvr>
                                      <p:tavLst>
                                        <p:tav tm="0">
                                          <p:val>
                                            <p:strVal val="#ppt_w*2"/>
                                          </p:val>
                                        </p:tav>
                                        <p:tav tm="100000">
                                          <p:val>
                                            <p:strVal val="#ppt_w"/>
                                          </p:val>
                                        </p:tav>
                                      </p:tavLst>
                                    </p:anim>
                                    <p:anim calcmode="lin" valueType="num">
                                      <p:cBhvr>
                                        <p:cTn id="40" dur="500">
                                          <p:stCondLst>
                                            <p:cond delay="0"/>
                                          </p:stCondLst>
                                        </p:cTn>
                                        <p:tgtEl>
                                          <p:spTgt spid="5"/>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8" grpId="0" animBg="1"/>
      <p:bldP spid="19"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1998" cy="6858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任意多边形: 形状 13"/>
          <p:cNvSpPr/>
          <p:nvPr/>
        </p:nvSpPr>
        <p:spPr>
          <a:xfrm rot="16200000">
            <a:off x="-390525" y="5686425"/>
            <a:ext cx="1562100" cy="781050"/>
          </a:xfrm>
          <a:custGeom>
            <a:avLst/>
            <a:gdLst>
              <a:gd name="connsiteX0" fmla="*/ 1562100 w 1562100"/>
              <a:gd name="connsiteY0" fmla="*/ 0 h 781050"/>
              <a:gd name="connsiteX1" fmla="*/ 781050 w 1562100"/>
              <a:gd name="connsiteY1" fmla="*/ 781050 h 781050"/>
              <a:gd name="connsiteX2" fmla="*/ 0 w 1562100"/>
              <a:gd name="connsiteY2" fmla="*/ 0 h 781050"/>
              <a:gd name="connsiteX3" fmla="*/ 539378 w 1562100"/>
              <a:gd name="connsiteY3" fmla="*/ 0 h 781050"/>
              <a:gd name="connsiteX4" fmla="*/ 781050 w 1562100"/>
              <a:gd name="connsiteY4" fmla="*/ 241672 h 781050"/>
              <a:gd name="connsiteX5" fmla="*/ 1022722 w 1562100"/>
              <a:gd name="connsiteY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2100" h="781050">
                <a:moveTo>
                  <a:pt x="1562100" y="0"/>
                </a:moveTo>
                <a:cubicBezTo>
                  <a:pt x="1562100" y="431362"/>
                  <a:pt x="1212412" y="781050"/>
                  <a:pt x="781050" y="781050"/>
                </a:cubicBezTo>
                <a:cubicBezTo>
                  <a:pt x="349688" y="781050"/>
                  <a:pt x="0" y="431362"/>
                  <a:pt x="0" y="0"/>
                </a:cubicBezTo>
                <a:lnTo>
                  <a:pt x="539378" y="0"/>
                </a:lnTo>
                <a:cubicBezTo>
                  <a:pt x="539378" y="133472"/>
                  <a:pt x="647578" y="241672"/>
                  <a:pt x="781050" y="241672"/>
                </a:cubicBezTo>
                <a:cubicBezTo>
                  <a:pt x="914522" y="241672"/>
                  <a:pt x="1022722" y="133472"/>
                  <a:pt x="1022722" y="0"/>
                </a:cubicBezTo>
                <a:close/>
              </a:path>
            </a:pathLst>
          </a:custGeom>
          <a:gradFill>
            <a:gsLst>
              <a:gs pos="0">
                <a:schemeClr val="accent1">
                  <a:lumMod val="20000"/>
                  <a:lumOff val="80000"/>
                </a:schemeClr>
              </a:gs>
              <a:gs pos="10000">
                <a:schemeClr val="accent2"/>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3" name="任意多边形: 形状 12"/>
          <p:cNvSpPr/>
          <p:nvPr/>
        </p:nvSpPr>
        <p:spPr>
          <a:xfrm rot="10800000">
            <a:off x="11355188" y="0"/>
            <a:ext cx="836810" cy="1673619"/>
          </a:xfrm>
          <a:custGeom>
            <a:avLst/>
            <a:gdLst>
              <a:gd name="connsiteX0" fmla="*/ 20 w 836810"/>
              <a:gd name="connsiteY0" fmla="*/ 1673619 h 1673619"/>
              <a:gd name="connsiteX1" fmla="*/ 0 w 836810"/>
              <a:gd name="connsiteY1" fmla="*/ 1673619 h 1673619"/>
              <a:gd name="connsiteX2" fmla="*/ 0 w 836810"/>
              <a:gd name="connsiteY2" fmla="*/ 1212738 h 1673619"/>
              <a:gd name="connsiteX3" fmla="*/ 75762 w 836810"/>
              <a:gd name="connsiteY3" fmla="*/ 1205100 h 1673619"/>
              <a:gd name="connsiteX4" fmla="*/ 375927 w 836810"/>
              <a:gd name="connsiteY4" fmla="*/ 836810 h 1673619"/>
              <a:gd name="connsiteX5" fmla="*/ 75762 w 836810"/>
              <a:gd name="connsiteY5" fmla="*/ 468520 h 1673619"/>
              <a:gd name="connsiteX6" fmla="*/ 0 w 836810"/>
              <a:gd name="connsiteY6" fmla="*/ 460882 h 1673619"/>
              <a:gd name="connsiteX7" fmla="*/ 0 w 836810"/>
              <a:gd name="connsiteY7" fmla="*/ 0 h 1673619"/>
              <a:gd name="connsiteX8" fmla="*/ 836810 w 836810"/>
              <a:gd name="connsiteY8" fmla="*/ 836810 h 1673619"/>
              <a:gd name="connsiteX9" fmla="*/ 85559 w 836810"/>
              <a:gd name="connsiteY9" fmla="*/ 1669300 h 1673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810" h="1673619">
                <a:moveTo>
                  <a:pt x="20" y="1673619"/>
                </a:moveTo>
                <a:lnTo>
                  <a:pt x="0" y="1673619"/>
                </a:lnTo>
                <a:lnTo>
                  <a:pt x="0" y="1212738"/>
                </a:lnTo>
                <a:lnTo>
                  <a:pt x="75762" y="1205100"/>
                </a:lnTo>
                <a:cubicBezTo>
                  <a:pt x="247065" y="1170047"/>
                  <a:pt x="375927" y="1018477"/>
                  <a:pt x="375927" y="836810"/>
                </a:cubicBezTo>
                <a:cubicBezTo>
                  <a:pt x="375927" y="655143"/>
                  <a:pt x="247065" y="503574"/>
                  <a:pt x="75762" y="468520"/>
                </a:cubicBezTo>
                <a:lnTo>
                  <a:pt x="0" y="460882"/>
                </a:lnTo>
                <a:lnTo>
                  <a:pt x="0" y="0"/>
                </a:lnTo>
                <a:cubicBezTo>
                  <a:pt x="462157" y="0"/>
                  <a:pt x="836810" y="374653"/>
                  <a:pt x="836810" y="836810"/>
                </a:cubicBezTo>
                <a:cubicBezTo>
                  <a:pt x="836810" y="1270082"/>
                  <a:pt x="507525" y="1626447"/>
                  <a:pt x="85559" y="1669300"/>
                </a:cubicBezTo>
                <a:close/>
              </a:path>
            </a:pathLst>
          </a:custGeom>
          <a:gradFill>
            <a:gsLst>
              <a:gs pos="0">
                <a:schemeClr val="accent1">
                  <a:lumMod val="20000"/>
                  <a:lumOff val="80000"/>
                </a:schemeClr>
              </a:gs>
              <a:gs pos="7000">
                <a:schemeClr val="accent2"/>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 name="矩形 3"/>
          <p:cNvSpPr/>
          <p:nvPr/>
        </p:nvSpPr>
        <p:spPr>
          <a:xfrm>
            <a:off x="781050" y="583373"/>
            <a:ext cx="10574140" cy="56912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p:cNvSpPr/>
          <p:nvPr/>
        </p:nvSpPr>
        <p:spPr>
          <a:xfrm>
            <a:off x="5318449" y="1315616"/>
            <a:ext cx="1499342" cy="239558"/>
          </a:xfrm>
          <a:prstGeom prst="rect">
            <a:avLst/>
          </a:prstGeom>
          <a:gradFill flip="none" rotWithShape="1">
            <a:gsLst>
              <a:gs pos="0">
                <a:schemeClr val="accent2">
                  <a:lumMod val="9000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318449" y="5056342"/>
            <a:ext cx="1499342" cy="239558"/>
          </a:xfrm>
          <a:prstGeom prst="rect">
            <a:avLst/>
          </a:prstGeom>
          <a:gradFill flip="none" rotWithShape="1">
            <a:gsLst>
              <a:gs pos="0">
                <a:schemeClr val="accent2">
                  <a:lumMod val="9000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1"/>
          <p:cNvSpPr txBox="1"/>
          <p:nvPr>
            <p:custDataLst>
              <p:tags r:id="rId2"/>
            </p:custDataLst>
          </p:nvPr>
        </p:nvSpPr>
        <p:spPr>
          <a:xfrm>
            <a:off x="2459355" y="2998767"/>
            <a:ext cx="7273290" cy="1117600"/>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ctr" fontAlgn="ctr"/>
            <a:r>
              <a:rPr lang="zh-CN" altLang="en-US" sz="5400" spc="0" dirty="0">
                <a:solidFill>
                  <a:schemeClr val="accent1"/>
                </a:solidFill>
                <a:uFillTx/>
                <a:latin typeface="微软雅黑" panose="020B0503020204020204" charset="-122"/>
                <a:ea typeface="微软雅黑" panose="020B0503020204020204" charset="-122"/>
                <a:cs typeface="字体圈欣意冠黑体" panose="00000500000000000000" charset="-122"/>
                <a:sym typeface="+mn-lt"/>
              </a:rPr>
              <a:t>系统技术实现</a:t>
            </a:r>
          </a:p>
        </p:txBody>
      </p:sp>
      <p:sp>
        <p:nvSpPr>
          <p:cNvPr id="11" name="Text2"/>
          <p:cNvSpPr txBox="1"/>
          <p:nvPr>
            <p:custDataLst>
              <p:tags r:id="rId3"/>
            </p:custDataLst>
          </p:nvPr>
        </p:nvSpPr>
        <p:spPr>
          <a:xfrm>
            <a:off x="2882900" y="4206794"/>
            <a:ext cx="6426200" cy="783034"/>
          </a:xfrm>
          <a:prstGeom prst="rect">
            <a:avLst/>
          </a:prstGeom>
          <a:noFill/>
        </p:spPr>
        <p:txBody>
          <a:bodyPr wrap="square" rtlCol="0" anchor="t" anchorCtr="0">
            <a:normAutofit/>
          </a:bodyPr>
          <a:lstStyle/>
          <a:p>
            <a:pPr algn="ctr"/>
            <a:r>
              <a:rPr lang="en-US" sz="1400" dirty="0">
                <a:solidFill>
                  <a:schemeClr val="accent1"/>
                </a:solidFill>
                <a:uFillTx/>
                <a:latin typeface="微软雅黑" panose="020B0503020204020204" charset="-122"/>
                <a:ea typeface="微软雅黑" panose="020B0503020204020204" charset="-122"/>
                <a:cs typeface="Open Sans" panose="020B0606030504020204" pitchFamily="34" charset="0"/>
              </a:rPr>
              <a:t>Implementation of website system technology</a:t>
            </a:r>
          </a:p>
        </p:txBody>
      </p:sp>
      <p:sp>
        <p:nvSpPr>
          <p:cNvPr id="12" name="Text3"/>
          <p:cNvSpPr txBox="1"/>
          <p:nvPr>
            <p:custDataLst>
              <p:tags r:id="rId4"/>
            </p:custDataLst>
          </p:nvPr>
        </p:nvSpPr>
        <p:spPr>
          <a:xfrm>
            <a:off x="5143501" y="1737510"/>
            <a:ext cx="1904999" cy="1259734"/>
          </a:xfrm>
          <a:prstGeom prst="rect">
            <a:avLst/>
          </a:prstGeom>
          <a:noFill/>
        </p:spPr>
        <p:txBody>
          <a:bodyPr wrap="square" rtlCol="0" anchor="ctr">
            <a:normAutofit fontScale="97500" lnSpcReduction="10000"/>
          </a:bodyPr>
          <a:lstStyle/>
          <a:p>
            <a:pPr algn="ctr">
              <a:lnSpc>
                <a:spcPct val="120000"/>
              </a:lnSpc>
              <a:spcBef>
                <a:spcPct val="0"/>
              </a:spcBef>
            </a:pPr>
            <a:r>
              <a:rPr lang="en-US" altLang="zh-CN" sz="7200" b="1" dirty="0">
                <a:solidFill>
                  <a:schemeClr val="accent1"/>
                </a:solidFill>
                <a:latin typeface="微软雅黑" panose="020B0503020204020204" charset="-122"/>
                <a:ea typeface="微软雅黑" panose="020B0503020204020204" charset="-122"/>
              </a:rPr>
              <a:t>03</a:t>
            </a:r>
          </a:p>
        </p:txBody>
      </p:sp>
      <p:sp>
        <p:nvSpPr>
          <p:cNvPr id="3" name="Text2" hidden="1"/>
          <p:cNvSpPr txBox="1"/>
          <p:nvPr>
            <p:custDataLst>
              <p:tags r:id="rId5"/>
            </p:custDataLst>
          </p:nvPr>
        </p:nvSpPr>
        <p:spPr>
          <a:xfrm>
            <a:off x="-11923372" y="22491"/>
            <a:ext cx="11669372" cy="720348"/>
          </a:xfrm>
          <a:prstGeom prst="rect">
            <a:avLst/>
          </a:prstGeom>
          <a:noFill/>
        </p:spPr>
        <p:txBody>
          <a:bodyPr wrap="square" rtlCol="0" anchor="ctr" anchorCtr="0">
            <a:noAutofit/>
          </a:bodyPr>
          <a:lstStyle/>
          <a:p>
            <a:pPr marL="0" marR="0" lvl="0" indent="0" algn="l" defTabSz="914400" rtl="0" eaLnBrk="1" fontAlgn="ctr" latinLnBrk="0" hangingPunct="1">
              <a:lnSpc>
                <a:spcPct val="120000"/>
              </a:lnSpc>
              <a:spcBef>
                <a:spcPts val="0"/>
              </a:spcBef>
              <a:spcAft>
                <a:spcPts val="0"/>
              </a:spcAft>
              <a:buClrTx/>
              <a:buSzTx/>
              <a:buFontTx/>
              <a:buNone/>
              <a:defRPr/>
            </a:pPr>
            <a:r>
              <a:rPr lang="en-US" altLang="zh-CN" sz="47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后端技术架构与实现</a:t>
            </a:r>
          </a:p>
        </p:txBody>
      </p:sp>
      <p:grpSp>
        <p:nvGrpSpPr>
          <p:cNvPr id="5" name="组合 4"/>
          <p:cNvGrpSpPr/>
          <p:nvPr/>
        </p:nvGrpSpPr>
        <p:grpSpPr>
          <a:xfrm>
            <a:off x="7774356" y="4202668"/>
            <a:ext cx="3589815" cy="2160031"/>
            <a:chOff x="7227621" y="3529568"/>
            <a:chExt cx="3589815" cy="2160031"/>
          </a:xfrm>
        </p:grpSpPr>
        <p:sp>
          <p:nvSpPr>
            <p:cNvPr id="6" name="任意多边形: 形状 7"/>
            <p:cNvSpPr/>
            <p:nvPr>
              <p:custDataLst>
                <p:tags r:id="rId23"/>
              </p:custDataLst>
            </p:nvPr>
          </p:nvSpPr>
          <p:spPr>
            <a:xfrm>
              <a:off x="7869874" y="4199966"/>
              <a:ext cx="2395935" cy="1401297"/>
            </a:xfrm>
            <a:custGeom>
              <a:avLst/>
              <a:gdLst>
                <a:gd name="connsiteX0" fmla="*/ 40614 w 2122577"/>
                <a:gd name="connsiteY0" fmla="*/ 1241420 h 1241420"/>
                <a:gd name="connsiteX1" fmla="*/ 9448 w 2122577"/>
                <a:gd name="connsiteY1" fmla="*/ 1020393 h 1241420"/>
                <a:gd name="connsiteX2" fmla="*/ 186032 w 2122577"/>
                <a:gd name="connsiteY2" fmla="*/ 730633 h 1241420"/>
                <a:gd name="connsiteX3" fmla="*/ 521102 w 2122577"/>
                <a:gd name="connsiteY3" fmla="*/ 401296 h 1241420"/>
                <a:gd name="connsiteX4" fmla="*/ 835008 w 2122577"/>
                <a:gd name="connsiteY4" fmla="*/ 46395 h 1241420"/>
                <a:gd name="connsiteX5" fmla="*/ 1888226 w 2122577"/>
                <a:gd name="connsiteY5" fmla="*/ 552344 h 1241420"/>
                <a:gd name="connsiteX6" fmla="*/ 2121207 w 2122577"/>
                <a:gd name="connsiteY6" fmla="*/ 918466 h 1241420"/>
                <a:gd name="connsiteX7" fmla="*/ 2019023 w 2122577"/>
                <a:gd name="connsiteY7" fmla="*/ 1241287 h 1241420"/>
                <a:gd name="connsiteX8" fmla="*/ 40614 w 2122577"/>
                <a:gd name="connsiteY8" fmla="*/ 1241420 h 12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577" h="1241420">
                  <a:moveTo>
                    <a:pt x="40614" y="1241420"/>
                  </a:moveTo>
                  <a:cubicBezTo>
                    <a:pt x="-20946" y="1241287"/>
                    <a:pt x="4390" y="1053721"/>
                    <a:pt x="9448" y="1020393"/>
                  </a:cubicBezTo>
                  <a:cubicBezTo>
                    <a:pt x="27964" y="899235"/>
                    <a:pt x="94754" y="810805"/>
                    <a:pt x="186032" y="730633"/>
                  </a:cubicBezTo>
                  <a:cubicBezTo>
                    <a:pt x="307418" y="624058"/>
                    <a:pt x="428148" y="535313"/>
                    <a:pt x="521102" y="401296"/>
                  </a:cubicBezTo>
                  <a:cubicBezTo>
                    <a:pt x="611180" y="271433"/>
                    <a:pt x="688809" y="122128"/>
                    <a:pt x="835008" y="46395"/>
                  </a:cubicBezTo>
                  <a:cubicBezTo>
                    <a:pt x="1231296" y="-159097"/>
                    <a:pt x="1587978" y="374112"/>
                    <a:pt x="1888226" y="552344"/>
                  </a:cubicBezTo>
                  <a:cubicBezTo>
                    <a:pt x="2025319" y="633725"/>
                    <a:pt x="2101176" y="760465"/>
                    <a:pt x="2121207" y="918466"/>
                  </a:cubicBezTo>
                  <a:cubicBezTo>
                    <a:pt x="2128265" y="974130"/>
                    <a:pt x="2110072" y="1241287"/>
                    <a:pt x="2019023" y="1241287"/>
                  </a:cubicBezTo>
                  <a:lnTo>
                    <a:pt x="40614" y="1241420"/>
                  </a:lnTo>
                  <a:close/>
                </a:path>
              </a:pathLst>
            </a:custGeom>
            <a:solidFill>
              <a:srgbClr val="ECF4FD"/>
            </a:solidFill>
            <a:ln w="9525" cap="flat">
              <a:noFill/>
              <a:prstDash val="solid"/>
              <a:miter/>
            </a:ln>
          </p:spPr>
          <p:txBody>
            <a:bodyPr rtlCol="0" anchor="ctr"/>
            <a:lstStyle/>
            <a:p>
              <a:endParaRPr lang="zh-CN" altLang="en-US"/>
            </a:p>
          </p:txBody>
        </p:sp>
        <p:grpSp>
          <p:nvGrpSpPr>
            <p:cNvPr id="7" name="草2"/>
            <p:cNvGrpSpPr/>
            <p:nvPr/>
          </p:nvGrpSpPr>
          <p:grpSpPr>
            <a:xfrm>
              <a:off x="10226019" y="5208451"/>
              <a:ext cx="548443" cy="481148"/>
              <a:chOff x="10293495" y="5016904"/>
              <a:chExt cx="485870" cy="426253"/>
            </a:xfrm>
          </p:grpSpPr>
          <p:sp>
            <p:nvSpPr>
              <p:cNvPr id="15" name="任意多边形: 形状 9"/>
              <p:cNvSpPr/>
              <p:nvPr>
                <p:custDataLst>
                  <p:tags r:id="rId58"/>
                </p:custDataLst>
              </p:nvPr>
            </p:nvSpPr>
            <p:spPr>
              <a:xfrm>
                <a:off x="10293495" y="5016906"/>
                <a:ext cx="485870" cy="426251"/>
              </a:xfrm>
              <a:custGeom>
                <a:avLst/>
                <a:gdLst>
                  <a:gd name="connsiteX0" fmla="*/ 78048 w 485870"/>
                  <a:gd name="connsiteY0" fmla="*/ 239571 h 426251"/>
                  <a:gd name="connsiteX1" fmla="*/ 0 w 485870"/>
                  <a:gd name="connsiteY1" fmla="*/ 351242 h 426251"/>
                  <a:gd name="connsiteX2" fmla="*/ 79695 w 485870"/>
                  <a:gd name="connsiteY2" fmla="*/ 412183 h 426251"/>
                  <a:gd name="connsiteX3" fmla="*/ 143503 w 485870"/>
                  <a:gd name="connsiteY3" fmla="*/ 345251 h 426251"/>
                  <a:gd name="connsiteX4" fmla="*/ 160629 w 485870"/>
                  <a:gd name="connsiteY4" fmla="*/ 317229 h 426251"/>
                  <a:gd name="connsiteX5" fmla="*/ 183670 w 485870"/>
                  <a:gd name="connsiteY5" fmla="*/ 245629 h 426251"/>
                  <a:gd name="connsiteX6" fmla="*/ 201482 w 485870"/>
                  <a:gd name="connsiteY6" fmla="*/ 189860 h 426251"/>
                  <a:gd name="connsiteX7" fmla="*/ 222256 w 485870"/>
                  <a:gd name="connsiteY7" fmla="*/ 180450 h 426251"/>
                  <a:gd name="connsiteX8" fmla="*/ 251746 w 485870"/>
                  <a:gd name="connsiteY8" fmla="*/ 158685 h 426251"/>
                  <a:gd name="connsiteX9" fmla="*/ 248526 w 485870"/>
                  <a:gd name="connsiteY9" fmla="*/ 136844 h 426251"/>
                  <a:gd name="connsiteX10" fmla="*/ 245068 w 485870"/>
                  <a:gd name="connsiteY10" fmla="*/ 125005 h 426251"/>
                  <a:gd name="connsiteX11" fmla="*/ 269357 w 485870"/>
                  <a:gd name="connsiteY11" fmla="*/ 81371 h 426251"/>
                  <a:gd name="connsiteX12" fmla="*/ 279206 w 485870"/>
                  <a:gd name="connsiteY12" fmla="*/ 76256 h 426251"/>
                  <a:gd name="connsiteX13" fmla="*/ 303381 w 485870"/>
                  <a:gd name="connsiteY13" fmla="*/ 57949 h 426251"/>
                  <a:gd name="connsiteX14" fmla="*/ 296208 w 485870"/>
                  <a:gd name="connsiteY14" fmla="*/ 19563 h 426251"/>
                  <a:gd name="connsiteX15" fmla="*/ 258766 w 485870"/>
                  <a:gd name="connsiteY15" fmla="*/ 2266 h 426251"/>
                  <a:gd name="connsiteX16" fmla="*/ 185937 w 485870"/>
                  <a:gd name="connsiteY16" fmla="*/ 11686 h 426251"/>
                  <a:gd name="connsiteX17" fmla="*/ 130883 w 485870"/>
                  <a:gd name="connsiteY17" fmla="*/ 99535 h 426251"/>
                  <a:gd name="connsiteX18" fmla="*/ 99184 w 485870"/>
                  <a:gd name="connsiteY18" fmla="*/ 159361 h 426251"/>
                  <a:gd name="connsiteX19" fmla="*/ 90811 w 485870"/>
                  <a:gd name="connsiteY19" fmla="*/ 164343 h 426251"/>
                  <a:gd name="connsiteX20" fmla="*/ 59865 w 485870"/>
                  <a:gd name="connsiteY20" fmla="*/ 199900 h 426251"/>
                  <a:gd name="connsiteX21" fmla="*/ 78048 w 485870"/>
                  <a:gd name="connsiteY21" fmla="*/ 239571 h 426251"/>
                  <a:gd name="connsiteX22" fmla="*/ 317897 w 485870"/>
                  <a:gd name="connsiteY22" fmla="*/ 238104 h 426251"/>
                  <a:gd name="connsiteX23" fmla="*/ 153390 w 485870"/>
                  <a:gd name="connsiteY23" fmla="*/ 370855 h 426251"/>
                  <a:gd name="connsiteX24" fmla="*/ 229800 w 485870"/>
                  <a:gd name="connsiteY24" fmla="*/ 426252 h 426251"/>
                  <a:gd name="connsiteX25" fmla="*/ 345148 w 485870"/>
                  <a:gd name="connsiteY25" fmla="*/ 345480 h 426251"/>
                  <a:gd name="connsiteX26" fmla="*/ 345729 w 485870"/>
                  <a:gd name="connsiteY26" fmla="*/ 311390 h 426251"/>
                  <a:gd name="connsiteX27" fmla="*/ 351091 w 485870"/>
                  <a:gd name="connsiteY27" fmla="*/ 270737 h 426251"/>
                  <a:gd name="connsiteX28" fmla="*/ 379781 w 485870"/>
                  <a:gd name="connsiteY28" fmla="*/ 254973 h 426251"/>
                  <a:gd name="connsiteX29" fmla="*/ 419462 w 485870"/>
                  <a:gd name="connsiteY29" fmla="*/ 248144 h 426251"/>
                  <a:gd name="connsiteX30" fmla="*/ 433797 w 485870"/>
                  <a:gd name="connsiteY30" fmla="*/ 235990 h 426251"/>
                  <a:gd name="connsiteX31" fmla="*/ 448323 w 485870"/>
                  <a:gd name="connsiteY31" fmla="*/ 187117 h 426251"/>
                  <a:gd name="connsiteX32" fmla="*/ 450247 w 485870"/>
                  <a:gd name="connsiteY32" fmla="*/ 169201 h 426251"/>
                  <a:gd name="connsiteX33" fmla="*/ 485870 w 485870"/>
                  <a:gd name="connsiteY33" fmla="*/ 100002 h 426251"/>
                  <a:gd name="connsiteX34" fmla="*/ 362312 w 485870"/>
                  <a:gd name="connsiteY34" fmla="*/ 139854 h 426251"/>
                  <a:gd name="connsiteX35" fmla="*/ 334013 w 485870"/>
                  <a:gd name="connsiteY35" fmla="*/ 188146 h 426251"/>
                  <a:gd name="connsiteX36" fmla="*/ 331022 w 485870"/>
                  <a:gd name="connsiteY36" fmla="*/ 200033 h 426251"/>
                  <a:gd name="connsiteX37" fmla="*/ 317897 w 485870"/>
                  <a:gd name="connsiteY37" fmla="*/ 238104 h 42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85870" h="426251">
                    <a:moveTo>
                      <a:pt x="78048" y="239571"/>
                    </a:moveTo>
                    <a:cubicBezTo>
                      <a:pt x="119977" y="280005"/>
                      <a:pt x="0" y="351242"/>
                      <a:pt x="0" y="351242"/>
                    </a:cubicBezTo>
                    <a:lnTo>
                      <a:pt x="79695" y="412183"/>
                    </a:lnTo>
                    <a:cubicBezTo>
                      <a:pt x="149742" y="396620"/>
                      <a:pt x="143503" y="345251"/>
                      <a:pt x="143503" y="345251"/>
                    </a:cubicBezTo>
                    <a:cubicBezTo>
                      <a:pt x="141951" y="332812"/>
                      <a:pt x="160629" y="317229"/>
                      <a:pt x="160629" y="317229"/>
                    </a:cubicBezTo>
                    <a:cubicBezTo>
                      <a:pt x="210388" y="289216"/>
                      <a:pt x="183670" y="245629"/>
                      <a:pt x="183670" y="245629"/>
                    </a:cubicBezTo>
                    <a:cubicBezTo>
                      <a:pt x="172136" y="226884"/>
                      <a:pt x="187004" y="201548"/>
                      <a:pt x="201482" y="189860"/>
                    </a:cubicBezTo>
                    <a:cubicBezTo>
                      <a:pt x="206902" y="185479"/>
                      <a:pt x="214541" y="182974"/>
                      <a:pt x="222256" y="180450"/>
                    </a:cubicBezTo>
                    <a:cubicBezTo>
                      <a:pt x="235144" y="176230"/>
                      <a:pt x="248269" y="171925"/>
                      <a:pt x="251746" y="158685"/>
                    </a:cubicBezTo>
                    <a:cubicBezTo>
                      <a:pt x="253594" y="151379"/>
                      <a:pt x="251069" y="144150"/>
                      <a:pt x="248526" y="136844"/>
                    </a:cubicBezTo>
                    <a:cubicBezTo>
                      <a:pt x="247155" y="132929"/>
                      <a:pt x="245783" y="128986"/>
                      <a:pt x="245068" y="125005"/>
                    </a:cubicBezTo>
                    <a:cubicBezTo>
                      <a:pt x="241802" y="106593"/>
                      <a:pt x="254108" y="90277"/>
                      <a:pt x="269357" y="81371"/>
                    </a:cubicBezTo>
                    <a:cubicBezTo>
                      <a:pt x="272510" y="79542"/>
                      <a:pt x="275854" y="77903"/>
                      <a:pt x="279206" y="76256"/>
                    </a:cubicBezTo>
                    <a:cubicBezTo>
                      <a:pt x="288712" y="71598"/>
                      <a:pt x="298247" y="66921"/>
                      <a:pt x="303381" y="57949"/>
                    </a:cubicBezTo>
                    <a:cubicBezTo>
                      <a:pt x="310324" y="45814"/>
                      <a:pt x="305981" y="29564"/>
                      <a:pt x="296208" y="19563"/>
                    </a:cubicBezTo>
                    <a:cubicBezTo>
                      <a:pt x="286436" y="9571"/>
                      <a:pt x="272501" y="4809"/>
                      <a:pt x="258766" y="2266"/>
                    </a:cubicBezTo>
                    <a:cubicBezTo>
                      <a:pt x="234210" y="-2278"/>
                      <a:pt x="207807" y="-401"/>
                      <a:pt x="185937" y="11686"/>
                    </a:cubicBezTo>
                    <a:cubicBezTo>
                      <a:pt x="154657" y="28964"/>
                      <a:pt x="137274" y="64378"/>
                      <a:pt x="130883" y="99535"/>
                    </a:cubicBezTo>
                    <a:cubicBezTo>
                      <a:pt x="126121" y="125824"/>
                      <a:pt x="122711" y="144598"/>
                      <a:pt x="99184" y="159361"/>
                    </a:cubicBezTo>
                    <a:cubicBezTo>
                      <a:pt x="96460" y="161066"/>
                      <a:pt x="93640" y="162695"/>
                      <a:pt x="90811" y="164343"/>
                    </a:cubicBezTo>
                    <a:cubicBezTo>
                      <a:pt x="76362" y="172706"/>
                      <a:pt x="61722" y="181193"/>
                      <a:pt x="59865" y="199900"/>
                    </a:cubicBezTo>
                    <a:cubicBezTo>
                      <a:pt x="58483" y="214568"/>
                      <a:pt x="67837" y="229713"/>
                      <a:pt x="78048" y="239571"/>
                    </a:cubicBezTo>
                    <a:close/>
                    <a:moveTo>
                      <a:pt x="317897" y="238104"/>
                    </a:moveTo>
                    <a:cubicBezTo>
                      <a:pt x="263099" y="244334"/>
                      <a:pt x="153390" y="370855"/>
                      <a:pt x="153390" y="370855"/>
                    </a:cubicBezTo>
                    <a:lnTo>
                      <a:pt x="229800" y="426252"/>
                    </a:lnTo>
                    <a:cubicBezTo>
                      <a:pt x="260547" y="420280"/>
                      <a:pt x="334499" y="377008"/>
                      <a:pt x="345148" y="345480"/>
                    </a:cubicBezTo>
                    <a:cubicBezTo>
                      <a:pt x="348501" y="335507"/>
                      <a:pt x="347110" y="323353"/>
                      <a:pt x="345729" y="311390"/>
                    </a:cubicBezTo>
                    <a:cubicBezTo>
                      <a:pt x="343938" y="295778"/>
                      <a:pt x="342176" y="280472"/>
                      <a:pt x="351091" y="270737"/>
                    </a:cubicBezTo>
                    <a:cubicBezTo>
                      <a:pt x="358321" y="262841"/>
                      <a:pt x="369856" y="258269"/>
                      <a:pt x="379781" y="254973"/>
                    </a:cubicBezTo>
                    <a:cubicBezTo>
                      <a:pt x="384924" y="253259"/>
                      <a:pt x="414652" y="243467"/>
                      <a:pt x="419462" y="248144"/>
                    </a:cubicBezTo>
                    <a:cubicBezTo>
                      <a:pt x="394925" y="224341"/>
                      <a:pt x="433797" y="235990"/>
                      <a:pt x="433797" y="235990"/>
                    </a:cubicBezTo>
                    <a:cubicBezTo>
                      <a:pt x="445341" y="230113"/>
                      <a:pt x="447027" y="205748"/>
                      <a:pt x="448323" y="187117"/>
                    </a:cubicBezTo>
                    <a:cubicBezTo>
                      <a:pt x="448828" y="179745"/>
                      <a:pt x="449275" y="173277"/>
                      <a:pt x="450247" y="169201"/>
                    </a:cubicBezTo>
                    <a:cubicBezTo>
                      <a:pt x="452476" y="160114"/>
                      <a:pt x="475316" y="97773"/>
                      <a:pt x="485870" y="100002"/>
                    </a:cubicBezTo>
                    <a:cubicBezTo>
                      <a:pt x="440226" y="90629"/>
                      <a:pt x="395344" y="108422"/>
                      <a:pt x="362312" y="139854"/>
                    </a:cubicBezTo>
                    <a:cubicBezTo>
                      <a:pt x="348234" y="153256"/>
                      <a:pt x="340271" y="170001"/>
                      <a:pt x="334013" y="188146"/>
                    </a:cubicBezTo>
                    <a:cubicBezTo>
                      <a:pt x="333356" y="190032"/>
                      <a:pt x="332318" y="194499"/>
                      <a:pt x="331022" y="200033"/>
                    </a:cubicBezTo>
                    <a:cubicBezTo>
                      <a:pt x="327546" y="214959"/>
                      <a:pt x="322259" y="237619"/>
                      <a:pt x="317897" y="238104"/>
                    </a:cubicBezTo>
                    <a:close/>
                  </a:path>
                </a:pathLst>
              </a:custGeom>
              <a:solidFill>
                <a:schemeClr val="accent1">
                  <a:lumMod val="40000"/>
                  <a:lumOff val="60000"/>
                </a:schemeClr>
              </a:solidFill>
              <a:ln w="9525" cap="flat">
                <a:noFill/>
                <a:prstDash val="solid"/>
                <a:miter/>
              </a:ln>
            </p:spPr>
            <p:txBody>
              <a:bodyPr rtlCol="0" anchor="ctr"/>
              <a:lstStyle/>
              <a:p>
                <a:endParaRPr lang="zh-CN" altLang="en-US"/>
              </a:p>
            </p:txBody>
          </p:sp>
          <p:sp>
            <p:nvSpPr>
              <p:cNvPr id="16" name="任意多边形: 形状 10"/>
              <p:cNvSpPr/>
              <p:nvPr>
                <p:custDataLst>
                  <p:tags r:id="rId59"/>
                </p:custDataLst>
              </p:nvPr>
            </p:nvSpPr>
            <p:spPr>
              <a:xfrm>
                <a:off x="10334928" y="5016904"/>
                <a:ext cx="444436" cy="388696"/>
              </a:xfrm>
              <a:custGeom>
                <a:avLst/>
                <a:gdLst>
                  <a:gd name="connsiteX0" fmla="*/ 281502 w 444436"/>
                  <a:gd name="connsiteY0" fmla="*/ 0 h 388696"/>
                  <a:gd name="connsiteX1" fmla="*/ 235210 w 444436"/>
                  <a:gd name="connsiteY1" fmla="*/ 37643 h 388696"/>
                  <a:gd name="connsiteX2" fmla="*/ 198187 w 444436"/>
                  <a:gd name="connsiteY2" fmla="*/ 55455 h 388696"/>
                  <a:gd name="connsiteX3" fmla="*/ 182166 w 444436"/>
                  <a:gd name="connsiteY3" fmla="*/ 101813 h 388696"/>
                  <a:gd name="connsiteX4" fmla="*/ 164354 w 444436"/>
                  <a:gd name="connsiteY4" fmla="*/ 125768 h 388696"/>
                  <a:gd name="connsiteX5" fmla="*/ 102565 w 444436"/>
                  <a:gd name="connsiteY5" fmla="*/ 208140 h 388696"/>
                  <a:gd name="connsiteX6" fmla="*/ 0 w 444436"/>
                  <a:gd name="connsiteY6" fmla="*/ 383038 h 388696"/>
                  <a:gd name="connsiteX7" fmla="*/ 444437 w 444436"/>
                  <a:gd name="connsiteY7" fmla="*/ 100003 h 388696"/>
                  <a:gd name="connsiteX8" fmla="*/ 350529 w 444436"/>
                  <a:gd name="connsiteY8" fmla="*/ 187100 h 388696"/>
                  <a:gd name="connsiteX9" fmla="*/ 327508 w 444436"/>
                  <a:gd name="connsiteY9" fmla="*/ 241068 h 388696"/>
                  <a:gd name="connsiteX10" fmla="*/ 272739 w 444436"/>
                  <a:gd name="connsiteY10" fmla="*/ 271834 h 388696"/>
                  <a:gd name="connsiteX11" fmla="*/ 185919 w 444436"/>
                  <a:gd name="connsiteY11" fmla="*/ 388696 h 388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436" h="388696">
                    <a:moveTo>
                      <a:pt x="281502" y="0"/>
                    </a:moveTo>
                    <a:cubicBezTo>
                      <a:pt x="271482" y="19460"/>
                      <a:pt x="254784" y="29432"/>
                      <a:pt x="235210" y="37643"/>
                    </a:cubicBezTo>
                    <a:cubicBezTo>
                      <a:pt x="222952" y="42834"/>
                      <a:pt x="208502" y="46549"/>
                      <a:pt x="198187" y="55455"/>
                    </a:cubicBezTo>
                    <a:cubicBezTo>
                      <a:pt x="183471" y="68437"/>
                      <a:pt x="187795" y="84401"/>
                      <a:pt x="182166" y="101813"/>
                    </a:cubicBezTo>
                    <a:cubicBezTo>
                      <a:pt x="179003" y="111452"/>
                      <a:pt x="173260" y="120596"/>
                      <a:pt x="164354" y="125768"/>
                    </a:cubicBezTo>
                    <a:cubicBezTo>
                      <a:pt x="129112" y="146647"/>
                      <a:pt x="107775" y="164992"/>
                      <a:pt x="102565" y="208140"/>
                    </a:cubicBezTo>
                    <a:cubicBezTo>
                      <a:pt x="95241" y="269005"/>
                      <a:pt x="65208" y="356949"/>
                      <a:pt x="0" y="383038"/>
                    </a:cubicBezTo>
                    <a:moveTo>
                      <a:pt x="444437" y="100003"/>
                    </a:moveTo>
                    <a:cubicBezTo>
                      <a:pt x="402664" y="115173"/>
                      <a:pt x="368796" y="146585"/>
                      <a:pt x="350529" y="187100"/>
                    </a:cubicBezTo>
                    <a:cubicBezTo>
                      <a:pt x="342452" y="205359"/>
                      <a:pt x="342205" y="226524"/>
                      <a:pt x="327508" y="241068"/>
                    </a:cubicBezTo>
                    <a:cubicBezTo>
                      <a:pt x="312811" y="255603"/>
                      <a:pt x="290636" y="261528"/>
                      <a:pt x="272739" y="271834"/>
                    </a:cubicBezTo>
                    <a:cubicBezTo>
                      <a:pt x="239840" y="290798"/>
                      <a:pt x="192834" y="352425"/>
                      <a:pt x="185919" y="388696"/>
                    </a:cubicBezTo>
                  </a:path>
                </a:pathLst>
              </a:custGeom>
              <a:noFill/>
              <a:ln w="1667" cap="flat">
                <a:solidFill>
                  <a:srgbClr val="FFFFFF"/>
                </a:solidFill>
                <a:prstDash val="solid"/>
                <a:miter/>
              </a:ln>
            </p:spPr>
            <p:txBody>
              <a:bodyPr rtlCol="0" anchor="ctr"/>
              <a:lstStyle/>
              <a:p>
                <a:endParaRPr lang="zh-CN" altLang="en-US"/>
              </a:p>
            </p:txBody>
          </p:sp>
        </p:grpSp>
        <p:grpSp>
          <p:nvGrpSpPr>
            <p:cNvPr id="17" name="草1"/>
            <p:cNvGrpSpPr/>
            <p:nvPr/>
          </p:nvGrpSpPr>
          <p:grpSpPr>
            <a:xfrm>
              <a:off x="7279875" y="4990945"/>
              <a:ext cx="574977" cy="648014"/>
              <a:chOff x="7683483" y="4824214"/>
              <a:chExt cx="509377" cy="574081"/>
            </a:xfrm>
          </p:grpSpPr>
          <p:sp>
            <p:nvSpPr>
              <p:cNvPr id="18" name="任意多边形: 形状 12"/>
              <p:cNvSpPr/>
              <p:nvPr>
                <p:custDataLst>
                  <p:tags r:id="rId56"/>
                </p:custDataLst>
              </p:nvPr>
            </p:nvSpPr>
            <p:spPr>
              <a:xfrm>
                <a:off x="7683483" y="4844292"/>
                <a:ext cx="509377" cy="554003"/>
              </a:xfrm>
              <a:custGeom>
                <a:avLst/>
                <a:gdLst>
                  <a:gd name="connsiteX0" fmla="*/ 431873 w 509377"/>
                  <a:gd name="connsiteY0" fmla="*/ 334424 h 554003"/>
                  <a:gd name="connsiteX1" fmla="*/ 509378 w 509377"/>
                  <a:gd name="connsiteY1" fmla="*/ 540649 h 554003"/>
                  <a:gd name="connsiteX2" fmla="*/ 382962 w 509377"/>
                  <a:gd name="connsiteY2" fmla="*/ 541516 h 554003"/>
                  <a:gd name="connsiteX3" fmla="*/ 371075 w 509377"/>
                  <a:gd name="connsiteY3" fmla="*/ 535325 h 554003"/>
                  <a:gd name="connsiteX4" fmla="*/ 281273 w 509377"/>
                  <a:gd name="connsiteY4" fmla="*/ 554003 h 554003"/>
                  <a:gd name="connsiteX5" fmla="*/ 193624 w 509377"/>
                  <a:gd name="connsiteY5" fmla="*/ 508341 h 554003"/>
                  <a:gd name="connsiteX6" fmla="*/ 187471 w 509377"/>
                  <a:gd name="connsiteY6" fmla="*/ 471184 h 554003"/>
                  <a:gd name="connsiteX7" fmla="*/ 175031 w 509377"/>
                  <a:gd name="connsiteY7" fmla="*/ 427616 h 554003"/>
                  <a:gd name="connsiteX8" fmla="*/ 141122 w 509377"/>
                  <a:gd name="connsiteY8" fmla="*/ 415015 h 554003"/>
                  <a:gd name="connsiteX9" fmla="*/ 96593 w 509377"/>
                  <a:gd name="connsiteY9" fmla="*/ 413967 h 554003"/>
                  <a:gd name="connsiteX10" fmla="*/ 78943 w 509377"/>
                  <a:gd name="connsiteY10" fmla="*/ 403013 h 554003"/>
                  <a:gd name="connsiteX11" fmla="*/ 55169 w 509377"/>
                  <a:gd name="connsiteY11" fmla="*/ 351969 h 554003"/>
                  <a:gd name="connsiteX12" fmla="*/ 50130 w 509377"/>
                  <a:gd name="connsiteY12" fmla="*/ 332614 h 554003"/>
                  <a:gd name="connsiteX13" fmla="*/ 0 w 509377"/>
                  <a:gd name="connsiteY13" fmla="*/ 262729 h 554003"/>
                  <a:gd name="connsiteX14" fmla="*/ 141503 w 509377"/>
                  <a:gd name="connsiteY14" fmla="*/ 286313 h 554003"/>
                  <a:gd name="connsiteX15" fmla="*/ 180270 w 509377"/>
                  <a:gd name="connsiteY15" fmla="*/ 334509 h 554003"/>
                  <a:gd name="connsiteX16" fmla="*/ 185376 w 509377"/>
                  <a:gd name="connsiteY16" fmla="*/ 346720 h 554003"/>
                  <a:gd name="connsiteX17" fmla="*/ 205931 w 509377"/>
                  <a:gd name="connsiteY17" fmla="*/ 386516 h 554003"/>
                  <a:gd name="connsiteX18" fmla="*/ 322193 w 509377"/>
                  <a:gd name="connsiteY18" fmla="*/ 468412 h 554003"/>
                  <a:gd name="connsiteX19" fmla="*/ 324545 w 509377"/>
                  <a:gd name="connsiteY19" fmla="*/ 443685 h 554003"/>
                  <a:gd name="connsiteX20" fmla="*/ 311629 w 509377"/>
                  <a:gd name="connsiteY20" fmla="*/ 405375 h 554003"/>
                  <a:gd name="connsiteX21" fmla="*/ 303467 w 509377"/>
                  <a:gd name="connsiteY21" fmla="*/ 313068 h 554003"/>
                  <a:gd name="connsiteX22" fmla="*/ 297256 w 509377"/>
                  <a:gd name="connsiteY22" fmla="*/ 241202 h 554003"/>
                  <a:gd name="connsiteX23" fmla="*/ 274844 w 509377"/>
                  <a:gd name="connsiteY23" fmla="*/ 224172 h 554003"/>
                  <a:gd name="connsiteX24" fmla="*/ 245421 w 509377"/>
                  <a:gd name="connsiteY24" fmla="*/ 189996 h 554003"/>
                  <a:gd name="connsiteX25" fmla="*/ 255175 w 509377"/>
                  <a:gd name="connsiteY25" fmla="*/ 164536 h 554003"/>
                  <a:gd name="connsiteX26" fmla="*/ 262480 w 509377"/>
                  <a:gd name="connsiteY26" fmla="*/ 151353 h 554003"/>
                  <a:gd name="connsiteX27" fmla="*/ 245221 w 509377"/>
                  <a:gd name="connsiteY27" fmla="*/ 92288 h 554003"/>
                  <a:gd name="connsiteX28" fmla="*/ 234744 w 509377"/>
                  <a:gd name="connsiteY28" fmla="*/ 83411 h 554003"/>
                  <a:gd name="connsiteX29" fmla="*/ 210712 w 509377"/>
                  <a:gd name="connsiteY29" fmla="*/ 54855 h 554003"/>
                  <a:gd name="connsiteX30" fmla="*/ 229819 w 509377"/>
                  <a:gd name="connsiteY30" fmla="*/ 10707 h 554003"/>
                  <a:gd name="connsiteX31" fmla="*/ 279511 w 509377"/>
                  <a:gd name="connsiteY31" fmla="*/ 134 h 554003"/>
                  <a:gd name="connsiteX32" fmla="*/ 364446 w 509377"/>
                  <a:gd name="connsiteY32" fmla="*/ 31214 h 554003"/>
                  <a:gd name="connsiteX33" fmla="*/ 406613 w 509377"/>
                  <a:gd name="connsiteY33" fmla="*/ 151772 h 554003"/>
                  <a:gd name="connsiteX34" fmla="*/ 428377 w 509377"/>
                  <a:gd name="connsiteY34" fmla="*/ 232325 h 554003"/>
                  <a:gd name="connsiteX35" fmla="*/ 437274 w 509377"/>
                  <a:gd name="connsiteY35" fmla="*/ 240783 h 554003"/>
                  <a:gd name="connsiteX36" fmla="*/ 464534 w 509377"/>
                  <a:gd name="connsiteY36" fmla="*/ 291742 h 554003"/>
                  <a:gd name="connsiteX37" fmla="*/ 431883 w 509377"/>
                  <a:gd name="connsiteY37" fmla="*/ 334424 h 55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9377" h="554003">
                    <a:moveTo>
                      <a:pt x="431873" y="334424"/>
                    </a:moveTo>
                    <a:cubicBezTo>
                      <a:pt x="370475" y="371552"/>
                      <a:pt x="509378" y="540649"/>
                      <a:pt x="509378" y="540649"/>
                    </a:cubicBezTo>
                    <a:lnTo>
                      <a:pt x="382962" y="541516"/>
                    </a:lnTo>
                    <a:cubicBezTo>
                      <a:pt x="378724" y="539506"/>
                      <a:pt x="374771" y="537449"/>
                      <a:pt x="371075" y="535325"/>
                    </a:cubicBezTo>
                    <a:lnTo>
                      <a:pt x="281273" y="554003"/>
                    </a:lnTo>
                    <a:cubicBezTo>
                      <a:pt x="246764" y="552556"/>
                      <a:pt x="210312" y="541088"/>
                      <a:pt x="193624" y="508341"/>
                    </a:cubicBezTo>
                    <a:cubicBezTo>
                      <a:pt x="188328" y="497987"/>
                      <a:pt x="187900" y="484480"/>
                      <a:pt x="187471" y="471184"/>
                    </a:cubicBezTo>
                    <a:cubicBezTo>
                      <a:pt x="186919" y="453819"/>
                      <a:pt x="186376" y="436808"/>
                      <a:pt x="175031" y="427616"/>
                    </a:cubicBezTo>
                    <a:cubicBezTo>
                      <a:pt x="165840" y="420158"/>
                      <a:pt x="152505" y="417015"/>
                      <a:pt x="141122" y="415015"/>
                    </a:cubicBezTo>
                    <a:cubicBezTo>
                      <a:pt x="135160" y="413967"/>
                      <a:pt x="101051" y="408090"/>
                      <a:pt x="96593" y="413967"/>
                    </a:cubicBezTo>
                    <a:cubicBezTo>
                      <a:pt x="119548" y="384001"/>
                      <a:pt x="78943" y="403013"/>
                      <a:pt x="78943" y="403013"/>
                    </a:cubicBezTo>
                    <a:cubicBezTo>
                      <a:pt x="65380" y="398422"/>
                      <a:pt x="59607" y="372114"/>
                      <a:pt x="55169" y="351969"/>
                    </a:cubicBezTo>
                    <a:cubicBezTo>
                      <a:pt x="53416" y="343958"/>
                      <a:pt x="51864" y="336929"/>
                      <a:pt x="50130" y="332614"/>
                    </a:cubicBezTo>
                    <a:cubicBezTo>
                      <a:pt x="46301" y="323089"/>
                      <a:pt x="11125" y="258662"/>
                      <a:pt x="0" y="262729"/>
                    </a:cubicBezTo>
                    <a:cubicBezTo>
                      <a:pt x="48311" y="245117"/>
                      <a:pt x="100298" y="257366"/>
                      <a:pt x="141503" y="286313"/>
                    </a:cubicBezTo>
                    <a:cubicBezTo>
                      <a:pt x="159048" y="298667"/>
                      <a:pt x="170459" y="315678"/>
                      <a:pt x="180270" y="334509"/>
                    </a:cubicBezTo>
                    <a:cubicBezTo>
                      <a:pt x="181270" y="336443"/>
                      <a:pt x="183099" y="341034"/>
                      <a:pt x="185376" y="346720"/>
                    </a:cubicBezTo>
                    <a:cubicBezTo>
                      <a:pt x="191576" y="362218"/>
                      <a:pt x="201044" y="385878"/>
                      <a:pt x="205931" y="386516"/>
                    </a:cubicBezTo>
                    <a:cubicBezTo>
                      <a:pt x="211550" y="387249"/>
                      <a:pt x="270300" y="429988"/>
                      <a:pt x="322193" y="468412"/>
                    </a:cubicBezTo>
                    <a:cubicBezTo>
                      <a:pt x="320916" y="453839"/>
                      <a:pt x="324545" y="443685"/>
                      <a:pt x="324545" y="443685"/>
                    </a:cubicBezTo>
                    <a:cubicBezTo>
                      <a:pt x="329822" y="429169"/>
                      <a:pt x="311629" y="405375"/>
                      <a:pt x="311629" y="405375"/>
                    </a:cubicBezTo>
                    <a:cubicBezTo>
                      <a:pt x="259451" y="358131"/>
                      <a:pt x="303467" y="313068"/>
                      <a:pt x="303467" y="313068"/>
                    </a:cubicBezTo>
                    <a:cubicBezTo>
                      <a:pt x="322412" y="293704"/>
                      <a:pt x="311391" y="259233"/>
                      <a:pt x="297256" y="241202"/>
                    </a:cubicBezTo>
                    <a:cubicBezTo>
                      <a:pt x="291941" y="234430"/>
                      <a:pt x="283445" y="229334"/>
                      <a:pt x="274844" y="224172"/>
                    </a:cubicBezTo>
                    <a:cubicBezTo>
                      <a:pt x="260547" y="215580"/>
                      <a:pt x="245983" y="206836"/>
                      <a:pt x="245421" y="189996"/>
                    </a:cubicBezTo>
                    <a:cubicBezTo>
                      <a:pt x="245107" y="180738"/>
                      <a:pt x="250117" y="172680"/>
                      <a:pt x="255175" y="164536"/>
                    </a:cubicBezTo>
                    <a:cubicBezTo>
                      <a:pt x="257861" y="160230"/>
                      <a:pt x="260547" y="155897"/>
                      <a:pt x="262480" y="151353"/>
                    </a:cubicBezTo>
                    <a:cubicBezTo>
                      <a:pt x="271443" y="130131"/>
                      <a:pt x="261118" y="107090"/>
                      <a:pt x="245221" y="92288"/>
                    </a:cubicBezTo>
                    <a:cubicBezTo>
                      <a:pt x="241925" y="89212"/>
                      <a:pt x="238335" y="86316"/>
                      <a:pt x="234744" y="83411"/>
                    </a:cubicBezTo>
                    <a:cubicBezTo>
                      <a:pt x="224600" y="75220"/>
                      <a:pt x="214427" y="67009"/>
                      <a:pt x="210712" y="54855"/>
                    </a:cubicBezTo>
                    <a:cubicBezTo>
                      <a:pt x="205683" y="38406"/>
                      <a:pt x="215370" y="20060"/>
                      <a:pt x="229819" y="10707"/>
                    </a:cubicBezTo>
                    <a:cubicBezTo>
                      <a:pt x="244269" y="1363"/>
                      <a:pt x="262319" y="-580"/>
                      <a:pt x="279511" y="134"/>
                    </a:cubicBezTo>
                    <a:cubicBezTo>
                      <a:pt x="310210" y="1382"/>
                      <a:pt x="341376" y="10774"/>
                      <a:pt x="364446" y="31214"/>
                    </a:cubicBezTo>
                    <a:cubicBezTo>
                      <a:pt x="397307" y="60494"/>
                      <a:pt x="408527" y="107805"/>
                      <a:pt x="406613" y="151772"/>
                    </a:cubicBezTo>
                    <a:cubicBezTo>
                      <a:pt x="405165" y="184652"/>
                      <a:pt x="404136" y="208141"/>
                      <a:pt x="428377" y="232325"/>
                    </a:cubicBezTo>
                    <a:cubicBezTo>
                      <a:pt x="431235" y="235183"/>
                      <a:pt x="434254" y="237983"/>
                      <a:pt x="437274" y="240783"/>
                    </a:cubicBezTo>
                    <a:cubicBezTo>
                      <a:pt x="452314" y="254756"/>
                      <a:pt x="467506" y="268863"/>
                      <a:pt x="464534" y="291742"/>
                    </a:cubicBezTo>
                    <a:cubicBezTo>
                      <a:pt x="462220" y="309735"/>
                      <a:pt x="446837" y="325384"/>
                      <a:pt x="431883" y="334424"/>
                    </a:cubicBezTo>
                    <a:close/>
                  </a:path>
                </a:pathLst>
              </a:custGeom>
              <a:solidFill>
                <a:schemeClr val="accent1">
                  <a:lumMod val="40000"/>
                  <a:lumOff val="60000"/>
                </a:schemeClr>
              </a:solidFill>
              <a:ln w="9525" cap="flat">
                <a:noFill/>
                <a:prstDash val="solid"/>
                <a:miter/>
              </a:ln>
            </p:spPr>
            <p:txBody>
              <a:bodyPr rtlCol="0" anchor="ctr"/>
              <a:lstStyle/>
              <a:p>
                <a:endParaRPr lang="zh-CN" altLang="en-US" dirty="0"/>
              </a:p>
            </p:txBody>
          </p:sp>
          <p:sp>
            <p:nvSpPr>
              <p:cNvPr id="19" name="任意多边形: 形状 13"/>
              <p:cNvSpPr/>
              <p:nvPr>
                <p:custDataLst>
                  <p:tags r:id="rId57"/>
                </p:custDataLst>
              </p:nvPr>
            </p:nvSpPr>
            <p:spPr>
              <a:xfrm>
                <a:off x="7683483" y="4824214"/>
                <a:ext cx="424586" cy="537705"/>
              </a:xfrm>
              <a:custGeom>
                <a:avLst/>
                <a:gdLst>
                  <a:gd name="connsiteX0" fmla="*/ 203054 w 424586"/>
                  <a:gd name="connsiteY0" fmla="*/ 0 h 537705"/>
                  <a:gd name="connsiteX1" fmla="*/ 248412 w 424586"/>
                  <a:gd name="connsiteY1" fmla="*/ 57883 h 537705"/>
                  <a:gd name="connsiteX2" fmla="*/ 288017 w 424586"/>
                  <a:gd name="connsiteY2" fmla="*/ 89430 h 537705"/>
                  <a:gd name="connsiteX3" fmla="*/ 294694 w 424586"/>
                  <a:gd name="connsiteY3" fmla="*/ 149542 h 537705"/>
                  <a:gd name="connsiteX4" fmla="*/ 309391 w 424586"/>
                  <a:gd name="connsiteY4" fmla="*/ 183156 h 537705"/>
                  <a:gd name="connsiteX5" fmla="*/ 361150 w 424586"/>
                  <a:gd name="connsiteY5" fmla="*/ 298933 h 537705"/>
                  <a:gd name="connsiteX6" fmla="*/ 424586 w 424586"/>
                  <a:gd name="connsiteY6" fmla="*/ 537705 h 537705"/>
                  <a:gd name="connsiteX7" fmla="*/ 0 w 424586"/>
                  <a:gd name="connsiteY7" fmla="*/ 282807 h 537705"/>
                  <a:gd name="connsiteX8" fmla="*/ 116719 w 424586"/>
                  <a:gd name="connsiteY8" fmla="*/ 362798 h 537705"/>
                  <a:gd name="connsiteX9" fmla="*/ 150628 w 424586"/>
                  <a:gd name="connsiteY9" fmla="*/ 418062 h 537705"/>
                  <a:gd name="connsiteX10" fmla="*/ 215484 w 424586"/>
                  <a:gd name="connsiteY10" fmla="*/ 442836 h 537705"/>
                  <a:gd name="connsiteX11" fmla="*/ 294494 w 424586"/>
                  <a:gd name="connsiteY11" fmla="*/ 535962 h 53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586" h="537705">
                    <a:moveTo>
                      <a:pt x="203054" y="0"/>
                    </a:moveTo>
                    <a:cubicBezTo>
                      <a:pt x="209740" y="26089"/>
                      <a:pt x="227257" y="42682"/>
                      <a:pt x="248412" y="57883"/>
                    </a:cubicBezTo>
                    <a:cubicBezTo>
                      <a:pt x="261766" y="67456"/>
                      <a:pt x="278197" y="75848"/>
                      <a:pt x="288017" y="89430"/>
                    </a:cubicBezTo>
                    <a:cubicBezTo>
                      <a:pt x="302152" y="109023"/>
                      <a:pt x="292465" y="127149"/>
                      <a:pt x="294694" y="149542"/>
                    </a:cubicBezTo>
                    <a:cubicBezTo>
                      <a:pt x="295847" y="161992"/>
                      <a:pt x="300304" y="174565"/>
                      <a:pt x="309391" y="183156"/>
                    </a:cubicBezTo>
                    <a:cubicBezTo>
                      <a:pt x="346062" y="217846"/>
                      <a:pt x="366674" y="245697"/>
                      <a:pt x="361150" y="298933"/>
                    </a:cubicBezTo>
                    <a:cubicBezTo>
                      <a:pt x="353339" y="374047"/>
                      <a:pt x="353358" y="488566"/>
                      <a:pt x="424586" y="537705"/>
                    </a:cubicBezTo>
                    <a:moveTo>
                      <a:pt x="0" y="282807"/>
                    </a:moveTo>
                    <a:cubicBezTo>
                      <a:pt x="48105" y="292631"/>
                      <a:pt x="90199" y="321479"/>
                      <a:pt x="116719" y="362798"/>
                    </a:cubicBezTo>
                    <a:cubicBezTo>
                      <a:pt x="128530" y="381457"/>
                      <a:pt x="132312" y="404565"/>
                      <a:pt x="150628" y="418062"/>
                    </a:cubicBezTo>
                    <a:cubicBezTo>
                      <a:pt x="169421" y="431863"/>
                      <a:pt x="194243" y="434464"/>
                      <a:pt x="215484" y="442836"/>
                    </a:cubicBezTo>
                    <a:cubicBezTo>
                      <a:pt x="254508" y="458248"/>
                      <a:pt x="281073" y="497453"/>
                      <a:pt x="294494" y="535962"/>
                    </a:cubicBezTo>
                  </a:path>
                </a:pathLst>
              </a:custGeom>
              <a:noFill/>
              <a:ln w="1667" cap="flat">
                <a:solidFill>
                  <a:srgbClr val="FFFFFF"/>
                </a:solidFill>
                <a:prstDash val="solid"/>
                <a:miter/>
              </a:ln>
            </p:spPr>
            <p:txBody>
              <a:bodyPr rtlCol="0" anchor="ctr"/>
              <a:lstStyle/>
              <a:p>
                <a:endParaRPr lang="zh-CN" altLang="en-US"/>
              </a:p>
            </p:txBody>
          </p:sp>
        </p:grpSp>
        <p:sp>
          <p:nvSpPr>
            <p:cNvPr id="20" name="任意多边形: 形状 14"/>
            <p:cNvSpPr/>
            <p:nvPr>
              <p:custDataLst>
                <p:tags r:id="rId24"/>
              </p:custDataLst>
            </p:nvPr>
          </p:nvSpPr>
          <p:spPr>
            <a:xfrm>
              <a:off x="9200921" y="3529568"/>
              <a:ext cx="780604" cy="1059919"/>
            </a:xfrm>
            <a:custGeom>
              <a:avLst/>
              <a:gdLst>
                <a:gd name="connsiteX0" fmla="*/ 419414 w 691543"/>
                <a:gd name="connsiteY0" fmla="*/ 938677 h 938990"/>
                <a:gd name="connsiteX1" fmla="*/ 397532 w 691543"/>
                <a:gd name="connsiteY1" fmla="*/ 916821 h 938990"/>
                <a:gd name="connsiteX2" fmla="*/ 407689 w 691543"/>
                <a:gd name="connsiteY2" fmla="*/ 898338 h 938990"/>
                <a:gd name="connsiteX3" fmla="*/ 456438 w 691543"/>
                <a:gd name="connsiteY3" fmla="*/ 768827 h 938990"/>
                <a:gd name="connsiteX4" fmla="*/ 345739 w 691543"/>
                <a:gd name="connsiteY4" fmla="*/ 685788 h 938990"/>
                <a:gd name="connsiteX5" fmla="*/ 230431 w 691543"/>
                <a:gd name="connsiteY5" fmla="*/ 801043 h 938990"/>
                <a:gd name="connsiteX6" fmla="*/ 237830 w 691543"/>
                <a:gd name="connsiteY6" fmla="*/ 841702 h 938990"/>
                <a:gd name="connsiteX7" fmla="*/ 283788 w 691543"/>
                <a:gd name="connsiteY7" fmla="*/ 898338 h 938990"/>
                <a:gd name="connsiteX8" fmla="*/ 293141 w 691543"/>
                <a:gd name="connsiteY8" fmla="*/ 922941 h 938990"/>
                <a:gd name="connsiteX9" fmla="*/ 272101 w 691543"/>
                <a:gd name="connsiteY9" fmla="*/ 938762 h 938990"/>
                <a:gd name="connsiteX10" fmla="*/ 0 w 691543"/>
                <a:gd name="connsiteY10" fmla="*/ 938762 h 938990"/>
                <a:gd name="connsiteX11" fmla="*/ 0 w 691543"/>
                <a:gd name="connsiteY11" fmla="*/ 938991 h 938990"/>
                <a:gd name="connsiteX12" fmla="*/ 0 w 691543"/>
                <a:gd name="connsiteY12" fmla="*/ 247219 h 938990"/>
                <a:gd name="connsiteX13" fmla="*/ 272415 w 691543"/>
                <a:gd name="connsiteY13" fmla="*/ 247219 h 938990"/>
                <a:gd name="connsiteX14" fmla="*/ 288731 w 691543"/>
                <a:gd name="connsiteY14" fmla="*/ 228873 h 938990"/>
                <a:gd name="connsiteX15" fmla="*/ 280140 w 691543"/>
                <a:gd name="connsiteY15" fmla="*/ 213291 h 938990"/>
                <a:gd name="connsiteX16" fmla="*/ 242523 w 691543"/>
                <a:gd name="connsiteY16" fmla="*/ 54768 h 938990"/>
                <a:gd name="connsiteX17" fmla="*/ 401045 w 691543"/>
                <a:gd name="connsiteY17" fmla="*/ 17151 h 938990"/>
                <a:gd name="connsiteX18" fmla="*/ 409994 w 691543"/>
                <a:gd name="connsiteY18" fmla="*/ 23267 h 938990"/>
                <a:gd name="connsiteX19" fmla="*/ 447837 w 691543"/>
                <a:gd name="connsiteY19" fmla="*/ 157017 h 938990"/>
                <a:gd name="connsiteX20" fmla="*/ 400850 w 691543"/>
                <a:gd name="connsiteY20" fmla="*/ 213291 h 938990"/>
                <a:gd name="connsiteX21" fmla="*/ 395155 w 691543"/>
                <a:gd name="connsiteY21" fmla="*/ 238795 h 938990"/>
                <a:gd name="connsiteX22" fmla="*/ 408556 w 691543"/>
                <a:gd name="connsiteY22" fmla="*/ 247238 h 938990"/>
                <a:gd name="connsiteX23" fmla="*/ 691544 w 691543"/>
                <a:gd name="connsiteY23" fmla="*/ 247238 h 938990"/>
                <a:gd name="connsiteX24" fmla="*/ 691544 w 691543"/>
                <a:gd name="connsiteY24" fmla="*/ 938677 h 938990"/>
                <a:gd name="connsiteX25" fmla="*/ 419414 w 691543"/>
                <a:gd name="connsiteY25" fmla="*/ 938677 h 9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1543" h="938990">
                  <a:moveTo>
                    <a:pt x="419414" y="938677"/>
                  </a:moveTo>
                  <a:cubicBezTo>
                    <a:pt x="407336" y="938684"/>
                    <a:pt x="397539" y="928899"/>
                    <a:pt x="397532" y="916821"/>
                  </a:cubicBezTo>
                  <a:cubicBezTo>
                    <a:pt x="397527" y="909326"/>
                    <a:pt x="401360" y="902352"/>
                    <a:pt x="407689" y="898338"/>
                  </a:cubicBezTo>
                  <a:cubicBezTo>
                    <a:pt x="450906" y="870791"/>
                    <a:pt x="470764" y="818033"/>
                    <a:pt x="456438" y="768827"/>
                  </a:cubicBezTo>
                  <a:cubicBezTo>
                    <a:pt x="442089" y="719625"/>
                    <a:pt x="396990" y="685795"/>
                    <a:pt x="345739" y="685788"/>
                  </a:cubicBezTo>
                  <a:cubicBezTo>
                    <a:pt x="282071" y="685773"/>
                    <a:pt x="230446" y="737375"/>
                    <a:pt x="230431" y="801043"/>
                  </a:cubicBezTo>
                  <a:cubicBezTo>
                    <a:pt x="230428" y="814931"/>
                    <a:pt x="232935" y="828706"/>
                    <a:pt x="237830" y="841702"/>
                  </a:cubicBezTo>
                  <a:cubicBezTo>
                    <a:pt x="246620" y="865055"/>
                    <a:pt x="262746" y="884927"/>
                    <a:pt x="283788" y="898338"/>
                  </a:cubicBezTo>
                  <a:cubicBezTo>
                    <a:pt x="292044" y="903535"/>
                    <a:pt x="295860" y="913572"/>
                    <a:pt x="293141" y="922941"/>
                  </a:cubicBezTo>
                  <a:cubicBezTo>
                    <a:pt x="290429" y="932309"/>
                    <a:pt x="281853" y="938757"/>
                    <a:pt x="272101" y="938762"/>
                  </a:cubicBezTo>
                  <a:lnTo>
                    <a:pt x="0" y="938762"/>
                  </a:lnTo>
                  <a:lnTo>
                    <a:pt x="0" y="938991"/>
                  </a:lnTo>
                  <a:lnTo>
                    <a:pt x="0" y="247219"/>
                  </a:lnTo>
                  <a:lnTo>
                    <a:pt x="272415" y="247219"/>
                  </a:lnTo>
                  <a:cubicBezTo>
                    <a:pt x="281721" y="246131"/>
                    <a:pt x="288737" y="238243"/>
                    <a:pt x="288731" y="228873"/>
                  </a:cubicBezTo>
                  <a:cubicBezTo>
                    <a:pt x="288771" y="222539"/>
                    <a:pt x="285518" y="216638"/>
                    <a:pt x="280140" y="213291"/>
                  </a:cubicBezTo>
                  <a:cubicBezTo>
                    <a:pt x="225978" y="179903"/>
                    <a:pt x="209136" y="108931"/>
                    <a:pt x="242523" y="54768"/>
                  </a:cubicBezTo>
                  <a:cubicBezTo>
                    <a:pt x="275910" y="606"/>
                    <a:pt x="346883" y="-16236"/>
                    <a:pt x="401045" y="17151"/>
                  </a:cubicBezTo>
                  <a:cubicBezTo>
                    <a:pt x="404123" y="19048"/>
                    <a:pt x="407109" y="21089"/>
                    <a:pt x="409994" y="23267"/>
                  </a:cubicBezTo>
                  <a:cubicBezTo>
                    <a:pt x="451119" y="54358"/>
                    <a:pt x="466576" y="108988"/>
                    <a:pt x="447837" y="157017"/>
                  </a:cubicBezTo>
                  <a:cubicBezTo>
                    <a:pt x="438717" y="180389"/>
                    <a:pt x="422220" y="200147"/>
                    <a:pt x="400850" y="213291"/>
                  </a:cubicBezTo>
                  <a:cubicBezTo>
                    <a:pt x="392235" y="218761"/>
                    <a:pt x="389685" y="230179"/>
                    <a:pt x="395155" y="238795"/>
                  </a:cubicBezTo>
                  <a:cubicBezTo>
                    <a:pt x="398128" y="243478"/>
                    <a:pt x="403048" y="246578"/>
                    <a:pt x="408556" y="247238"/>
                  </a:cubicBezTo>
                  <a:lnTo>
                    <a:pt x="691544" y="247238"/>
                  </a:lnTo>
                  <a:lnTo>
                    <a:pt x="691544" y="938677"/>
                  </a:lnTo>
                  <a:lnTo>
                    <a:pt x="419414" y="938677"/>
                  </a:lnTo>
                  <a:close/>
                </a:path>
              </a:pathLst>
            </a:custGeom>
            <a:solidFill>
              <a:srgbClr val="F4F7FC"/>
            </a:solidFill>
            <a:ln w="9525" cap="flat">
              <a:noFill/>
              <a:prstDash val="solid"/>
              <a:miter/>
            </a:ln>
          </p:spPr>
          <p:txBody>
            <a:bodyPr rtlCol="0" anchor="ctr"/>
            <a:lstStyle/>
            <a:p>
              <a:endParaRPr lang="zh-CN" altLang="en-US"/>
            </a:p>
          </p:txBody>
        </p:sp>
        <p:sp>
          <p:nvSpPr>
            <p:cNvPr id="21" name="任意多边形: 形状 15"/>
            <p:cNvSpPr/>
            <p:nvPr>
              <p:custDataLst>
                <p:tags r:id="rId25"/>
              </p:custDataLst>
            </p:nvPr>
          </p:nvSpPr>
          <p:spPr>
            <a:xfrm>
              <a:off x="8141253" y="3808700"/>
              <a:ext cx="1338975" cy="780604"/>
            </a:xfrm>
            <a:custGeom>
              <a:avLst/>
              <a:gdLst>
                <a:gd name="connsiteX0" fmla="*/ 247233 w 1186208"/>
                <a:gd name="connsiteY0" fmla="*/ 419224 h 691543"/>
                <a:gd name="connsiteX1" fmla="*/ 226703 w 1186208"/>
                <a:gd name="connsiteY1" fmla="*/ 403034 h 691543"/>
                <a:gd name="connsiteX2" fmla="*/ 219982 w 1186208"/>
                <a:gd name="connsiteY2" fmla="*/ 405184 h 691543"/>
                <a:gd name="connsiteX3" fmla="*/ 213305 w 1186208"/>
                <a:gd name="connsiteY3" fmla="*/ 411499 h 691543"/>
                <a:gd name="connsiteX4" fmla="*/ 157032 w 1186208"/>
                <a:gd name="connsiteY4" fmla="*/ 458486 h 691543"/>
                <a:gd name="connsiteX5" fmla="*/ 7844 w 1186208"/>
                <a:gd name="connsiteY5" fmla="*/ 392873 h 691543"/>
                <a:gd name="connsiteX6" fmla="*/ 23272 w 1186208"/>
                <a:gd name="connsiteY6" fmla="*/ 281645 h 691543"/>
                <a:gd name="connsiteX7" fmla="*/ 184698 w 1186208"/>
                <a:gd name="connsiteY7" fmla="*/ 259302 h 691543"/>
                <a:gd name="connsiteX8" fmla="*/ 213305 w 1186208"/>
                <a:gd name="connsiteY8" fmla="*/ 290808 h 691543"/>
                <a:gd name="connsiteX9" fmla="*/ 228888 w 1186208"/>
                <a:gd name="connsiteY9" fmla="*/ 299399 h 691543"/>
                <a:gd name="connsiteX10" fmla="*/ 247233 w 1186208"/>
                <a:gd name="connsiteY10" fmla="*/ 283083 h 691543"/>
                <a:gd name="connsiteX11" fmla="*/ 247233 w 1186208"/>
                <a:gd name="connsiteY11" fmla="*/ 0 h 691543"/>
                <a:gd name="connsiteX12" fmla="*/ 938910 w 1186208"/>
                <a:gd name="connsiteY12" fmla="*/ 0 h 691543"/>
                <a:gd name="connsiteX13" fmla="*/ 938910 w 1186208"/>
                <a:gd name="connsiteY13" fmla="*/ 272444 h 691543"/>
                <a:gd name="connsiteX14" fmla="*/ 959459 w 1186208"/>
                <a:gd name="connsiteY14" fmla="*/ 288632 h 691543"/>
                <a:gd name="connsiteX15" fmla="*/ 966171 w 1186208"/>
                <a:gd name="connsiteY15" fmla="*/ 286483 h 691543"/>
                <a:gd name="connsiteX16" fmla="*/ 972838 w 1186208"/>
                <a:gd name="connsiteY16" fmla="*/ 280168 h 691543"/>
                <a:gd name="connsiteX17" fmla="*/ 1131370 w 1186208"/>
                <a:gd name="connsiteY17" fmla="*/ 242415 h 691543"/>
                <a:gd name="connsiteX18" fmla="*/ 1162872 w 1186208"/>
                <a:gd name="connsiteY18" fmla="*/ 271024 h 691543"/>
                <a:gd name="connsiteX19" fmla="*/ 1140504 w 1186208"/>
                <a:gd name="connsiteY19" fmla="*/ 432406 h 691543"/>
                <a:gd name="connsiteX20" fmla="*/ 1029122 w 1186208"/>
                <a:gd name="connsiteY20" fmla="*/ 447856 h 691543"/>
                <a:gd name="connsiteX21" fmla="*/ 972839 w 1186208"/>
                <a:gd name="connsiteY21" fmla="*/ 400879 h 691543"/>
                <a:gd name="connsiteX22" fmla="*/ 947330 w 1186208"/>
                <a:gd name="connsiteY22" fmla="*/ 395138 h 691543"/>
                <a:gd name="connsiteX23" fmla="*/ 943482 w 1186208"/>
                <a:gd name="connsiteY23" fmla="*/ 398383 h 691543"/>
                <a:gd name="connsiteX24" fmla="*/ 938872 w 1186208"/>
                <a:gd name="connsiteY24" fmla="*/ 408584 h 691543"/>
                <a:gd name="connsiteX25" fmla="*/ 938872 w 1186208"/>
                <a:gd name="connsiteY25" fmla="*/ 691544 h 691543"/>
                <a:gd name="connsiteX26" fmla="*/ 247233 w 1186208"/>
                <a:gd name="connsiteY26" fmla="*/ 691544 h 691543"/>
                <a:gd name="connsiteX27" fmla="*/ 247233 w 1186208"/>
                <a:gd name="connsiteY27" fmla="*/ 419224 h 69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86208" h="691543">
                  <a:moveTo>
                    <a:pt x="247233" y="419224"/>
                  </a:moveTo>
                  <a:cubicBezTo>
                    <a:pt x="246035" y="409084"/>
                    <a:pt x="236843" y="401835"/>
                    <a:pt x="226703" y="403034"/>
                  </a:cubicBezTo>
                  <a:cubicBezTo>
                    <a:pt x="224346" y="403312"/>
                    <a:pt x="222064" y="404042"/>
                    <a:pt x="219982" y="405184"/>
                  </a:cubicBezTo>
                  <a:cubicBezTo>
                    <a:pt x="217258" y="406690"/>
                    <a:pt x="214960" y="408863"/>
                    <a:pt x="213305" y="411499"/>
                  </a:cubicBezTo>
                  <a:cubicBezTo>
                    <a:pt x="200167" y="432873"/>
                    <a:pt x="180407" y="449372"/>
                    <a:pt x="157032" y="458486"/>
                  </a:cubicBezTo>
                  <a:cubicBezTo>
                    <a:pt x="97716" y="481565"/>
                    <a:pt x="30923" y="452189"/>
                    <a:pt x="7844" y="392873"/>
                  </a:cubicBezTo>
                  <a:cubicBezTo>
                    <a:pt x="-6647" y="355630"/>
                    <a:pt x="-808" y="313538"/>
                    <a:pt x="23272" y="281645"/>
                  </a:cubicBezTo>
                  <a:cubicBezTo>
                    <a:pt x="61679" y="230898"/>
                    <a:pt x="133951" y="220895"/>
                    <a:pt x="184698" y="259302"/>
                  </a:cubicBezTo>
                  <a:cubicBezTo>
                    <a:pt x="196107" y="267937"/>
                    <a:pt x="205808" y="278621"/>
                    <a:pt x="213305" y="290808"/>
                  </a:cubicBezTo>
                  <a:cubicBezTo>
                    <a:pt x="216662" y="296176"/>
                    <a:pt x="222557" y="299426"/>
                    <a:pt x="228888" y="299399"/>
                  </a:cubicBezTo>
                  <a:cubicBezTo>
                    <a:pt x="238253" y="299392"/>
                    <a:pt x="246133" y="292383"/>
                    <a:pt x="247233" y="283083"/>
                  </a:cubicBezTo>
                  <a:lnTo>
                    <a:pt x="247233" y="0"/>
                  </a:lnTo>
                  <a:lnTo>
                    <a:pt x="938910" y="0"/>
                  </a:lnTo>
                  <a:lnTo>
                    <a:pt x="938910" y="272444"/>
                  </a:lnTo>
                  <a:cubicBezTo>
                    <a:pt x="940114" y="282588"/>
                    <a:pt x="949314" y="289836"/>
                    <a:pt x="959459" y="288632"/>
                  </a:cubicBezTo>
                  <a:cubicBezTo>
                    <a:pt x="961813" y="288353"/>
                    <a:pt x="964092" y="287623"/>
                    <a:pt x="966171" y="286483"/>
                  </a:cubicBezTo>
                  <a:cubicBezTo>
                    <a:pt x="968895" y="284988"/>
                    <a:pt x="971191" y="282807"/>
                    <a:pt x="972838" y="280168"/>
                  </a:cubicBezTo>
                  <a:cubicBezTo>
                    <a:pt x="1006190" y="225966"/>
                    <a:pt x="1077167" y="209063"/>
                    <a:pt x="1131370" y="242415"/>
                  </a:cubicBezTo>
                  <a:cubicBezTo>
                    <a:pt x="1143555" y="249913"/>
                    <a:pt x="1154238" y="259615"/>
                    <a:pt x="1162872" y="271024"/>
                  </a:cubicBezTo>
                  <a:cubicBezTo>
                    <a:pt x="1201259" y="321765"/>
                    <a:pt x="1191245" y="394018"/>
                    <a:pt x="1140504" y="432406"/>
                  </a:cubicBezTo>
                  <a:cubicBezTo>
                    <a:pt x="1108582" y="456556"/>
                    <a:pt x="1066412" y="462406"/>
                    <a:pt x="1029122" y="447856"/>
                  </a:cubicBezTo>
                  <a:cubicBezTo>
                    <a:pt x="1005748" y="438740"/>
                    <a:pt x="985986" y="422246"/>
                    <a:pt x="972839" y="400879"/>
                  </a:cubicBezTo>
                  <a:cubicBezTo>
                    <a:pt x="967380" y="392250"/>
                    <a:pt x="955960" y="389679"/>
                    <a:pt x="947330" y="395138"/>
                  </a:cubicBezTo>
                  <a:cubicBezTo>
                    <a:pt x="945906" y="396039"/>
                    <a:pt x="944611" y="397131"/>
                    <a:pt x="943482" y="398383"/>
                  </a:cubicBezTo>
                  <a:cubicBezTo>
                    <a:pt x="940928" y="401225"/>
                    <a:pt x="939317" y="404789"/>
                    <a:pt x="938872" y="408584"/>
                  </a:cubicBezTo>
                  <a:lnTo>
                    <a:pt x="938872" y="691544"/>
                  </a:lnTo>
                  <a:lnTo>
                    <a:pt x="247233" y="691544"/>
                  </a:lnTo>
                  <a:lnTo>
                    <a:pt x="247233" y="419224"/>
                  </a:lnTo>
                  <a:close/>
                </a:path>
              </a:pathLst>
            </a:custGeom>
            <a:solidFill>
              <a:schemeClr val="accent1">
                <a:lumMod val="40000"/>
                <a:lumOff val="60000"/>
              </a:schemeClr>
            </a:solidFill>
            <a:ln w="9525" cap="flat">
              <a:noFill/>
              <a:prstDash val="solid"/>
              <a:miter/>
            </a:ln>
          </p:spPr>
          <p:txBody>
            <a:bodyPr rtlCol="0" anchor="ctr"/>
            <a:lstStyle/>
            <a:p>
              <a:endParaRPr lang="zh-CN" altLang="en-US"/>
            </a:p>
          </p:txBody>
        </p:sp>
        <p:sp>
          <p:nvSpPr>
            <p:cNvPr id="22" name="任意多边形: 形状 16"/>
            <p:cNvSpPr/>
            <p:nvPr>
              <p:custDataLst>
                <p:tags r:id="rId26"/>
              </p:custDataLst>
            </p:nvPr>
          </p:nvSpPr>
          <p:spPr>
            <a:xfrm>
              <a:off x="8854017" y="4490169"/>
              <a:ext cx="1104252" cy="1111094"/>
            </a:xfrm>
            <a:custGeom>
              <a:avLst/>
              <a:gdLst>
                <a:gd name="connsiteX0" fmla="*/ 938194 w 978265"/>
                <a:gd name="connsiteY0" fmla="*/ 585478 h 984327"/>
                <a:gd name="connsiteX1" fmla="*/ 978266 w 978265"/>
                <a:gd name="connsiteY1" fmla="*/ 299509 h 984327"/>
                <a:gd name="connsiteX2" fmla="*/ 708880 w 978265"/>
                <a:gd name="connsiteY2" fmla="*/ 261656 h 984327"/>
                <a:gd name="connsiteX3" fmla="*/ 694430 w 978265"/>
                <a:gd name="connsiteY3" fmla="*/ 253160 h 984327"/>
                <a:gd name="connsiteX4" fmla="*/ 690230 w 978265"/>
                <a:gd name="connsiteY4" fmla="*/ 236930 h 984327"/>
                <a:gd name="connsiteX5" fmla="*/ 702917 w 978265"/>
                <a:gd name="connsiteY5" fmla="*/ 220004 h 984327"/>
                <a:gd name="connsiteX6" fmla="*/ 759814 w 978265"/>
                <a:gd name="connsiteY6" fmla="*/ 67380 h 984327"/>
                <a:gd name="connsiteX7" fmla="*/ 736198 w 978265"/>
                <a:gd name="connsiteY7" fmla="*/ 33504 h 984327"/>
                <a:gd name="connsiteX8" fmla="*/ 573301 w 978265"/>
                <a:gd name="connsiteY8" fmla="*/ 33971 h 984327"/>
                <a:gd name="connsiteX9" fmla="*/ 549908 w 978265"/>
                <a:gd name="connsiteY9" fmla="*/ 67994 h 984327"/>
                <a:gd name="connsiteX10" fmla="*/ 580226 w 978265"/>
                <a:gd name="connsiteY10" fmla="*/ 202887 h 984327"/>
                <a:gd name="connsiteX11" fmla="*/ 587722 w 978265"/>
                <a:gd name="connsiteY11" fmla="*/ 222585 h 984327"/>
                <a:gd name="connsiteX12" fmla="*/ 563014 w 978265"/>
                <a:gd name="connsiteY12" fmla="*/ 241225 h 984327"/>
                <a:gd name="connsiteX13" fmla="*/ 293514 w 978265"/>
                <a:gd name="connsiteY13" fmla="*/ 203373 h 984327"/>
                <a:gd name="connsiteX14" fmla="*/ 255909 w 978265"/>
                <a:gd name="connsiteY14" fmla="*/ 471178 h 984327"/>
                <a:gd name="connsiteX15" fmla="*/ 235074 w 978265"/>
                <a:gd name="connsiteY15" fmla="*/ 486929 h 984327"/>
                <a:gd name="connsiteX16" fmla="*/ 235030 w 978265"/>
                <a:gd name="connsiteY16" fmla="*/ 486923 h 984327"/>
                <a:gd name="connsiteX17" fmla="*/ 220781 w 978265"/>
                <a:gd name="connsiteY17" fmla="*/ 476255 h 984327"/>
                <a:gd name="connsiteX18" fmla="*/ 69086 w 978265"/>
                <a:gd name="connsiteY18" fmla="*/ 416852 h 984327"/>
                <a:gd name="connsiteX19" fmla="*/ 33853 w 978265"/>
                <a:gd name="connsiteY19" fmla="*/ 440869 h 984327"/>
                <a:gd name="connsiteX20" fmla="*/ 14593 w 978265"/>
                <a:gd name="connsiteY20" fmla="*/ 578534 h 984327"/>
                <a:gd name="connsiteX21" fmla="*/ 171367 w 978265"/>
                <a:gd name="connsiteY21" fmla="*/ 623025 h 984327"/>
                <a:gd name="connsiteX22" fmla="*/ 204064 w 978265"/>
                <a:gd name="connsiteY22" fmla="*/ 595784 h 984327"/>
                <a:gd name="connsiteX23" fmla="*/ 220714 w 978265"/>
                <a:gd name="connsiteY23" fmla="*/ 589421 h 984327"/>
                <a:gd name="connsiteX24" fmla="*/ 236459 w 978265"/>
                <a:gd name="connsiteY24" fmla="*/ 610300 h 984327"/>
                <a:gd name="connsiteX25" fmla="*/ 197425 w 978265"/>
                <a:gd name="connsiteY25" fmla="*/ 888392 h 984327"/>
                <a:gd name="connsiteX26" fmla="*/ 882292 w 978265"/>
                <a:gd name="connsiteY26" fmla="*/ 984328 h 984327"/>
                <a:gd name="connsiteX27" fmla="*/ 923811 w 978265"/>
                <a:gd name="connsiteY27" fmla="*/ 687977 h 984327"/>
                <a:gd name="connsiteX28" fmla="*/ 938194 w 978265"/>
                <a:gd name="connsiteY28" fmla="*/ 585478 h 98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8265" h="984327">
                  <a:moveTo>
                    <a:pt x="938194" y="585478"/>
                  </a:moveTo>
                  <a:lnTo>
                    <a:pt x="978266" y="299509"/>
                  </a:lnTo>
                  <a:lnTo>
                    <a:pt x="708880" y="261656"/>
                  </a:lnTo>
                  <a:cubicBezTo>
                    <a:pt x="703122" y="260869"/>
                    <a:pt x="697918" y="257809"/>
                    <a:pt x="694430" y="253160"/>
                  </a:cubicBezTo>
                  <a:cubicBezTo>
                    <a:pt x="690937" y="248520"/>
                    <a:pt x="689426" y="242682"/>
                    <a:pt x="690230" y="236930"/>
                  </a:cubicBezTo>
                  <a:cubicBezTo>
                    <a:pt x="691297" y="229494"/>
                    <a:pt x="696079" y="223114"/>
                    <a:pt x="702917" y="220004"/>
                  </a:cubicBezTo>
                  <a:cubicBezTo>
                    <a:pt x="760775" y="193570"/>
                    <a:pt x="786249" y="125238"/>
                    <a:pt x="759814" y="67380"/>
                  </a:cubicBezTo>
                  <a:cubicBezTo>
                    <a:pt x="754047" y="54758"/>
                    <a:pt x="746047" y="43281"/>
                    <a:pt x="736198" y="33504"/>
                  </a:cubicBezTo>
                  <a:cubicBezTo>
                    <a:pt x="691086" y="-11350"/>
                    <a:pt x="618155" y="-11141"/>
                    <a:pt x="573301" y="33971"/>
                  </a:cubicBezTo>
                  <a:cubicBezTo>
                    <a:pt x="563518" y="43810"/>
                    <a:pt x="555593" y="55337"/>
                    <a:pt x="549908" y="67994"/>
                  </a:cubicBezTo>
                  <a:cubicBezTo>
                    <a:pt x="528931" y="114702"/>
                    <a:pt x="541281" y="169648"/>
                    <a:pt x="580226" y="202887"/>
                  </a:cubicBezTo>
                  <a:cubicBezTo>
                    <a:pt x="585908" y="207754"/>
                    <a:pt x="588731" y="215172"/>
                    <a:pt x="587722" y="222585"/>
                  </a:cubicBezTo>
                  <a:cubicBezTo>
                    <a:pt x="586035" y="234549"/>
                    <a:pt x="574981" y="242888"/>
                    <a:pt x="563014" y="241225"/>
                  </a:cubicBezTo>
                  <a:lnTo>
                    <a:pt x="293514" y="203373"/>
                  </a:lnTo>
                  <a:lnTo>
                    <a:pt x="255909" y="471178"/>
                  </a:lnTo>
                  <a:cubicBezTo>
                    <a:pt x="254505" y="481281"/>
                    <a:pt x="245177" y="488333"/>
                    <a:pt x="235074" y="486929"/>
                  </a:cubicBezTo>
                  <a:cubicBezTo>
                    <a:pt x="235059" y="486927"/>
                    <a:pt x="235045" y="486925"/>
                    <a:pt x="235030" y="486923"/>
                  </a:cubicBezTo>
                  <a:cubicBezTo>
                    <a:pt x="228755" y="486071"/>
                    <a:pt x="223366" y="482036"/>
                    <a:pt x="220781" y="476255"/>
                  </a:cubicBezTo>
                  <a:cubicBezTo>
                    <a:pt x="195295" y="417962"/>
                    <a:pt x="127379" y="391366"/>
                    <a:pt x="69086" y="416852"/>
                  </a:cubicBezTo>
                  <a:cubicBezTo>
                    <a:pt x="55949" y="422595"/>
                    <a:pt x="44000" y="430741"/>
                    <a:pt x="33853" y="440869"/>
                  </a:cubicBezTo>
                  <a:cubicBezTo>
                    <a:pt x="-2656" y="477275"/>
                    <a:pt x="-10523" y="533508"/>
                    <a:pt x="14593" y="578534"/>
                  </a:cubicBezTo>
                  <a:cubicBezTo>
                    <a:pt x="45600" y="634112"/>
                    <a:pt x="115790" y="654031"/>
                    <a:pt x="171367" y="623025"/>
                  </a:cubicBezTo>
                  <a:cubicBezTo>
                    <a:pt x="183863" y="616053"/>
                    <a:pt x="194951" y="606816"/>
                    <a:pt x="204064" y="595784"/>
                  </a:cubicBezTo>
                  <a:cubicBezTo>
                    <a:pt x="208143" y="590930"/>
                    <a:pt x="214438" y="588524"/>
                    <a:pt x="220714" y="589421"/>
                  </a:cubicBezTo>
                  <a:cubicBezTo>
                    <a:pt x="230823" y="590848"/>
                    <a:pt x="237867" y="600189"/>
                    <a:pt x="236459" y="610300"/>
                  </a:cubicBezTo>
                  <a:lnTo>
                    <a:pt x="197425" y="888392"/>
                  </a:lnTo>
                  <a:lnTo>
                    <a:pt x="882292" y="984328"/>
                  </a:lnTo>
                  <a:lnTo>
                    <a:pt x="923811" y="687977"/>
                  </a:lnTo>
                  <a:lnTo>
                    <a:pt x="938194" y="585478"/>
                  </a:lnTo>
                  <a:close/>
                </a:path>
              </a:pathLst>
            </a:custGeom>
            <a:solidFill>
              <a:schemeClr val="accent1"/>
            </a:solidFill>
            <a:ln w="9525" cap="flat">
              <a:noFill/>
              <a:prstDash val="solid"/>
              <a:miter/>
            </a:ln>
          </p:spPr>
          <p:txBody>
            <a:bodyPr rtlCol="0" anchor="ctr"/>
            <a:lstStyle/>
            <a:p>
              <a:endParaRPr lang="zh-CN" altLang="en-US"/>
            </a:p>
          </p:txBody>
        </p:sp>
        <p:sp>
          <p:nvSpPr>
            <p:cNvPr id="23" name="任意多边形: 形状 17"/>
            <p:cNvSpPr/>
            <p:nvPr>
              <p:custDataLst>
                <p:tags r:id="rId27"/>
              </p:custDataLst>
            </p:nvPr>
          </p:nvSpPr>
          <p:spPr>
            <a:xfrm>
              <a:off x="7227621" y="5599500"/>
              <a:ext cx="3589815" cy="10752"/>
            </a:xfrm>
            <a:custGeom>
              <a:avLst/>
              <a:gdLst>
                <a:gd name="connsiteX0" fmla="*/ 0 w 3180245"/>
                <a:gd name="connsiteY0" fmla="*/ 0 h 9525"/>
                <a:gd name="connsiteX1" fmla="*/ 3180245 w 3180245"/>
                <a:gd name="connsiteY1" fmla="*/ 0 h 9525"/>
              </a:gdLst>
              <a:ahLst/>
              <a:cxnLst>
                <a:cxn ang="0">
                  <a:pos x="connsiteX0" y="connsiteY0"/>
                </a:cxn>
                <a:cxn ang="0">
                  <a:pos x="connsiteX1" y="connsiteY1"/>
                </a:cxn>
              </a:cxnLst>
              <a:rect l="l" t="t" r="r" b="b"/>
              <a:pathLst>
                <a:path w="3180245" h="9525">
                  <a:moveTo>
                    <a:pt x="0" y="0"/>
                  </a:moveTo>
                  <a:lnTo>
                    <a:pt x="3180245" y="0"/>
                  </a:lnTo>
                </a:path>
              </a:pathLst>
            </a:custGeom>
            <a:noFill/>
            <a:ln w="2229" cap="flat">
              <a:solidFill>
                <a:schemeClr val="tx1"/>
              </a:solidFill>
              <a:prstDash val="solid"/>
              <a:miter/>
            </a:ln>
          </p:spPr>
          <p:txBody>
            <a:bodyPr rtlCol="0" anchor="ctr"/>
            <a:lstStyle/>
            <a:p>
              <a:endParaRPr lang="zh-CN" altLang="en-US"/>
            </a:p>
          </p:txBody>
        </p:sp>
        <p:sp>
          <p:nvSpPr>
            <p:cNvPr id="24" name="任意多边形: 形状 18"/>
            <p:cNvSpPr/>
            <p:nvPr>
              <p:custDataLst>
                <p:tags r:id="rId28"/>
              </p:custDataLst>
            </p:nvPr>
          </p:nvSpPr>
          <p:spPr>
            <a:xfrm>
              <a:off x="7992561" y="5092528"/>
              <a:ext cx="1045934" cy="500690"/>
            </a:xfrm>
            <a:custGeom>
              <a:avLst/>
              <a:gdLst>
                <a:gd name="connsiteX0" fmla="*/ 400326 w 926601"/>
                <a:gd name="connsiteY0" fmla="*/ 16716 h 443565"/>
                <a:gd name="connsiteX1" fmla="*/ 390020 w 926601"/>
                <a:gd name="connsiteY1" fmla="*/ 32146 h 443565"/>
                <a:gd name="connsiteX2" fmla="*/ 368176 w 926601"/>
                <a:gd name="connsiteY2" fmla="*/ 23038 h 443565"/>
                <a:gd name="connsiteX3" fmla="*/ 367246 w 926601"/>
                <a:gd name="connsiteY3" fmla="*/ 19973 h 443565"/>
                <a:gd name="connsiteX4" fmla="*/ 380428 w 926601"/>
                <a:gd name="connsiteY4" fmla="*/ 333 h 443565"/>
                <a:gd name="connsiteX5" fmla="*/ 383629 w 926601"/>
                <a:gd name="connsiteY5" fmla="*/ 18 h 443565"/>
                <a:gd name="connsiteX6" fmla="*/ 400326 w 926601"/>
                <a:gd name="connsiteY6" fmla="*/ 16716 h 443565"/>
                <a:gd name="connsiteX7" fmla="*/ 505587 w 926601"/>
                <a:gd name="connsiteY7" fmla="*/ 16716 h 443565"/>
                <a:gd name="connsiteX8" fmla="*/ 495281 w 926601"/>
                <a:gd name="connsiteY8" fmla="*/ 32146 h 443565"/>
                <a:gd name="connsiteX9" fmla="*/ 473448 w 926601"/>
                <a:gd name="connsiteY9" fmla="*/ 23046 h 443565"/>
                <a:gd name="connsiteX10" fmla="*/ 472516 w 926601"/>
                <a:gd name="connsiteY10" fmla="*/ 19973 h 443565"/>
                <a:gd name="connsiteX11" fmla="*/ 485617 w 926601"/>
                <a:gd name="connsiteY11" fmla="*/ 327 h 443565"/>
                <a:gd name="connsiteX12" fmla="*/ 505263 w 926601"/>
                <a:gd name="connsiteY12" fmla="*/ 13428 h 443565"/>
                <a:gd name="connsiteX13" fmla="*/ 505587 w 926601"/>
                <a:gd name="connsiteY13" fmla="*/ 16716 h 443565"/>
                <a:gd name="connsiteX14" fmla="*/ 610848 w 926601"/>
                <a:gd name="connsiteY14" fmla="*/ 16716 h 443565"/>
                <a:gd name="connsiteX15" fmla="*/ 600542 w 926601"/>
                <a:gd name="connsiteY15" fmla="*/ 32146 h 443565"/>
                <a:gd name="connsiteX16" fmla="*/ 578697 w 926601"/>
                <a:gd name="connsiteY16" fmla="*/ 23038 h 443565"/>
                <a:gd name="connsiteX17" fmla="*/ 577768 w 926601"/>
                <a:gd name="connsiteY17" fmla="*/ 19973 h 443565"/>
                <a:gd name="connsiteX18" fmla="*/ 590950 w 926601"/>
                <a:gd name="connsiteY18" fmla="*/ 333 h 443565"/>
                <a:gd name="connsiteX19" fmla="*/ 594150 w 926601"/>
                <a:gd name="connsiteY19" fmla="*/ 18 h 443565"/>
                <a:gd name="connsiteX20" fmla="*/ 610848 w 926601"/>
                <a:gd name="connsiteY20" fmla="*/ 16716 h 443565"/>
                <a:gd name="connsiteX21" fmla="*/ 716090 w 926601"/>
                <a:gd name="connsiteY21" fmla="*/ 16716 h 443565"/>
                <a:gd name="connsiteX22" fmla="*/ 705783 w 926601"/>
                <a:gd name="connsiteY22" fmla="*/ 32146 h 443565"/>
                <a:gd name="connsiteX23" fmla="*/ 683939 w 926601"/>
                <a:gd name="connsiteY23" fmla="*/ 23038 h 443565"/>
                <a:gd name="connsiteX24" fmla="*/ 683009 w 926601"/>
                <a:gd name="connsiteY24" fmla="*/ 19973 h 443565"/>
                <a:gd name="connsiteX25" fmla="*/ 683962 w 926601"/>
                <a:gd name="connsiteY25" fmla="*/ 10324 h 443565"/>
                <a:gd name="connsiteX26" fmla="*/ 705838 w 926601"/>
                <a:gd name="connsiteY26" fmla="*/ 1326 h 443565"/>
                <a:gd name="connsiteX27" fmla="*/ 711194 w 926601"/>
                <a:gd name="connsiteY27" fmla="*/ 4905 h 443565"/>
                <a:gd name="connsiteX28" fmla="*/ 716090 w 926601"/>
                <a:gd name="connsiteY28" fmla="*/ 16716 h 443565"/>
                <a:gd name="connsiteX29" fmla="*/ 400326 w 926601"/>
                <a:gd name="connsiteY29" fmla="*/ 119262 h 443565"/>
                <a:gd name="connsiteX30" fmla="*/ 383660 w 926601"/>
                <a:gd name="connsiteY30" fmla="*/ 135972 h 443565"/>
                <a:gd name="connsiteX31" fmla="*/ 371818 w 926601"/>
                <a:gd name="connsiteY31" fmla="*/ 131063 h 443565"/>
                <a:gd name="connsiteX32" fmla="*/ 368198 w 926601"/>
                <a:gd name="connsiteY32" fmla="*/ 112871 h 443565"/>
                <a:gd name="connsiteX33" fmla="*/ 383629 w 926601"/>
                <a:gd name="connsiteY33" fmla="*/ 102564 h 443565"/>
                <a:gd name="connsiteX34" fmla="*/ 400326 w 926601"/>
                <a:gd name="connsiteY34" fmla="*/ 119205 h 443565"/>
                <a:gd name="connsiteX35" fmla="*/ 400326 w 926601"/>
                <a:gd name="connsiteY35" fmla="*/ 119262 h 443565"/>
                <a:gd name="connsiteX36" fmla="*/ 505587 w 926601"/>
                <a:gd name="connsiteY36" fmla="*/ 119262 h 443565"/>
                <a:gd name="connsiteX37" fmla="*/ 489448 w 926601"/>
                <a:gd name="connsiteY37" fmla="*/ 136500 h 443565"/>
                <a:gd name="connsiteX38" fmla="*/ 472210 w 926601"/>
                <a:gd name="connsiteY38" fmla="*/ 120361 h 443565"/>
                <a:gd name="connsiteX39" fmla="*/ 472211 w 926601"/>
                <a:gd name="connsiteY39" fmla="*/ 119233 h 443565"/>
                <a:gd name="connsiteX40" fmla="*/ 489477 w 926601"/>
                <a:gd name="connsiteY40" fmla="*/ 103124 h 443565"/>
                <a:gd name="connsiteX41" fmla="*/ 505587 w 926601"/>
                <a:gd name="connsiteY41" fmla="*/ 119262 h 443565"/>
                <a:gd name="connsiteX42" fmla="*/ 610848 w 926601"/>
                <a:gd name="connsiteY42" fmla="*/ 119262 h 443565"/>
                <a:gd name="connsiteX43" fmla="*/ 594182 w 926601"/>
                <a:gd name="connsiteY43" fmla="*/ 135972 h 443565"/>
                <a:gd name="connsiteX44" fmla="*/ 582340 w 926601"/>
                <a:gd name="connsiteY44" fmla="*/ 131063 h 443565"/>
                <a:gd name="connsiteX45" fmla="*/ 578720 w 926601"/>
                <a:gd name="connsiteY45" fmla="*/ 112871 h 443565"/>
                <a:gd name="connsiteX46" fmla="*/ 600596 w 926601"/>
                <a:gd name="connsiteY46" fmla="*/ 103873 h 443565"/>
                <a:gd name="connsiteX47" fmla="*/ 605952 w 926601"/>
                <a:gd name="connsiteY47" fmla="*/ 107451 h 443565"/>
                <a:gd name="connsiteX48" fmla="*/ 610848 w 926601"/>
                <a:gd name="connsiteY48" fmla="*/ 119262 h 443565"/>
                <a:gd name="connsiteX49" fmla="*/ 716090 w 926601"/>
                <a:gd name="connsiteY49" fmla="*/ 119262 h 443565"/>
                <a:gd name="connsiteX50" fmla="*/ 699424 w 926601"/>
                <a:gd name="connsiteY50" fmla="*/ 135972 h 443565"/>
                <a:gd name="connsiteX51" fmla="*/ 687581 w 926601"/>
                <a:gd name="connsiteY51" fmla="*/ 131063 h 443565"/>
                <a:gd name="connsiteX52" fmla="*/ 683962 w 926601"/>
                <a:gd name="connsiteY52" fmla="*/ 112871 h 443565"/>
                <a:gd name="connsiteX53" fmla="*/ 705838 w 926601"/>
                <a:gd name="connsiteY53" fmla="*/ 103873 h 443565"/>
                <a:gd name="connsiteX54" fmla="*/ 711194 w 926601"/>
                <a:gd name="connsiteY54" fmla="*/ 107451 h 443565"/>
                <a:gd name="connsiteX55" fmla="*/ 716090 w 926601"/>
                <a:gd name="connsiteY55" fmla="*/ 119262 h 443565"/>
                <a:gd name="connsiteX56" fmla="*/ 821341 w 926601"/>
                <a:gd name="connsiteY56" fmla="*/ 119262 h 443565"/>
                <a:gd name="connsiteX57" fmla="*/ 804731 w 926601"/>
                <a:gd name="connsiteY57" fmla="*/ 135989 h 443565"/>
                <a:gd name="connsiteX58" fmla="*/ 792842 w 926601"/>
                <a:gd name="connsiteY58" fmla="*/ 131063 h 443565"/>
                <a:gd name="connsiteX59" fmla="*/ 792871 w 926601"/>
                <a:gd name="connsiteY59" fmla="*/ 107423 h 443565"/>
                <a:gd name="connsiteX60" fmla="*/ 795366 w 926601"/>
                <a:gd name="connsiteY60" fmla="*/ 105374 h 443565"/>
                <a:gd name="connsiteX61" fmla="*/ 818526 w 926601"/>
                <a:gd name="connsiteY61" fmla="*/ 109980 h 443565"/>
                <a:gd name="connsiteX62" fmla="*/ 821341 w 926601"/>
                <a:gd name="connsiteY62" fmla="*/ 119262 h 443565"/>
                <a:gd name="connsiteX63" fmla="*/ 400326 w 926601"/>
                <a:gd name="connsiteY63" fmla="*/ 221779 h 443565"/>
                <a:gd name="connsiteX64" fmla="*/ 390020 w 926601"/>
                <a:gd name="connsiteY64" fmla="*/ 237210 h 443565"/>
                <a:gd name="connsiteX65" fmla="*/ 368169 w 926601"/>
                <a:gd name="connsiteY65" fmla="*/ 228081 h 443565"/>
                <a:gd name="connsiteX66" fmla="*/ 367246 w 926601"/>
                <a:gd name="connsiteY66" fmla="*/ 225037 h 443565"/>
                <a:gd name="connsiteX67" fmla="*/ 374352 w 926601"/>
                <a:gd name="connsiteY67" fmla="*/ 207901 h 443565"/>
                <a:gd name="connsiteX68" fmla="*/ 395430 w 926601"/>
                <a:gd name="connsiteY68" fmla="*/ 209978 h 443565"/>
                <a:gd name="connsiteX69" fmla="*/ 400326 w 926601"/>
                <a:gd name="connsiteY69" fmla="*/ 221779 h 443565"/>
                <a:gd name="connsiteX70" fmla="*/ 505587 w 926601"/>
                <a:gd name="connsiteY70" fmla="*/ 221779 h 443565"/>
                <a:gd name="connsiteX71" fmla="*/ 495281 w 926601"/>
                <a:gd name="connsiteY71" fmla="*/ 237210 h 443565"/>
                <a:gd name="connsiteX72" fmla="*/ 473540 w 926601"/>
                <a:gd name="connsiteY72" fmla="*/ 227926 h 443565"/>
                <a:gd name="connsiteX73" fmla="*/ 479612 w 926601"/>
                <a:gd name="connsiteY73" fmla="*/ 207901 h 443565"/>
                <a:gd name="connsiteX74" fmla="*/ 502764 w 926601"/>
                <a:gd name="connsiteY74" fmla="*/ 212479 h 443565"/>
                <a:gd name="connsiteX75" fmla="*/ 505587 w 926601"/>
                <a:gd name="connsiteY75" fmla="*/ 221779 h 443565"/>
                <a:gd name="connsiteX76" fmla="*/ 610848 w 926601"/>
                <a:gd name="connsiteY76" fmla="*/ 221779 h 443565"/>
                <a:gd name="connsiteX77" fmla="*/ 600542 w 926601"/>
                <a:gd name="connsiteY77" fmla="*/ 237210 h 443565"/>
                <a:gd name="connsiteX78" fmla="*/ 578691 w 926601"/>
                <a:gd name="connsiteY78" fmla="*/ 228081 h 443565"/>
                <a:gd name="connsiteX79" fmla="*/ 577768 w 926601"/>
                <a:gd name="connsiteY79" fmla="*/ 225037 h 443565"/>
                <a:gd name="connsiteX80" fmla="*/ 584873 w 926601"/>
                <a:gd name="connsiteY80" fmla="*/ 207901 h 443565"/>
                <a:gd name="connsiteX81" fmla="*/ 605952 w 926601"/>
                <a:gd name="connsiteY81" fmla="*/ 209978 h 443565"/>
                <a:gd name="connsiteX82" fmla="*/ 610848 w 926601"/>
                <a:gd name="connsiteY82" fmla="*/ 221779 h 443565"/>
                <a:gd name="connsiteX83" fmla="*/ 716090 w 926601"/>
                <a:gd name="connsiteY83" fmla="*/ 221779 h 443565"/>
                <a:gd name="connsiteX84" fmla="*/ 705783 w 926601"/>
                <a:gd name="connsiteY84" fmla="*/ 237210 h 443565"/>
                <a:gd name="connsiteX85" fmla="*/ 683933 w 926601"/>
                <a:gd name="connsiteY85" fmla="*/ 228081 h 443565"/>
                <a:gd name="connsiteX86" fmla="*/ 683009 w 926601"/>
                <a:gd name="connsiteY86" fmla="*/ 225037 h 443565"/>
                <a:gd name="connsiteX87" fmla="*/ 696063 w 926601"/>
                <a:gd name="connsiteY87" fmla="*/ 205343 h 443565"/>
                <a:gd name="connsiteX88" fmla="*/ 715756 w 926601"/>
                <a:gd name="connsiteY88" fmla="*/ 218396 h 443565"/>
                <a:gd name="connsiteX89" fmla="*/ 716090 w 926601"/>
                <a:gd name="connsiteY89" fmla="*/ 221779 h 443565"/>
                <a:gd name="connsiteX90" fmla="*/ 821341 w 926601"/>
                <a:gd name="connsiteY90" fmla="*/ 221779 h 443565"/>
                <a:gd name="connsiteX91" fmla="*/ 811035 w 926601"/>
                <a:gd name="connsiteY91" fmla="*/ 237210 h 443565"/>
                <a:gd name="connsiteX92" fmla="*/ 789293 w 926601"/>
                <a:gd name="connsiteY92" fmla="*/ 227926 h 443565"/>
                <a:gd name="connsiteX93" fmla="*/ 795366 w 926601"/>
                <a:gd name="connsiteY93" fmla="*/ 207901 h 443565"/>
                <a:gd name="connsiteX94" fmla="*/ 818535 w 926601"/>
                <a:gd name="connsiteY94" fmla="*/ 212534 h 443565"/>
                <a:gd name="connsiteX95" fmla="*/ 821341 w 926601"/>
                <a:gd name="connsiteY95" fmla="*/ 221779 h 443565"/>
                <a:gd name="connsiteX96" fmla="*/ 926602 w 926601"/>
                <a:gd name="connsiteY96" fmla="*/ 221779 h 443565"/>
                <a:gd name="connsiteX97" fmla="*/ 916295 w 926601"/>
                <a:gd name="connsiteY97" fmla="*/ 237210 h 443565"/>
                <a:gd name="connsiteX98" fmla="*/ 894554 w 926601"/>
                <a:gd name="connsiteY98" fmla="*/ 227926 h 443565"/>
                <a:gd name="connsiteX99" fmla="*/ 900627 w 926601"/>
                <a:gd name="connsiteY99" fmla="*/ 207901 h 443565"/>
                <a:gd name="connsiteX100" fmla="*/ 921715 w 926601"/>
                <a:gd name="connsiteY100" fmla="*/ 209978 h 443565"/>
                <a:gd name="connsiteX101" fmla="*/ 926602 w 926601"/>
                <a:gd name="connsiteY101" fmla="*/ 221779 h 443565"/>
                <a:gd name="connsiteX102" fmla="*/ 400326 w 926601"/>
                <a:gd name="connsiteY102" fmla="*/ 324325 h 443565"/>
                <a:gd name="connsiteX103" fmla="*/ 390020 w 926601"/>
                <a:gd name="connsiteY103" fmla="*/ 339756 h 443565"/>
                <a:gd name="connsiteX104" fmla="*/ 368176 w 926601"/>
                <a:gd name="connsiteY104" fmla="*/ 330648 h 443565"/>
                <a:gd name="connsiteX105" fmla="*/ 367246 w 926601"/>
                <a:gd name="connsiteY105" fmla="*/ 327583 h 443565"/>
                <a:gd name="connsiteX106" fmla="*/ 380428 w 926601"/>
                <a:gd name="connsiteY106" fmla="*/ 307943 h 443565"/>
                <a:gd name="connsiteX107" fmla="*/ 383629 w 926601"/>
                <a:gd name="connsiteY107" fmla="*/ 307628 h 443565"/>
                <a:gd name="connsiteX108" fmla="*/ 400326 w 926601"/>
                <a:gd name="connsiteY108" fmla="*/ 324325 h 443565"/>
                <a:gd name="connsiteX109" fmla="*/ 505587 w 926601"/>
                <a:gd name="connsiteY109" fmla="*/ 324325 h 443565"/>
                <a:gd name="connsiteX110" fmla="*/ 495281 w 926601"/>
                <a:gd name="connsiteY110" fmla="*/ 339756 h 443565"/>
                <a:gd name="connsiteX111" fmla="*/ 473448 w 926601"/>
                <a:gd name="connsiteY111" fmla="*/ 330655 h 443565"/>
                <a:gd name="connsiteX112" fmla="*/ 472516 w 926601"/>
                <a:gd name="connsiteY112" fmla="*/ 327583 h 443565"/>
                <a:gd name="connsiteX113" fmla="*/ 485617 w 926601"/>
                <a:gd name="connsiteY113" fmla="*/ 307937 h 443565"/>
                <a:gd name="connsiteX114" fmla="*/ 505263 w 926601"/>
                <a:gd name="connsiteY114" fmla="*/ 321038 h 443565"/>
                <a:gd name="connsiteX115" fmla="*/ 505587 w 926601"/>
                <a:gd name="connsiteY115" fmla="*/ 324325 h 443565"/>
                <a:gd name="connsiteX116" fmla="*/ 610848 w 926601"/>
                <a:gd name="connsiteY116" fmla="*/ 324325 h 443565"/>
                <a:gd name="connsiteX117" fmla="*/ 600542 w 926601"/>
                <a:gd name="connsiteY117" fmla="*/ 339756 h 443565"/>
                <a:gd name="connsiteX118" fmla="*/ 578697 w 926601"/>
                <a:gd name="connsiteY118" fmla="*/ 330648 h 443565"/>
                <a:gd name="connsiteX119" fmla="*/ 577768 w 926601"/>
                <a:gd name="connsiteY119" fmla="*/ 327583 h 443565"/>
                <a:gd name="connsiteX120" fmla="*/ 590950 w 926601"/>
                <a:gd name="connsiteY120" fmla="*/ 307943 h 443565"/>
                <a:gd name="connsiteX121" fmla="*/ 594150 w 926601"/>
                <a:gd name="connsiteY121" fmla="*/ 307628 h 443565"/>
                <a:gd name="connsiteX122" fmla="*/ 610848 w 926601"/>
                <a:gd name="connsiteY122" fmla="*/ 324325 h 443565"/>
                <a:gd name="connsiteX123" fmla="*/ 716090 w 926601"/>
                <a:gd name="connsiteY123" fmla="*/ 324325 h 443565"/>
                <a:gd name="connsiteX124" fmla="*/ 705783 w 926601"/>
                <a:gd name="connsiteY124" fmla="*/ 339756 h 443565"/>
                <a:gd name="connsiteX125" fmla="*/ 683939 w 926601"/>
                <a:gd name="connsiteY125" fmla="*/ 330648 h 443565"/>
                <a:gd name="connsiteX126" fmla="*/ 683009 w 926601"/>
                <a:gd name="connsiteY126" fmla="*/ 327583 h 443565"/>
                <a:gd name="connsiteX127" fmla="*/ 683962 w 926601"/>
                <a:gd name="connsiteY127" fmla="*/ 317934 h 443565"/>
                <a:gd name="connsiteX128" fmla="*/ 705838 w 926601"/>
                <a:gd name="connsiteY128" fmla="*/ 308936 h 443565"/>
                <a:gd name="connsiteX129" fmla="*/ 711194 w 926601"/>
                <a:gd name="connsiteY129" fmla="*/ 312514 h 443565"/>
                <a:gd name="connsiteX130" fmla="*/ 716090 w 926601"/>
                <a:gd name="connsiteY130" fmla="*/ 324325 h 443565"/>
                <a:gd name="connsiteX131" fmla="*/ 821341 w 926601"/>
                <a:gd name="connsiteY131" fmla="*/ 324325 h 443565"/>
                <a:gd name="connsiteX132" fmla="*/ 811035 w 926601"/>
                <a:gd name="connsiteY132" fmla="*/ 339756 h 443565"/>
                <a:gd name="connsiteX133" fmla="*/ 789201 w 926601"/>
                <a:gd name="connsiteY133" fmla="*/ 330655 h 443565"/>
                <a:gd name="connsiteX134" fmla="*/ 788270 w 926601"/>
                <a:gd name="connsiteY134" fmla="*/ 327583 h 443565"/>
                <a:gd name="connsiteX135" fmla="*/ 801371 w 926601"/>
                <a:gd name="connsiteY135" fmla="*/ 307937 h 443565"/>
                <a:gd name="connsiteX136" fmla="*/ 821017 w 926601"/>
                <a:gd name="connsiteY136" fmla="*/ 321038 h 443565"/>
                <a:gd name="connsiteX137" fmla="*/ 821341 w 926601"/>
                <a:gd name="connsiteY137" fmla="*/ 324325 h 443565"/>
                <a:gd name="connsiteX138" fmla="*/ 926602 w 926601"/>
                <a:gd name="connsiteY138" fmla="*/ 324325 h 443565"/>
                <a:gd name="connsiteX139" fmla="*/ 916295 w 926601"/>
                <a:gd name="connsiteY139" fmla="*/ 339756 h 443565"/>
                <a:gd name="connsiteX140" fmla="*/ 894462 w 926601"/>
                <a:gd name="connsiteY140" fmla="*/ 330655 h 443565"/>
                <a:gd name="connsiteX141" fmla="*/ 893531 w 926601"/>
                <a:gd name="connsiteY141" fmla="*/ 327583 h 443565"/>
                <a:gd name="connsiteX142" fmla="*/ 906632 w 926601"/>
                <a:gd name="connsiteY142" fmla="*/ 307937 h 443565"/>
                <a:gd name="connsiteX143" fmla="*/ 926278 w 926601"/>
                <a:gd name="connsiteY143" fmla="*/ 321038 h 443565"/>
                <a:gd name="connsiteX144" fmla="*/ 926602 w 926601"/>
                <a:gd name="connsiteY144" fmla="*/ 324325 h 443565"/>
                <a:gd name="connsiteX145" fmla="*/ 400326 w 926601"/>
                <a:gd name="connsiteY145" fmla="*/ 426872 h 443565"/>
                <a:gd name="connsiteX146" fmla="*/ 390020 w 926601"/>
                <a:gd name="connsiteY146" fmla="*/ 442302 h 443565"/>
                <a:gd name="connsiteX147" fmla="*/ 368176 w 926601"/>
                <a:gd name="connsiteY147" fmla="*/ 433194 h 443565"/>
                <a:gd name="connsiteX148" fmla="*/ 367246 w 926601"/>
                <a:gd name="connsiteY148" fmla="*/ 430129 h 443565"/>
                <a:gd name="connsiteX149" fmla="*/ 374352 w 926601"/>
                <a:gd name="connsiteY149" fmla="*/ 412984 h 443565"/>
                <a:gd name="connsiteX150" fmla="*/ 395430 w 926601"/>
                <a:gd name="connsiteY150" fmla="*/ 415061 h 443565"/>
                <a:gd name="connsiteX151" fmla="*/ 400326 w 926601"/>
                <a:gd name="connsiteY151" fmla="*/ 426872 h 443565"/>
                <a:gd name="connsiteX152" fmla="*/ 505587 w 926601"/>
                <a:gd name="connsiteY152" fmla="*/ 426872 h 443565"/>
                <a:gd name="connsiteX153" fmla="*/ 495281 w 926601"/>
                <a:gd name="connsiteY153" fmla="*/ 442302 h 443565"/>
                <a:gd name="connsiteX154" fmla="*/ 473448 w 926601"/>
                <a:gd name="connsiteY154" fmla="*/ 433202 h 443565"/>
                <a:gd name="connsiteX155" fmla="*/ 472516 w 926601"/>
                <a:gd name="connsiteY155" fmla="*/ 430129 h 443565"/>
                <a:gd name="connsiteX156" fmla="*/ 479612 w 926601"/>
                <a:gd name="connsiteY156" fmla="*/ 412984 h 443565"/>
                <a:gd name="connsiteX157" fmla="*/ 500701 w 926601"/>
                <a:gd name="connsiteY157" fmla="*/ 415061 h 443565"/>
                <a:gd name="connsiteX158" fmla="*/ 505587 w 926601"/>
                <a:gd name="connsiteY158" fmla="*/ 426872 h 443565"/>
                <a:gd name="connsiteX159" fmla="*/ 610848 w 926601"/>
                <a:gd name="connsiteY159" fmla="*/ 426872 h 443565"/>
                <a:gd name="connsiteX160" fmla="*/ 600542 w 926601"/>
                <a:gd name="connsiteY160" fmla="*/ 442302 h 443565"/>
                <a:gd name="connsiteX161" fmla="*/ 578697 w 926601"/>
                <a:gd name="connsiteY161" fmla="*/ 433194 h 443565"/>
                <a:gd name="connsiteX162" fmla="*/ 577768 w 926601"/>
                <a:gd name="connsiteY162" fmla="*/ 430129 h 443565"/>
                <a:gd name="connsiteX163" fmla="*/ 584873 w 926601"/>
                <a:gd name="connsiteY163" fmla="*/ 412984 h 443565"/>
                <a:gd name="connsiteX164" fmla="*/ 605952 w 926601"/>
                <a:gd name="connsiteY164" fmla="*/ 415061 h 443565"/>
                <a:gd name="connsiteX165" fmla="*/ 610848 w 926601"/>
                <a:gd name="connsiteY165" fmla="*/ 426872 h 443565"/>
                <a:gd name="connsiteX166" fmla="*/ 716090 w 926601"/>
                <a:gd name="connsiteY166" fmla="*/ 426872 h 443565"/>
                <a:gd name="connsiteX167" fmla="*/ 705783 w 926601"/>
                <a:gd name="connsiteY167" fmla="*/ 442302 h 443565"/>
                <a:gd name="connsiteX168" fmla="*/ 683939 w 926601"/>
                <a:gd name="connsiteY168" fmla="*/ 433194 h 443565"/>
                <a:gd name="connsiteX169" fmla="*/ 683009 w 926601"/>
                <a:gd name="connsiteY169" fmla="*/ 430129 h 443565"/>
                <a:gd name="connsiteX170" fmla="*/ 683962 w 926601"/>
                <a:gd name="connsiteY170" fmla="*/ 420480 h 443565"/>
                <a:gd name="connsiteX171" fmla="*/ 705838 w 926601"/>
                <a:gd name="connsiteY171" fmla="*/ 411483 h 443565"/>
                <a:gd name="connsiteX172" fmla="*/ 711194 w 926601"/>
                <a:gd name="connsiteY172" fmla="*/ 415061 h 443565"/>
                <a:gd name="connsiteX173" fmla="*/ 716090 w 926601"/>
                <a:gd name="connsiteY173" fmla="*/ 426872 h 443565"/>
                <a:gd name="connsiteX174" fmla="*/ 821341 w 926601"/>
                <a:gd name="connsiteY174" fmla="*/ 426872 h 443565"/>
                <a:gd name="connsiteX175" fmla="*/ 811035 w 926601"/>
                <a:gd name="connsiteY175" fmla="*/ 442302 h 443565"/>
                <a:gd name="connsiteX176" fmla="*/ 789201 w 926601"/>
                <a:gd name="connsiteY176" fmla="*/ 433202 h 443565"/>
                <a:gd name="connsiteX177" fmla="*/ 788270 w 926601"/>
                <a:gd name="connsiteY177" fmla="*/ 430129 h 443565"/>
                <a:gd name="connsiteX178" fmla="*/ 795366 w 926601"/>
                <a:gd name="connsiteY178" fmla="*/ 412984 h 443565"/>
                <a:gd name="connsiteX179" fmla="*/ 816454 w 926601"/>
                <a:gd name="connsiteY179" fmla="*/ 415061 h 443565"/>
                <a:gd name="connsiteX180" fmla="*/ 821341 w 926601"/>
                <a:gd name="connsiteY180" fmla="*/ 426872 h 443565"/>
                <a:gd name="connsiteX181" fmla="*/ 926602 w 926601"/>
                <a:gd name="connsiteY181" fmla="*/ 426872 h 443565"/>
                <a:gd name="connsiteX182" fmla="*/ 916295 w 926601"/>
                <a:gd name="connsiteY182" fmla="*/ 442302 h 443565"/>
                <a:gd name="connsiteX183" fmla="*/ 894462 w 926601"/>
                <a:gd name="connsiteY183" fmla="*/ 433202 h 443565"/>
                <a:gd name="connsiteX184" fmla="*/ 893531 w 926601"/>
                <a:gd name="connsiteY184" fmla="*/ 430129 h 443565"/>
                <a:gd name="connsiteX185" fmla="*/ 900627 w 926601"/>
                <a:gd name="connsiteY185" fmla="*/ 412984 h 443565"/>
                <a:gd name="connsiteX186" fmla="*/ 921715 w 926601"/>
                <a:gd name="connsiteY186" fmla="*/ 415061 h 443565"/>
                <a:gd name="connsiteX187" fmla="*/ 926602 w 926601"/>
                <a:gd name="connsiteY187" fmla="*/ 426872 h 443565"/>
                <a:gd name="connsiteX188" fmla="*/ 82353 w 926601"/>
                <a:gd name="connsiteY188" fmla="*/ 303066 h 443565"/>
                <a:gd name="connsiteX189" fmla="*/ 80124 w 926601"/>
                <a:gd name="connsiteY189" fmla="*/ 309743 h 443565"/>
                <a:gd name="connsiteX190" fmla="*/ 107537 w 926601"/>
                <a:gd name="connsiteY190" fmla="*/ 400106 h 443565"/>
                <a:gd name="connsiteX191" fmla="*/ 0 w 926601"/>
                <a:gd name="connsiteY191" fmla="*/ 348900 h 443565"/>
                <a:gd name="connsiteX192" fmla="*/ 37852 w 926601"/>
                <a:gd name="connsiteY192" fmla="*/ 264747 h 443565"/>
                <a:gd name="connsiteX193" fmla="*/ 87249 w 926601"/>
                <a:gd name="connsiteY193" fmla="*/ 284140 h 443565"/>
                <a:gd name="connsiteX194" fmla="*/ 81334 w 926601"/>
                <a:gd name="connsiteY194" fmla="*/ 305333 h 44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926601" h="443565">
                  <a:moveTo>
                    <a:pt x="400326" y="16716"/>
                  </a:moveTo>
                  <a:cubicBezTo>
                    <a:pt x="400336" y="23473"/>
                    <a:pt x="396265" y="29567"/>
                    <a:pt x="390020" y="32146"/>
                  </a:cubicBezTo>
                  <a:cubicBezTo>
                    <a:pt x="381473" y="35663"/>
                    <a:pt x="371693" y="31585"/>
                    <a:pt x="368176" y="23038"/>
                  </a:cubicBezTo>
                  <a:cubicBezTo>
                    <a:pt x="367768" y="22048"/>
                    <a:pt x="367457" y="21022"/>
                    <a:pt x="367246" y="19973"/>
                  </a:cubicBezTo>
                  <a:cubicBezTo>
                    <a:pt x="365463" y="10909"/>
                    <a:pt x="371364" y="2116"/>
                    <a:pt x="380428" y="333"/>
                  </a:cubicBezTo>
                  <a:cubicBezTo>
                    <a:pt x="381482" y="125"/>
                    <a:pt x="382554" y="20"/>
                    <a:pt x="383629" y="18"/>
                  </a:cubicBezTo>
                  <a:cubicBezTo>
                    <a:pt x="392846" y="29"/>
                    <a:pt x="400316" y="7498"/>
                    <a:pt x="400326" y="16716"/>
                  </a:cubicBezTo>
                  <a:close/>
                  <a:moveTo>
                    <a:pt x="505587" y="16716"/>
                  </a:moveTo>
                  <a:cubicBezTo>
                    <a:pt x="505581" y="23468"/>
                    <a:pt x="501516" y="29554"/>
                    <a:pt x="495281" y="32146"/>
                  </a:cubicBezTo>
                  <a:cubicBezTo>
                    <a:pt x="486739" y="35662"/>
                    <a:pt x="476964" y="31588"/>
                    <a:pt x="473448" y="23046"/>
                  </a:cubicBezTo>
                  <a:cubicBezTo>
                    <a:pt x="473039" y="22054"/>
                    <a:pt x="472727" y="21025"/>
                    <a:pt x="472516" y="19973"/>
                  </a:cubicBezTo>
                  <a:cubicBezTo>
                    <a:pt x="470709" y="10930"/>
                    <a:pt x="476574" y="2134"/>
                    <a:pt x="485617" y="327"/>
                  </a:cubicBezTo>
                  <a:cubicBezTo>
                    <a:pt x="494660" y="-1480"/>
                    <a:pt x="503456" y="4385"/>
                    <a:pt x="505263" y="13428"/>
                  </a:cubicBezTo>
                  <a:cubicBezTo>
                    <a:pt x="505480" y="14511"/>
                    <a:pt x="505588" y="15612"/>
                    <a:pt x="505587" y="16716"/>
                  </a:cubicBezTo>
                  <a:close/>
                  <a:moveTo>
                    <a:pt x="610848" y="16716"/>
                  </a:moveTo>
                  <a:cubicBezTo>
                    <a:pt x="610858" y="23473"/>
                    <a:pt x="606787" y="29567"/>
                    <a:pt x="600542" y="32146"/>
                  </a:cubicBezTo>
                  <a:cubicBezTo>
                    <a:pt x="591994" y="35663"/>
                    <a:pt x="582214" y="31585"/>
                    <a:pt x="578697" y="23038"/>
                  </a:cubicBezTo>
                  <a:cubicBezTo>
                    <a:pt x="578290" y="22048"/>
                    <a:pt x="577979" y="21022"/>
                    <a:pt x="577768" y="19973"/>
                  </a:cubicBezTo>
                  <a:cubicBezTo>
                    <a:pt x="575984" y="10909"/>
                    <a:pt x="581886" y="2116"/>
                    <a:pt x="590950" y="333"/>
                  </a:cubicBezTo>
                  <a:cubicBezTo>
                    <a:pt x="592004" y="125"/>
                    <a:pt x="593076" y="20"/>
                    <a:pt x="594150" y="18"/>
                  </a:cubicBezTo>
                  <a:cubicBezTo>
                    <a:pt x="603372" y="18"/>
                    <a:pt x="610848" y="7494"/>
                    <a:pt x="610848" y="16716"/>
                  </a:cubicBezTo>
                  <a:close/>
                  <a:moveTo>
                    <a:pt x="716090" y="16716"/>
                  </a:moveTo>
                  <a:cubicBezTo>
                    <a:pt x="716099" y="23473"/>
                    <a:pt x="712029" y="29567"/>
                    <a:pt x="705783" y="32146"/>
                  </a:cubicBezTo>
                  <a:cubicBezTo>
                    <a:pt x="697236" y="35663"/>
                    <a:pt x="687456" y="31585"/>
                    <a:pt x="683939" y="23038"/>
                  </a:cubicBezTo>
                  <a:cubicBezTo>
                    <a:pt x="683532" y="22048"/>
                    <a:pt x="683220" y="21022"/>
                    <a:pt x="683009" y="19973"/>
                  </a:cubicBezTo>
                  <a:cubicBezTo>
                    <a:pt x="682372" y="16733"/>
                    <a:pt x="682703" y="13377"/>
                    <a:pt x="683962" y="10324"/>
                  </a:cubicBezTo>
                  <a:cubicBezTo>
                    <a:pt x="687518" y="1799"/>
                    <a:pt x="697312" y="-2230"/>
                    <a:pt x="705838" y="1326"/>
                  </a:cubicBezTo>
                  <a:cubicBezTo>
                    <a:pt x="707838" y="2161"/>
                    <a:pt x="709657" y="3376"/>
                    <a:pt x="711194" y="4905"/>
                  </a:cubicBezTo>
                  <a:cubicBezTo>
                    <a:pt x="714327" y="8038"/>
                    <a:pt x="716090" y="12287"/>
                    <a:pt x="716090" y="16716"/>
                  </a:cubicBezTo>
                  <a:close/>
                  <a:moveTo>
                    <a:pt x="400326" y="119262"/>
                  </a:moveTo>
                  <a:cubicBezTo>
                    <a:pt x="400338" y="128478"/>
                    <a:pt x="392877" y="135960"/>
                    <a:pt x="383660" y="135972"/>
                  </a:cubicBezTo>
                  <a:cubicBezTo>
                    <a:pt x="379217" y="135977"/>
                    <a:pt x="374955" y="134211"/>
                    <a:pt x="371818" y="131063"/>
                  </a:cubicBezTo>
                  <a:cubicBezTo>
                    <a:pt x="367049" y="126286"/>
                    <a:pt x="365621" y="119109"/>
                    <a:pt x="368198" y="112871"/>
                  </a:cubicBezTo>
                  <a:cubicBezTo>
                    <a:pt x="370790" y="106635"/>
                    <a:pt x="376877" y="102570"/>
                    <a:pt x="383629" y="102564"/>
                  </a:cubicBezTo>
                  <a:cubicBezTo>
                    <a:pt x="392835" y="102549"/>
                    <a:pt x="400310" y="109999"/>
                    <a:pt x="400326" y="119205"/>
                  </a:cubicBezTo>
                  <a:cubicBezTo>
                    <a:pt x="400326" y="119224"/>
                    <a:pt x="400326" y="119243"/>
                    <a:pt x="400326" y="119262"/>
                  </a:cubicBezTo>
                  <a:close/>
                  <a:moveTo>
                    <a:pt x="505587" y="119262"/>
                  </a:moveTo>
                  <a:cubicBezTo>
                    <a:pt x="505890" y="128479"/>
                    <a:pt x="498665" y="136196"/>
                    <a:pt x="489448" y="136500"/>
                  </a:cubicBezTo>
                  <a:cubicBezTo>
                    <a:pt x="480231" y="136803"/>
                    <a:pt x="472514" y="129577"/>
                    <a:pt x="472210" y="120361"/>
                  </a:cubicBezTo>
                  <a:cubicBezTo>
                    <a:pt x="472198" y="119985"/>
                    <a:pt x="472198" y="119609"/>
                    <a:pt x="472211" y="119233"/>
                  </a:cubicBezTo>
                  <a:cubicBezTo>
                    <a:pt x="472531" y="110017"/>
                    <a:pt x="480261" y="102805"/>
                    <a:pt x="489477" y="103124"/>
                  </a:cubicBezTo>
                  <a:cubicBezTo>
                    <a:pt x="498256" y="103428"/>
                    <a:pt x="505298" y="110482"/>
                    <a:pt x="505587" y="119262"/>
                  </a:cubicBezTo>
                  <a:close/>
                  <a:moveTo>
                    <a:pt x="610848" y="119262"/>
                  </a:moveTo>
                  <a:cubicBezTo>
                    <a:pt x="610860" y="128478"/>
                    <a:pt x="603398" y="135960"/>
                    <a:pt x="594182" y="135972"/>
                  </a:cubicBezTo>
                  <a:cubicBezTo>
                    <a:pt x="589739" y="135977"/>
                    <a:pt x="585476" y="134211"/>
                    <a:pt x="582340" y="131063"/>
                  </a:cubicBezTo>
                  <a:cubicBezTo>
                    <a:pt x="577571" y="126286"/>
                    <a:pt x="576143" y="119109"/>
                    <a:pt x="578720" y="112871"/>
                  </a:cubicBezTo>
                  <a:cubicBezTo>
                    <a:pt x="582276" y="104345"/>
                    <a:pt x="592070" y="100316"/>
                    <a:pt x="600596" y="103873"/>
                  </a:cubicBezTo>
                  <a:cubicBezTo>
                    <a:pt x="602596" y="104707"/>
                    <a:pt x="604415" y="105922"/>
                    <a:pt x="605952" y="107451"/>
                  </a:cubicBezTo>
                  <a:cubicBezTo>
                    <a:pt x="609086" y="110584"/>
                    <a:pt x="610848" y="114833"/>
                    <a:pt x="610848" y="119262"/>
                  </a:cubicBezTo>
                  <a:close/>
                  <a:moveTo>
                    <a:pt x="716090" y="119262"/>
                  </a:moveTo>
                  <a:cubicBezTo>
                    <a:pt x="716102" y="128478"/>
                    <a:pt x="708640" y="135960"/>
                    <a:pt x="699424" y="135972"/>
                  </a:cubicBezTo>
                  <a:cubicBezTo>
                    <a:pt x="694980" y="135977"/>
                    <a:pt x="690718" y="134211"/>
                    <a:pt x="687581" y="131063"/>
                  </a:cubicBezTo>
                  <a:cubicBezTo>
                    <a:pt x="682812" y="126286"/>
                    <a:pt x="681384" y="119109"/>
                    <a:pt x="683962" y="112871"/>
                  </a:cubicBezTo>
                  <a:cubicBezTo>
                    <a:pt x="687518" y="104345"/>
                    <a:pt x="697312" y="100316"/>
                    <a:pt x="705838" y="103873"/>
                  </a:cubicBezTo>
                  <a:cubicBezTo>
                    <a:pt x="707838" y="104707"/>
                    <a:pt x="709657" y="105922"/>
                    <a:pt x="711194" y="107451"/>
                  </a:cubicBezTo>
                  <a:cubicBezTo>
                    <a:pt x="714327" y="110584"/>
                    <a:pt x="716090" y="114833"/>
                    <a:pt x="716090" y="119262"/>
                  </a:cubicBezTo>
                  <a:close/>
                  <a:moveTo>
                    <a:pt x="821341" y="119262"/>
                  </a:moveTo>
                  <a:cubicBezTo>
                    <a:pt x="821373" y="128468"/>
                    <a:pt x="813937" y="135957"/>
                    <a:pt x="804731" y="135989"/>
                  </a:cubicBezTo>
                  <a:cubicBezTo>
                    <a:pt x="800268" y="136005"/>
                    <a:pt x="795986" y="134231"/>
                    <a:pt x="792842" y="131063"/>
                  </a:cubicBezTo>
                  <a:cubicBezTo>
                    <a:pt x="786322" y="124527"/>
                    <a:pt x="786335" y="113943"/>
                    <a:pt x="792871" y="107423"/>
                  </a:cubicBezTo>
                  <a:cubicBezTo>
                    <a:pt x="793635" y="106661"/>
                    <a:pt x="794470" y="105975"/>
                    <a:pt x="795366" y="105374"/>
                  </a:cubicBezTo>
                  <a:cubicBezTo>
                    <a:pt x="803033" y="100251"/>
                    <a:pt x="813402" y="102313"/>
                    <a:pt x="818526" y="109980"/>
                  </a:cubicBezTo>
                  <a:cubicBezTo>
                    <a:pt x="820362" y="112727"/>
                    <a:pt x="821342" y="115958"/>
                    <a:pt x="821341" y="119262"/>
                  </a:cubicBezTo>
                  <a:close/>
                  <a:moveTo>
                    <a:pt x="400326" y="221779"/>
                  </a:moveTo>
                  <a:cubicBezTo>
                    <a:pt x="400336" y="228536"/>
                    <a:pt x="396265" y="234631"/>
                    <a:pt x="390020" y="237210"/>
                  </a:cubicBezTo>
                  <a:cubicBezTo>
                    <a:pt x="381465" y="240723"/>
                    <a:pt x="371682" y="236636"/>
                    <a:pt x="368169" y="228081"/>
                  </a:cubicBezTo>
                  <a:cubicBezTo>
                    <a:pt x="367766" y="227098"/>
                    <a:pt x="367456" y="226079"/>
                    <a:pt x="367246" y="225037"/>
                  </a:cubicBezTo>
                  <a:cubicBezTo>
                    <a:pt x="365943" y="218415"/>
                    <a:pt x="368745" y="211658"/>
                    <a:pt x="374352" y="207901"/>
                  </a:cubicBezTo>
                  <a:cubicBezTo>
                    <a:pt x="380971" y="203467"/>
                    <a:pt x="389803" y="204337"/>
                    <a:pt x="395430" y="209978"/>
                  </a:cubicBezTo>
                  <a:cubicBezTo>
                    <a:pt x="398564" y="213102"/>
                    <a:pt x="400326" y="217350"/>
                    <a:pt x="400326" y="221779"/>
                  </a:cubicBezTo>
                  <a:close/>
                  <a:moveTo>
                    <a:pt x="505587" y="221779"/>
                  </a:moveTo>
                  <a:cubicBezTo>
                    <a:pt x="505581" y="228531"/>
                    <a:pt x="501516" y="234618"/>
                    <a:pt x="495281" y="237210"/>
                  </a:cubicBezTo>
                  <a:cubicBezTo>
                    <a:pt x="486714" y="240650"/>
                    <a:pt x="476980" y="236493"/>
                    <a:pt x="473540" y="227926"/>
                  </a:cubicBezTo>
                  <a:cubicBezTo>
                    <a:pt x="470619" y="220653"/>
                    <a:pt x="473144" y="212327"/>
                    <a:pt x="479612" y="207901"/>
                  </a:cubicBezTo>
                  <a:cubicBezTo>
                    <a:pt x="487270" y="202772"/>
                    <a:pt x="497635" y="204822"/>
                    <a:pt x="502764" y="212479"/>
                  </a:cubicBezTo>
                  <a:cubicBezTo>
                    <a:pt x="504607" y="215231"/>
                    <a:pt x="505590" y="218468"/>
                    <a:pt x="505587" y="221779"/>
                  </a:cubicBezTo>
                  <a:close/>
                  <a:moveTo>
                    <a:pt x="610848" y="221779"/>
                  </a:moveTo>
                  <a:cubicBezTo>
                    <a:pt x="610858" y="228536"/>
                    <a:pt x="606787" y="234631"/>
                    <a:pt x="600542" y="237210"/>
                  </a:cubicBezTo>
                  <a:cubicBezTo>
                    <a:pt x="591987" y="240723"/>
                    <a:pt x="582204" y="236636"/>
                    <a:pt x="578691" y="228081"/>
                  </a:cubicBezTo>
                  <a:cubicBezTo>
                    <a:pt x="578287" y="227098"/>
                    <a:pt x="577978" y="226079"/>
                    <a:pt x="577768" y="225037"/>
                  </a:cubicBezTo>
                  <a:cubicBezTo>
                    <a:pt x="576464" y="218415"/>
                    <a:pt x="579266" y="211658"/>
                    <a:pt x="584873" y="207901"/>
                  </a:cubicBezTo>
                  <a:cubicBezTo>
                    <a:pt x="591493" y="203467"/>
                    <a:pt x="600325" y="204337"/>
                    <a:pt x="605952" y="209978"/>
                  </a:cubicBezTo>
                  <a:cubicBezTo>
                    <a:pt x="609086" y="213102"/>
                    <a:pt x="610848" y="217350"/>
                    <a:pt x="610848" y="221779"/>
                  </a:cubicBezTo>
                  <a:close/>
                  <a:moveTo>
                    <a:pt x="716090" y="221779"/>
                  </a:moveTo>
                  <a:cubicBezTo>
                    <a:pt x="716099" y="228536"/>
                    <a:pt x="712029" y="234631"/>
                    <a:pt x="705783" y="237210"/>
                  </a:cubicBezTo>
                  <a:cubicBezTo>
                    <a:pt x="697229" y="240723"/>
                    <a:pt x="687446" y="236636"/>
                    <a:pt x="683933" y="228081"/>
                  </a:cubicBezTo>
                  <a:cubicBezTo>
                    <a:pt x="683529" y="227098"/>
                    <a:pt x="683220" y="226079"/>
                    <a:pt x="683009" y="225037"/>
                  </a:cubicBezTo>
                  <a:cubicBezTo>
                    <a:pt x="681176" y="215994"/>
                    <a:pt x="687020" y="207177"/>
                    <a:pt x="696063" y="205343"/>
                  </a:cubicBezTo>
                  <a:cubicBezTo>
                    <a:pt x="705105" y="203509"/>
                    <a:pt x="713923" y="209353"/>
                    <a:pt x="715756" y="218396"/>
                  </a:cubicBezTo>
                  <a:cubicBezTo>
                    <a:pt x="715982" y="219510"/>
                    <a:pt x="716094" y="220643"/>
                    <a:pt x="716090" y="221779"/>
                  </a:cubicBezTo>
                  <a:close/>
                  <a:moveTo>
                    <a:pt x="821341" y="221779"/>
                  </a:moveTo>
                  <a:cubicBezTo>
                    <a:pt x="821356" y="228538"/>
                    <a:pt x="817284" y="234635"/>
                    <a:pt x="811035" y="237210"/>
                  </a:cubicBezTo>
                  <a:cubicBezTo>
                    <a:pt x="802467" y="240650"/>
                    <a:pt x="792734" y="236493"/>
                    <a:pt x="789293" y="227926"/>
                  </a:cubicBezTo>
                  <a:cubicBezTo>
                    <a:pt x="786373" y="220653"/>
                    <a:pt x="788898" y="212327"/>
                    <a:pt x="795366" y="207901"/>
                  </a:cubicBezTo>
                  <a:cubicBezTo>
                    <a:pt x="803043" y="202783"/>
                    <a:pt x="813416" y="204857"/>
                    <a:pt x="818535" y="212534"/>
                  </a:cubicBezTo>
                  <a:cubicBezTo>
                    <a:pt x="820360" y="215272"/>
                    <a:pt x="821336" y="218488"/>
                    <a:pt x="821341" y="221779"/>
                  </a:cubicBezTo>
                  <a:close/>
                  <a:moveTo>
                    <a:pt x="926602" y="221779"/>
                  </a:moveTo>
                  <a:cubicBezTo>
                    <a:pt x="926596" y="228531"/>
                    <a:pt x="922531" y="234618"/>
                    <a:pt x="916295" y="237210"/>
                  </a:cubicBezTo>
                  <a:cubicBezTo>
                    <a:pt x="907728" y="240650"/>
                    <a:pt x="897994" y="236493"/>
                    <a:pt x="894554" y="227926"/>
                  </a:cubicBezTo>
                  <a:cubicBezTo>
                    <a:pt x="891634" y="220653"/>
                    <a:pt x="894159" y="212327"/>
                    <a:pt x="900627" y="207901"/>
                  </a:cubicBezTo>
                  <a:cubicBezTo>
                    <a:pt x="907249" y="203461"/>
                    <a:pt x="916087" y="204332"/>
                    <a:pt x="921715" y="209978"/>
                  </a:cubicBezTo>
                  <a:cubicBezTo>
                    <a:pt x="924839" y="213102"/>
                    <a:pt x="926602" y="217350"/>
                    <a:pt x="926602" y="221779"/>
                  </a:cubicBezTo>
                  <a:close/>
                  <a:moveTo>
                    <a:pt x="400326" y="324325"/>
                  </a:moveTo>
                  <a:cubicBezTo>
                    <a:pt x="400336" y="331082"/>
                    <a:pt x="396265" y="337177"/>
                    <a:pt x="390020" y="339756"/>
                  </a:cubicBezTo>
                  <a:cubicBezTo>
                    <a:pt x="381473" y="343273"/>
                    <a:pt x="371693" y="339195"/>
                    <a:pt x="368176" y="330648"/>
                  </a:cubicBezTo>
                  <a:cubicBezTo>
                    <a:pt x="367768" y="329658"/>
                    <a:pt x="367457" y="328632"/>
                    <a:pt x="367246" y="327583"/>
                  </a:cubicBezTo>
                  <a:cubicBezTo>
                    <a:pt x="365463" y="318519"/>
                    <a:pt x="371364" y="309726"/>
                    <a:pt x="380428" y="307943"/>
                  </a:cubicBezTo>
                  <a:cubicBezTo>
                    <a:pt x="381482" y="307735"/>
                    <a:pt x="382554" y="307630"/>
                    <a:pt x="383629" y="307628"/>
                  </a:cubicBezTo>
                  <a:cubicBezTo>
                    <a:pt x="392846" y="307639"/>
                    <a:pt x="400316" y="315108"/>
                    <a:pt x="400326" y="324325"/>
                  </a:cubicBezTo>
                  <a:close/>
                  <a:moveTo>
                    <a:pt x="505587" y="324325"/>
                  </a:moveTo>
                  <a:cubicBezTo>
                    <a:pt x="505581" y="331078"/>
                    <a:pt x="501516" y="337164"/>
                    <a:pt x="495281" y="339756"/>
                  </a:cubicBezTo>
                  <a:cubicBezTo>
                    <a:pt x="486739" y="343272"/>
                    <a:pt x="476964" y="339198"/>
                    <a:pt x="473448" y="330655"/>
                  </a:cubicBezTo>
                  <a:cubicBezTo>
                    <a:pt x="473039" y="329664"/>
                    <a:pt x="472727" y="328635"/>
                    <a:pt x="472516" y="327583"/>
                  </a:cubicBezTo>
                  <a:cubicBezTo>
                    <a:pt x="470709" y="318540"/>
                    <a:pt x="476574" y="309744"/>
                    <a:pt x="485617" y="307937"/>
                  </a:cubicBezTo>
                  <a:cubicBezTo>
                    <a:pt x="494660" y="306130"/>
                    <a:pt x="503456" y="311995"/>
                    <a:pt x="505263" y="321038"/>
                  </a:cubicBezTo>
                  <a:cubicBezTo>
                    <a:pt x="505480" y="322120"/>
                    <a:pt x="505588" y="323222"/>
                    <a:pt x="505587" y="324325"/>
                  </a:cubicBezTo>
                  <a:close/>
                  <a:moveTo>
                    <a:pt x="610848" y="324325"/>
                  </a:moveTo>
                  <a:cubicBezTo>
                    <a:pt x="610858" y="331082"/>
                    <a:pt x="606787" y="337177"/>
                    <a:pt x="600542" y="339756"/>
                  </a:cubicBezTo>
                  <a:cubicBezTo>
                    <a:pt x="591994" y="343273"/>
                    <a:pt x="582214" y="339195"/>
                    <a:pt x="578697" y="330648"/>
                  </a:cubicBezTo>
                  <a:cubicBezTo>
                    <a:pt x="578290" y="329658"/>
                    <a:pt x="577979" y="328632"/>
                    <a:pt x="577768" y="327583"/>
                  </a:cubicBezTo>
                  <a:cubicBezTo>
                    <a:pt x="575984" y="318519"/>
                    <a:pt x="581886" y="309726"/>
                    <a:pt x="590950" y="307943"/>
                  </a:cubicBezTo>
                  <a:cubicBezTo>
                    <a:pt x="592004" y="307735"/>
                    <a:pt x="593076" y="307630"/>
                    <a:pt x="594150" y="307628"/>
                  </a:cubicBezTo>
                  <a:cubicBezTo>
                    <a:pt x="603372" y="307628"/>
                    <a:pt x="610848" y="315104"/>
                    <a:pt x="610848" y="324325"/>
                  </a:cubicBezTo>
                  <a:close/>
                  <a:moveTo>
                    <a:pt x="716090" y="324325"/>
                  </a:moveTo>
                  <a:cubicBezTo>
                    <a:pt x="716099" y="331082"/>
                    <a:pt x="712029" y="337177"/>
                    <a:pt x="705783" y="339756"/>
                  </a:cubicBezTo>
                  <a:cubicBezTo>
                    <a:pt x="697236" y="343273"/>
                    <a:pt x="687456" y="339195"/>
                    <a:pt x="683939" y="330648"/>
                  </a:cubicBezTo>
                  <a:cubicBezTo>
                    <a:pt x="683532" y="329658"/>
                    <a:pt x="683220" y="328632"/>
                    <a:pt x="683009" y="327583"/>
                  </a:cubicBezTo>
                  <a:cubicBezTo>
                    <a:pt x="682372" y="324343"/>
                    <a:pt x="682703" y="320987"/>
                    <a:pt x="683962" y="317934"/>
                  </a:cubicBezTo>
                  <a:cubicBezTo>
                    <a:pt x="687518" y="309409"/>
                    <a:pt x="697312" y="305380"/>
                    <a:pt x="705838" y="308936"/>
                  </a:cubicBezTo>
                  <a:cubicBezTo>
                    <a:pt x="707838" y="309771"/>
                    <a:pt x="709657" y="310986"/>
                    <a:pt x="711194" y="312514"/>
                  </a:cubicBezTo>
                  <a:cubicBezTo>
                    <a:pt x="714327" y="315648"/>
                    <a:pt x="716090" y="319896"/>
                    <a:pt x="716090" y="324325"/>
                  </a:cubicBezTo>
                  <a:close/>
                  <a:moveTo>
                    <a:pt x="821341" y="324325"/>
                  </a:moveTo>
                  <a:cubicBezTo>
                    <a:pt x="821356" y="331084"/>
                    <a:pt x="817284" y="337181"/>
                    <a:pt x="811035" y="339756"/>
                  </a:cubicBezTo>
                  <a:cubicBezTo>
                    <a:pt x="802493" y="343272"/>
                    <a:pt x="792718" y="339198"/>
                    <a:pt x="789201" y="330655"/>
                  </a:cubicBezTo>
                  <a:cubicBezTo>
                    <a:pt x="788793" y="329664"/>
                    <a:pt x="788481" y="328635"/>
                    <a:pt x="788270" y="327583"/>
                  </a:cubicBezTo>
                  <a:cubicBezTo>
                    <a:pt x="786463" y="318540"/>
                    <a:pt x="792328" y="309744"/>
                    <a:pt x="801371" y="307937"/>
                  </a:cubicBezTo>
                  <a:cubicBezTo>
                    <a:pt x="810414" y="306130"/>
                    <a:pt x="819210" y="311995"/>
                    <a:pt x="821017" y="321038"/>
                  </a:cubicBezTo>
                  <a:cubicBezTo>
                    <a:pt x="821233" y="322120"/>
                    <a:pt x="821342" y="323222"/>
                    <a:pt x="821341" y="324325"/>
                  </a:cubicBezTo>
                  <a:close/>
                  <a:moveTo>
                    <a:pt x="926602" y="324325"/>
                  </a:moveTo>
                  <a:cubicBezTo>
                    <a:pt x="926596" y="331078"/>
                    <a:pt x="922531" y="337164"/>
                    <a:pt x="916295" y="339756"/>
                  </a:cubicBezTo>
                  <a:cubicBezTo>
                    <a:pt x="907753" y="343272"/>
                    <a:pt x="897978" y="339198"/>
                    <a:pt x="894462" y="330655"/>
                  </a:cubicBezTo>
                  <a:cubicBezTo>
                    <a:pt x="894054" y="329664"/>
                    <a:pt x="893742" y="328635"/>
                    <a:pt x="893531" y="327583"/>
                  </a:cubicBezTo>
                  <a:cubicBezTo>
                    <a:pt x="891723" y="318540"/>
                    <a:pt x="897589" y="309744"/>
                    <a:pt x="906632" y="307937"/>
                  </a:cubicBezTo>
                  <a:cubicBezTo>
                    <a:pt x="915674" y="306130"/>
                    <a:pt x="924470" y="311995"/>
                    <a:pt x="926278" y="321038"/>
                  </a:cubicBezTo>
                  <a:cubicBezTo>
                    <a:pt x="926494" y="322120"/>
                    <a:pt x="926603" y="323222"/>
                    <a:pt x="926602" y="324325"/>
                  </a:cubicBezTo>
                  <a:close/>
                  <a:moveTo>
                    <a:pt x="400326" y="426872"/>
                  </a:moveTo>
                  <a:cubicBezTo>
                    <a:pt x="400336" y="433629"/>
                    <a:pt x="396265" y="439723"/>
                    <a:pt x="390020" y="442302"/>
                  </a:cubicBezTo>
                  <a:cubicBezTo>
                    <a:pt x="381473" y="445819"/>
                    <a:pt x="371693" y="441741"/>
                    <a:pt x="368176" y="433194"/>
                  </a:cubicBezTo>
                  <a:cubicBezTo>
                    <a:pt x="367768" y="432204"/>
                    <a:pt x="367457" y="431178"/>
                    <a:pt x="367246" y="430129"/>
                  </a:cubicBezTo>
                  <a:cubicBezTo>
                    <a:pt x="365939" y="423504"/>
                    <a:pt x="368741" y="416742"/>
                    <a:pt x="374352" y="412984"/>
                  </a:cubicBezTo>
                  <a:cubicBezTo>
                    <a:pt x="380977" y="408573"/>
                    <a:pt x="389793" y="409441"/>
                    <a:pt x="395430" y="415061"/>
                  </a:cubicBezTo>
                  <a:cubicBezTo>
                    <a:pt x="398564" y="418194"/>
                    <a:pt x="400326" y="422442"/>
                    <a:pt x="400326" y="426872"/>
                  </a:cubicBezTo>
                  <a:close/>
                  <a:moveTo>
                    <a:pt x="505587" y="426872"/>
                  </a:moveTo>
                  <a:cubicBezTo>
                    <a:pt x="505581" y="433624"/>
                    <a:pt x="501516" y="439710"/>
                    <a:pt x="495281" y="442302"/>
                  </a:cubicBezTo>
                  <a:cubicBezTo>
                    <a:pt x="486739" y="445818"/>
                    <a:pt x="476964" y="441744"/>
                    <a:pt x="473448" y="433202"/>
                  </a:cubicBezTo>
                  <a:cubicBezTo>
                    <a:pt x="473039" y="432210"/>
                    <a:pt x="472727" y="431181"/>
                    <a:pt x="472516" y="430129"/>
                  </a:cubicBezTo>
                  <a:cubicBezTo>
                    <a:pt x="471185" y="423504"/>
                    <a:pt x="473988" y="416731"/>
                    <a:pt x="479612" y="412984"/>
                  </a:cubicBezTo>
                  <a:cubicBezTo>
                    <a:pt x="486242" y="408579"/>
                    <a:pt x="495057" y="409447"/>
                    <a:pt x="500701" y="415061"/>
                  </a:cubicBezTo>
                  <a:cubicBezTo>
                    <a:pt x="503834" y="418194"/>
                    <a:pt x="505587" y="422442"/>
                    <a:pt x="505587" y="426872"/>
                  </a:cubicBezTo>
                  <a:close/>
                  <a:moveTo>
                    <a:pt x="610848" y="426872"/>
                  </a:moveTo>
                  <a:cubicBezTo>
                    <a:pt x="610858" y="433629"/>
                    <a:pt x="606787" y="439723"/>
                    <a:pt x="600542" y="442302"/>
                  </a:cubicBezTo>
                  <a:cubicBezTo>
                    <a:pt x="591994" y="445819"/>
                    <a:pt x="582214" y="441741"/>
                    <a:pt x="578697" y="433194"/>
                  </a:cubicBezTo>
                  <a:cubicBezTo>
                    <a:pt x="578290" y="432204"/>
                    <a:pt x="577979" y="431178"/>
                    <a:pt x="577768" y="430129"/>
                  </a:cubicBezTo>
                  <a:cubicBezTo>
                    <a:pt x="576460" y="423504"/>
                    <a:pt x="579263" y="416742"/>
                    <a:pt x="584873" y="412984"/>
                  </a:cubicBezTo>
                  <a:cubicBezTo>
                    <a:pt x="591499" y="408573"/>
                    <a:pt x="600315" y="409441"/>
                    <a:pt x="605952" y="415061"/>
                  </a:cubicBezTo>
                  <a:cubicBezTo>
                    <a:pt x="609086" y="418194"/>
                    <a:pt x="610848" y="422442"/>
                    <a:pt x="610848" y="426872"/>
                  </a:cubicBezTo>
                  <a:close/>
                  <a:moveTo>
                    <a:pt x="716090" y="426872"/>
                  </a:moveTo>
                  <a:cubicBezTo>
                    <a:pt x="716099" y="433629"/>
                    <a:pt x="712029" y="439723"/>
                    <a:pt x="705783" y="442302"/>
                  </a:cubicBezTo>
                  <a:cubicBezTo>
                    <a:pt x="697236" y="445819"/>
                    <a:pt x="687456" y="441741"/>
                    <a:pt x="683939" y="433194"/>
                  </a:cubicBezTo>
                  <a:cubicBezTo>
                    <a:pt x="683532" y="432204"/>
                    <a:pt x="683220" y="431178"/>
                    <a:pt x="683009" y="430129"/>
                  </a:cubicBezTo>
                  <a:cubicBezTo>
                    <a:pt x="682372" y="426889"/>
                    <a:pt x="682704" y="423533"/>
                    <a:pt x="683962" y="420480"/>
                  </a:cubicBezTo>
                  <a:cubicBezTo>
                    <a:pt x="687518" y="411955"/>
                    <a:pt x="697312" y="407926"/>
                    <a:pt x="705838" y="411483"/>
                  </a:cubicBezTo>
                  <a:cubicBezTo>
                    <a:pt x="707838" y="412317"/>
                    <a:pt x="709657" y="413532"/>
                    <a:pt x="711194" y="415061"/>
                  </a:cubicBezTo>
                  <a:cubicBezTo>
                    <a:pt x="714327" y="418194"/>
                    <a:pt x="716090" y="422442"/>
                    <a:pt x="716090" y="426872"/>
                  </a:cubicBezTo>
                  <a:close/>
                  <a:moveTo>
                    <a:pt x="821341" y="426872"/>
                  </a:moveTo>
                  <a:cubicBezTo>
                    <a:pt x="821356" y="433630"/>
                    <a:pt x="817284" y="439727"/>
                    <a:pt x="811035" y="442302"/>
                  </a:cubicBezTo>
                  <a:cubicBezTo>
                    <a:pt x="802493" y="445818"/>
                    <a:pt x="792718" y="441744"/>
                    <a:pt x="789201" y="433202"/>
                  </a:cubicBezTo>
                  <a:cubicBezTo>
                    <a:pt x="788793" y="432210"/>
                    <a:pt x="788481" y="431181"/>
                    <a:pt x="788270" y="430129"/>
                  </a:cubicBezTo>
                  <a:cubicBezTo>
                    <a:pt x="786939" y="423504"/>
                    <a:pt x="789742" y="416731"/>
                    <a:pt x="795366" y="412984"/>
                  </a:cubicBezTo>
                  <a:cubicBezTo>
                    <a:pt x="801994" y="408571"/>
                    <a:pt x="810814" y="409439"/>
                    <a:pt x="816454" y="415061"/>
                  </a:cubicBezTo>
                  <a:cubicBezTo>
                    <a:pt x="819588" y="418194"/>
                    <a:pt x="821341" y="422442"/>
                    <a:pt x="821341" y="426872"/>
                  </a:cubicBezTo>
                  <a:close/>
                  <a:moveTo>
                    <a:pt x="926602" y="426872"/>
                  </a:moveTo>
                  <a:cubicBezTo>
                    <a:pt x="926596" y="433624"/>
                    <a:pt x="922531" y="439710"/>
                    <a:pt x="916295" y="442302"/>
                  </a:cubicBezTo>
                  <a:cubicBezTo>
                    <a:pt x="907753" y="445818"/>
                    <a:pt x="897978" y="441744"/>
                    <a:pt x="894462" y="433202"/>
                  </a:cubicBezTo>
                  <a:cubicBezTo>
                    <a:pt x="894054" y="432210"/>
                    <a:pt x="893742" y="431181"/>
                    <a:pt x="893531" y="430129"/>
                  </a:cubicBezTo>
                  <a:cubicBezTo>
                    <a:pt x="892200" y="423504"/>
                    <a:pt x="895003" y="416731"/>
                    <a:pt x="900627" y="412984"/>
                  </a:cubicBezTo>
                  <a:cubicBezTo>
                    <a:pt x="907254" y="408567"/>
                    <a:pt x="916077" y="409436"/>
                    <a:pt x="921715" y="415061"/>
                  </a:cubicBezTo>
                  <a:cubicBezTo>
                    <a:pt x="924839" y="418194"/>
                    <a:pt x="926602" y="422442"/>
                    <a:pt x="926602" y="426872"/>
                  </a:cubicBezTo>
                  <a:close/>
                  <a:moveTo>
                    <a:pt x="82353" y="303066"/>
                  </a:moveTo>
                  <a:cubicBezTo>
                    <a:pt x="81458" y="305238"/>
                    <a:pt x="80713" y="307469"/>
                    <a:pt x="80124" y="309743"/>
                  </a:cubicBezTo>
                  <a:cubicBezTo>
                    <a:pt x="76095" y="324640"/>
                    <a:pt x="71218" y="362083"/>
                    <a:pt x="107537" y="400106"/>
                  </a:cubicBezTo>
                  <a:lnTo>
                    <a:pt x="0" y="348900"/>
                  </a:lnTo>
                  <a:lnTo>
                    <a:pt x="37852" y="264747"/>
                  </a:lnTo>
                  <a:lnTo>
                    <a:pt x="87249" y="284140"/>
                  </a:lnTo>
                  <a:lnTo>
                    <a:pt x="81334" y="305333"/>
                  </a:lnTo>
                </a:path>
              </a:pathLst>
            </a:custGeom>
            <a:solidFill>
              <a:srgbClr val="FFFFFF"/>
            </a:solidFill>
            <a:ln w="9525" cap="flat">
              <a:noFill/>
              <a:prstDash val="solid"/>
              <a:miter/>
            </a:ln>
          </p:spPr>
          <p:txBody>
            <a:bodyPr rtlCol="0" anchor="ctr"/>
            <a:lstStyle/>
            <a:p>
              <a:endParaRPr lang="zh-CN" altLang="en-US"/>
            </a:p>
          </p:txBody>
        </p:sp>
        <p:sp>
          <p:nvSpPr>
            <p:cNvPr id="25" name="任意多边形: 形状 19"/>
            <p:cNvSpPr/>
            <p:nvPr>
              <p:custDataLst>
                <p:tags r:id="rId29"/>
              </p:custDataLst>
            </p:nvPr>
          </p:nvSpPr>
          <p:spPr>
            <a:xfrm>
              <a:off x="7982636" y="5486544"/>
              <a:ext cx="166701" cy="91324"/>
            </a:xfrm>
            <a:custGeom>
              <a:avLst/>
              <a:gdLst>
                <a:gd name="connsiteX0" fmla="*/ 8754 w 147682"/>
                <a:gd name="connsiteY0" fmla="*/ 0 h 80905"/>
                <a:gd name="connsiteX1" fmla="*/ 0 w 147682"/>
                <a:gd name="connsiteY1" fmla="*/ 16745 h 80905"/>
                <a:gd name="connsiteX2" fmla="*/ 143199 w 147682"/>
                <a:gd name="connsiteY2" fmla="*/ 80905 h 80905"/>
                <a:gd name="connsiteX3" fmla="*/ 138884 w 147682"/>
                <a:gd name="connsiteY3" fmla="*/ 57036 h 80905"/>
                <a:gd name="connsiteX4" fmla="*/ 8754 w 147682"/>
                <a:gd name="connsiteY4" fmla="*/ 0 h 80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82" h="80905">
                  <a:moveTo>
                    <a:pt x="8754" y="0"/>
                  </a:moveTo>
                  <a:lnTo>
                    <a:pt x="0" y="16745"/>
                  </a:lnTo>
                  <a:lnTo>
                    <a:pt x="143199" y="80905"/>
                  </a:lnTo>
                  <a:cubicBezTo>
                    <a:pt x="143199" y="80905"/>
                    <a:pt x="155734" y="67189"/>
                    <a:pt x="138884" y="57036"/>
                  </a:cubicBezTo>
                  <a:lnTo>
                    <a:pt x="8754" y="0"/>
                  </a:lnTo>
                  <a:close/>
                </a:path>
              </a:pathLst>
            </a:custGeom>
            <a:solidFill>
              <a:srgbClr val="060000"/>
            </a:solidFill>
            <a:ln w="9525" cap="flat">
              <a:noFill/>
              <a:prstDash val="solid"/>
              <a:miter/>
            </a:ln>
          </p:spPr>
          <p:txBody>
            <a:bodyPr rtlCol="0" anchor="ctr"/>
            <a:lstStyle/>
            <a:p>
              <a:endParaRPr lang="zh-CN" altLang="en-US"/>
            </a:p>
          </p:txBody>
        </p:sp>
        <p:sp>
          <p:nvSpPr>
            <p:cNvPr id="26" name="任意多边形: 形状 20"/>
            <p:cNvSpPr/>
            <p:nvPr>
              <p:custDataLst>
                <p:tags r:id="rId30"/>
              </p:custDataLst>
            </p:nvPr>
          </p:nvSpPr>
          <p:spPr>
            <a:xfrm>
              <a:off x="8079782" y="5461890"/>
              <a:ext cx="15919" cy="59005"/>
            </a:xfrm>
            <a:custGeom>
              <a:avLst/>
              <a:gdLst>
                <a:gd name="connsiteX0" fmla="*/ 83 w 14103"/>
                <a:gd name="connsiteY0" fmla="*/ 0 h 52273"/>
                <a:gd name="connsiteX1" fmla="*/ 14103 w 14103"/>
                <a:gd name="connsiteY1" fmla="*/ 52273 h 52273"/>
              </a:gdLst>
              <a:ahLst/>
              <a:cxnLst>
                <a:cxn ang="0">
                  <a:pos x="connsiteX0" y="connsiteY0"/>
                </a:cxn>
                <a:cxn ang="0">
                  <a:pos x="connsiteX1" y="connsiteY1"/>
                </a:cxn>
              </a:cxnLst>
              <a:rect l="l" t="t" r="r" b="b"/>
              <a:pathLst>
                <a:path w="14103" h="52273">
                  <a:moveTo>
                    <a:pt x="83" y="0"/>
                  </a:moveTo>
                  <a:cubicBezTo>
                    <a:pt x="83" y="0"/>
                    <a:pt x="-1946" y="31594"/>
                    <a:pt x="14103" y="52273"/>
                  </a:cubicBezTo>
                </a:path>
              </a:pathLst>
            </a:custGeom>
            <a:noFill/>
            <a:ln w="2229" cap="flat">
              <a:solidFill>
                <a:srgbClr val="060000"/>
              </a:solidFill>
              <a:prstDash val="solid"/>
              <a:miter/>
            </a:ln>
          </p:spPr>
          <p:txBody>
            <a:bodyPr rtlCol="0" anchor="ctr"/>
            <a:lstStyle/>
            <a:p>
              <a:endParaRPr lang="zh-CN" altLang="en-US"/>
            </a:p>
          </p:txBody>
        </p:sp>
        <p:sp>
          <p:nvSpPr>
            <p:cNvPr id="27" name="任意多边形: 形状 21"/>
            <p:cNvSpPr/>
            <p:nvPr>
              <p:custDataLst>
                <p:tags r:id="rId31"/>
              </p:custDataLst>
            </p:nvPr>
          </p:nvSpPr>
          <p:spPr>
            <a:xfrm>
              <a:off x="7978744" y="5497714"/>
              <a:ext cx="59542" cy="40555"/>
            </a:xfrm>
            <a:custGeom>
              <a:avLst/>
              <a:gdLst>
                <a:gd name="connsiteX0" fmla="*/ 6763 w 52749"/>
                <a:gd name="connsiteY0" fmla="*/ 0 h 35928"/>
                <a:gd name="connsiteX1" fmla="*/ 0 w 52749"/>
                <a:gd name="connsiteY1" fmla="*/ 14583 h 35928"/>
                <a:gd name="connsiteX2" fmla="*/ 45977 w 52749"/>
                <a:gd name="connsiteY2" fmla="*/ 35928 h 35928"/>
                <a:gd name="connsiteX3" fmla="*/ 52749 w 52749"/>
                <a:gd name="connsiteY3" fmla="*/ 21346 h 35928"/>
                <a:gd name="connsiteX4" fmla="*/ 6763 w 52749"/>
                <a:gd name="connsiteY4" fmla="*/ 0 h 35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49" h="35928">
                  <a:moveTo>
                    <a:pt x="6763" y="0"/>
                  </a:moveTo>
                  <a:lnTo>
                    <a:pt x="0" y="14583"/>
                  </a:lnTo>
                  <a:lnTo>
                    <a:pt x="45977" y="35928"/>
                  </a:lnTo>
                  <a:lnTo>
                    <a:pt x="52749" y="21346"/>
                  </a:lnTo>
                  <a:lnTo>
                    <a:pt x="6763" y="0"/>
                  </a:lnTo>
                  <a:close/>
                </a:path>
              </a:pathLst>
            </a:custGeom>
            <a:solidFill>
              <a:srgbClr val="060000"/>
            </a:solidFill>
            <a:ln w="9525" cap="flat">
              <a:noFill/>
              <a:prstDash val="solid"/>
              <a:miter/>
            </a:ln>
          </p:spPr>
          <p:txBody>
            <a:bodyPr rtlCol="0" anchor="ctr"/>
            <a:lstStyle/>
            <a:p>
              <a:endParaRPr lang="zh-CN" altLang="en-US"/>
            </a:p>
          </p:txBody>
        </p:sp>
        <p:sp>
          <p:nvSpPr>
            <p:cNvPr id="28" name="任意多边形: 形状 22"/>
            <p:cNvSpPr/>
            <p:nvPr>
              <p:custDataLst>
                <p:tags r:id="rId32"/>
              </p:custDataLst>
            </p:nvPr>
          </p:nvSpPr>
          <p:spPr>
            <a:xfrm>
              <a:off x="8579614" y="5447967"/>
              <a:ext cx="131213" cy="131256"/>
            </a:xfrm>
            <a:custGeom>
              <a:avLst/>
              <a:gdLst>
                <a:gd name="connsiteX0" fmla="*/ 70018 w 116243"/>
                <a:gd name="connsiteY0" fmla="*/ 27251 h 116281"/>
                <a:gd name="connsiteX1" fmla="*/ 69332 w 116243"/>
                <a:gd name="connsiteY1" fmla="*/ 34357 h 116281"/>
                <a:gd name="connsiteX2" fmla="*/ 116243 w 116243"/>
                <a:gd name="connsiteY2" fmla="*/ 116281 h 116281"/>
                <a:gd name="connsiteX3" fmla="*/ 0 w 116243"/>
                <a:gd name="connsiteY3" fmla="*/ 90526 h 116281"/>
                <a:gd name="connsiteX4" fmla="*/ 18126 w 116243"/>
                <a:gd name="connsiteY4" fmla="*/ 0 h 116281"/>
                <a:gd name="connsiteX5" fmla="*/ 70618 w 116243"/>
                <a:gd name="connsiteY5" fmla="*/ 7858 h 116281"/>
                <a:gd name="connsiteX6" fmla="*/ 69599 w 116243"/>
                <a:gd name="connsiteY6" fmla="*/ 29851 h 116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43" h="116281">
                  <a:moveTo>
                    <a:pt x="70018" y="27251"/>
                  </a:moveTo>
                  <a:cubicBezTo>
                    <a:pt x="69628" y="29601"/>
                    <a:pt x="69399" y="31975"/>
                    <a:pt x="69332" y="34357"/>
                  </a:cubicBezTo>
                  <a:cubicBezTo>
                    <a:pt x="68732" y="49759"/>
                    <a:pt x="72361" y="87344"/>
                    <a:pt x="116243" y="116281"/>
                  </a:cubicBezTo>
                  <a:lnTo>
                    <a:pt x="0" y="90526"/>
                  </a:lnTo>
                  <a:lnTo>
                    <a:pt x="18126" y="0"/>
                  </a:lnTo>
                  <a:lnTo>
                    <a:pt x="70618" y="7858"/>
                  </a:lnTo>
                  <a:lnTo>
                    <a:pt x="69599" y="29851"/>
                  </a:lnTo>
                </a:path>
              </a:pathLst>
            </a:custGeom>
            <a:solidFill>
              <a:srgbClr val="FFFFFF"/>
            </a:solidFill>
            <a:ln w="9525" cap="flat">
              <a:noFill/>
              <a:prstDash val="solid"/>
              <a:miter/>
            </a:ln>
          </p:spPr>
          <p:txBody>
            <a:bodyPr rtlCol="0" anchor="ctr"/>
            <a:lstStyle/>
            <a:p>
              <a:endParaRPr lang="zh-CN" altLang="en-US"/>
            </a:p>
          </p:txBody>
        </p:sp>
        <p:sp>
          <p:nvSpPr>
            <p:cNvPr id="29" name="任意多边形: 形状 23"/>
            <p:cNvSpPr/>
            <p:nvPr>
              <p:custDataLst>
                <p:tags r:id="rId33"/>
              </p:custDataLst>
            </p:nvPr>
          </p:nvSpPr>
          <p:spPr>
            <a:xfrm>
              <a:off x="8574237" y="5550151"/>
              <a:ext cx="176253" cy="55059"/>
            </a:xfrm>
            <a:custGeom>
              <a:avLst/>
              <a:gdLst>
                <a:gd name="connsiteX0" fmla="*/ 4763 w 156144"/>
                <a:gd name="connsiteY0" fmla="*/ 0 h 48777"/>
                <a:gd name="connsiteX1" fmla="*/ 0 w 156144"/>
                <a:gd name="connsiteY1" fmla="*/ 18279 h 48777"/>
                <a:gd name="connsiteX2" fmla="*/ 153905 w 156144"/>
                <a:gd name="connsiteY2" fmla="*/ 48778 h 48777"/>
                <a:gd name="connsiteX3" fmla="*/ 144351 w 156144"/>
                <a:gd name="connsiteY3" fmla="*/ 26518 h 48777"/>
                <a:gd name="connsiteX4" fmla="*/ 4763 w 156144"/>
                <a:gd name="connsiteY4" fmla="*/ 0 h 4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144" h="48777">
                  <a:moveTo>
                    <a:pt x="4763" y="0"/>
                  </a:moveTo>
                  <a:lnTo>
                    <a:pt x="0" y="18279"/>
                  </a:lnTo>
                  <a:lnTo>
                    <a:pt x="153905" y="48778"/>
                  </a:lnTo>
                  <a:cubicBezTo>
                    <a:pt x="153905" y="48778"/>
                    <a:pt x="163058" y="32614"/>
                    <a:pt x="144351" y="26518"/>
                  </a:cubicBezTo>
                  <a:lnTo>
                    <a:pt x="4763" y="0"/>
                  </a:lnTo>
                  <a:close/>
                </a:path>
              </a:pathLst>
            </a:custGeom>
            <a:solidFill>
              <a:srgbClr val="060000"/>
            </a:solidFill>
            <a:ln w="9525" cap="flat">
              <a:noFill/>
              <a:prstDash val="solid"/>
              <a:miter/>
            </a:ln>
          </p:spPr>
          <p:txBody>
            <a:bodyPr rtlCol="0" anchor="ctr"/>
            <a:lstStyle/>
            <a:p>
              <a:endParaRPr lang="zh-CN" altLang="en-US"/>
            </a:p>
          </p:txBody>
        </p:sp>
        <p:sp>
          <p:nvSpPr>
            <p:cNvPr id="30" name="任意多边形: 形状 24"/>
            <p:cNvSpPr/>
            <p:nvPr>
              <p:custDataLst>
                <p:tags r:id="rId34"/>
              </p:custDataLst>
            </p:nvPr>
          </p:nvSpPr>
          <p:spPr>
            <a:xfrm>
              <a:off x="8659326" y="5506542"/>
              <a:ext cx="28620" cy="53983"/>
            </a:xfrm>
            <a:custGeom>
              <a:avLst/>
              <a:gdLst>
                <a:gd name="connsiteX0" fmla="*/ 0 w 25355"/>
                <a:gd name="connsiteY0" fmla="*/ 0 h 47824"/>
                <a:gd name="connsiteX1" fmla="*/ 25356 w 25355"/>
                <a:gd name="connsiteY1" fmla="*/ 47825 h 47824"/>
              </a:gdLst>
              <a:ahLst/>
              <a:cxnLst>
                <a:cxn ang="0">
                  <a:pos x="connsiteX0" y="connsiteY0"/>
                </a:cxn>
                <a:cxn ang="0">
                  <a:pos x="connsiteX1" y="connsiteY1"/>
                </a:cxn>
              </a:cxnLst>
              <a:rect l="l" t="t" r="r" b="b"/>
              <a:pathLst>
                <a:path w="25355" h="47824">
                  <a:moveTo>
                    <a:pt x="0" y="0"/>
                  </a:moveTo>
                  <a:cubicBezTo>
                    <a:pt x="0" y="0"/>
                    <a:pt x="5096" y="31175"/>
                    <a:pt x="25356" y="47825"/>
                  </a:cubicBezTo>
                </a:path>
              </a:pathLst>
            </a:custGeom>
            <a:noFill/>
            <a:ln w="2229" cap="flat">
              <a:solidFill>
                <a:srgbClr val="060000"/>
              </a:solidFill>
              <a:prstDash val="solid"/>
              <a:miter/>
            </a:ln>
          </p:spPr>
          <p:txBody>
            <a:bodyPr rtlCol="0" anchor="ctr"/>
            <a:lstStyle/>
            <a:p>
              <a:endParaRPr lang="zh-CN" altLang="en-US"/>
            </a:p>
          </p:txBody>
        </p:sp>
        <p:sp>
          <p:nvSpPr>
            <p:cNvPr id="31" name="任意多边形: 形状 26"/>
            <p:cNvSpPr/>
            <p:nvPr>
              <p:custDataLst>
                <p:tags r:id="rId35"/>
              </p:custDataLst>
            </p:nvPr>
          </p:nvSpPr>
          <p:spPr>
            <a:xfrm>
              <a:off x="8572184" y="5562053"/>
              <a:ext cx="59747" cy="29620"/>
            </a:xfrm>
            <a:custGeom>
              <a:avLst/>
              <a:gdLst>
                <a:gd name="connsiteX0" fmla="*/ 3334 w 52930"/>
                <a:gd name="connsiteY0" fmla="*/ 0 h 26241"/>
                <a:gd name="connsiteX1" fmla="*/ 0 w 52930"/>
                <a:gd name="connsiteY1" fmla="*/ 15726 h 26241"/>
                <a:gd name="connsiteX2" fmla="*/ 49597 w 52930"/>
                <a:gd name="connsiteY2" fmla="*/ 26241 h 26241"/>
                <a:gd name="connsiteX3" fmla="*/ 52930 w 52930"/>
                <a:gd name="connsiteY3" fmla="*/ 10516 h 26241"/>
                <a:gd name="connsiteX4" fmla="*/ 3334 w 52930"/>
                <a:gd name="connsiteY4" fmla="*/ 0 h 26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0" h="26241">
                  <a:moveTo>
                    <a:pt x="3334" y="0"/>
                  </a:moveTo>
                  <a:lnTo>
                    <a:pt x="0" y="15726"/>
                  </a:lnTo>
                  <a:lnTo>
                    <a:pt x="49597" y="26241"/>
                  </a:lnTo>
                  <a:lnTo>
                    <a:pt x="52930" y="10516"/>
                  </a:lnTo>
                  <a:lnTo>
                    <a:pt x="3334" y="0"/>
                  </a:lnTo>
                  <a:close/>
                </a:path>
              </a:pathLst>
            </a:custGeom>
            <a:solidFill>
              <a:srgbClr val="060000"/>
            </a:solidFill>
            <a:ln w="9525" cap="flat">
              <a:noFill/>
              <a:prstDash val="solid"/>
              <a:miter/>
            </a:ln>
          </p:spPr>
          <p:txBody>
            <a:bodyPr rtlCol="0" anchor="ctr"/>
            <a:lstStyle/>
            <a:p>
              <a:endParaRPr lang="zh-CN" altLang="en-US"/>
            </a:p>
          </p:txBody>
        </p:sp>
        <p:sp>
          <p:nvSpPr>
            <p:cNvPr id="32" name="任意多边形: 形状 27"/>
            <p:cNvSpPr/>
            <p:nvPr>
              <p:custDataLst>
                <p:tags r:id="rId36"/>
              </p:custDataLst>
            </p:nvPr>
          </p:nvSpPr>
          <p:spPr>
            <a:xfrm>
              <a:off x="7965842" y="4645095"/>
              <a:ext cx="493696" cy="832932"/>
            </a:xfrm>
            <a:custGeom>
              <a:avLst/>
              <a:gdLst>
                <a:gd name="connsiteX0" fmla="*/ 300133 w 437369"/>
                <a:gd name="connsiteY0" fmla="*/ 0 h 737901"/>
                <a:gd name="connsiteX1" fmla="*/ 0 w 437369"/>
                <a:gd name="connsiteY1" fmla="*/ 679190 h 737901"/>
                <a:gd name="connsiteX2" fmla="*/ 166849 w 437369"/>
                <a:gd name="connsiteY2" fmla="*/ 737902 h 737901"/>
                <a:gd name="connsiteX3" fmla="*/ 437369 w 437369"/>
                <a:gd name="connsiteY3" fmla="*/ 149542 h 737901"/>
                <a:gd name="connsiteX4" fmla="*/ 300133 w 437369"/>
                <a:gd name="connsiteY4" fmla="*/ 0 h 737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369" h="737901">
                  <a:moveTo>
                    <a:pt x="300133" y="0"/>
                  </a:moveTo>
                  <a:lnTo>
                    <a:pt x="0" y="679190"/>
                  </a:lnTo>
                  <a:lnTo>
                    <a:pt x="166849" y="737902"/>
                  </a:lnTo>
                  <a:lnTo>
                    <a:pt x="437369" y="149542"/>
                  </a:lnTo>
                  <a:lnTo>
                    <a:pt x="300133" y="0"/>
                  </a:lnTo>
                  <a:close/>
                </a:path>
              </a:pathLst>
            </a:custGeom>
            <a:solidFill>
              <a:schemeClr val="accent1">
                <a:lumMod val="75000"/>
              </a:schemeClr>
            </a:solidFill>
            <a:ln w="9525" cap="flat">
              <a:noFill/>
              <a:prstDash val="solid"/>
              <a:miter/>
            </a:ln>
          </p:spPr>
          <p:txBody>
            <a:bodyPr rtlCol="0" anchor="ctr"/>
            <a:lstStyle/>
            <a:p>
              <a:endParaRPr lang="zh-CN" altLang="en-US"/>
            </a:p>
          </p:txBody>
        </p:sp>
        <p:sp>
          <p:nvSpPr>
            <p:cNvPr id="33" name="任意多边形: 形状 28"/>
            <p:cNvSpPr/>
            <p:nvPr>
              <p:custDataLst>
                <p:tags r:id="rId37"/>
              </p:custDataLst>
            </p:nvPr>
          </p:nvSpPr>
          <p:spPr>
            <a:xfrm>
              <a:off x="9087351" y="4837693"/>
              <a:ext cx="134055" cy="68302"/>
            </a:xfrm>
            <a:custGeom>
              <a:avLst/>
              <a:gdLst>
                <a:gd name="connsiteX0" fmla="*/ 15916 w 118760"/>
                <a:gd name="connsiteY0" fmla="*/ 474 h 60509"/>
                <a:gd name="connsiteX1" fmla="*/ 63522 w 118760"/>
                <a:gd name="connsiteY1" fmla="*/ 2902 h 60509"/>
                <a:gd name="connsiteX2" fmla="*/ 115281 w 118760"/>
                <a:gd name="connsiteY2" fmla="*/ 30820 h 60509"/>
                <a:gd name="connsiteX3" fmla="*/ 118424 w 118760"/>
                <a:gd name="connsiteY3" fmla="*/ 40212 h 60509"/>
                <a:gd name="connsiteX4" fmla="*/ 113319 w 118760"/>
                <a:gd name="connsiteY4" fmla="*/ 53261 h 60509"/>
                <a:gd name="connsiteX5" fmla="*/ 82372 w 118760"/>
                <a:gd name="connsiteY5" fmla="*/ 56909 h 60509"/>
                <a:gd name="connsiteX6" fmla="*/ 44529 w 118760"/>
                <a:gd name="connsiteY6" fmla="*/ 41326 h 60509"/>
                <a:gd name="connsiteX7" fmla="*/ 0 w 118760"/>
                <a:gd name="connsiteY7" fmla="*/ 39317 h 60509"/>
                <a:gd name="connsiteX8" fmla="*/ 15916 w 118760"/>
                <a:gd name="connsiteY8" fmla="*/ 474 h 60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60" h="60509">
                  <a:moveTo>
                    <a:pt x="15916" y="474"/>
                  </a:moveTo>
                  <a:cubicBezTo>
                    <a:pt x="19926" y="-1403"/>
                    <a:pt x="63522" y="2902"/>
                    <a:pt x="63522" y="2902"/>
                  </a:cubicBezTo>
                  <a:cubicBezTo>
                    <a:pt x="80724" y="12094"/>
                    <a:pt x="98736" y="20486"/>
                    <a:pt x="115281" y="30820"/>
                  </a:cubicBezTo>
                  <a:cubicBezTo>
                    <a:pt x="118929" y="33040"/>
                    <a:pt x="119158" y="36230"/>
                    <a:pt x="118424" y="40212"/>
                  </a:cubicBezTo>
                  <a:cubicBezTo>
                    <a:pt x="117635" y="44866"/>
                    <a:pt x="115897" y="49307"/>
                    <a:pt x="113319" y="53261"/>
                  </a:cubicBezTo>
                  <a:cubicBezTo>
                    <a:pt x="105927" y="63520"/>
                    <a:pt x="92573" y="61091"/>
                    <a:pt x="82372" y="56909"/>
                  </a:cubicBezTo>
                  <a:lnTo>
                    <a:pt x="44529" y="41326"/>
                  </a:lnTo>
                  <a:lnTo>
                    <a:pt x="0" y="39317"/>
                  </a:lnTo>
                  <a:lnTo>
                    <a:pt x="15916" y="474"/>
                  </a:lnTo>
                  <a:close/>
                </a:path>
              </a:pathLst>
            </a:custGeom>
            <a:solidFill>
              <a:srgbClr val="EFD1D8"/>
            </a:solidFill>
            <a:ln w="9525" cap="flat">
              <a:noFill/>
              <a:prstDash val="solid"/>
              <a:miter/>
            </a:ln>
          </p:spPr>
          <p:txBody>
            <a:bodyPr rtlCol="0" anchor="ctr"/>
            <a:lstStyle/>
            <a:p>
              <a:endParaRPr lang="zh-CN" altLang="en-US"/>
            </a:p>
          </p:txBody>
        </p:sp>
        <p:sp>
          <p:nvSpPr>
            <p:cNvPr id="36" name="任意多边形: 形状 35"/>
            <p:cNvSpPr/>
            <p:nvPr>
              <p:custDataLst>
                <p:tags r:id="rId38"/>
              </p:custDataLst>
            </p:nvPr>
          </p:nvSpPr>
          <p:spPr>
            <a:xfrm>
              <a:off x="8292441" y="4526052"/>
              <a:ext cx="522065" cy="1000670"/>
            </a:xfrm>
            <a:custGeom>
              <a:avLst/>
              <a:gdLst>
                <a:gd name="connsiteX0" fmla="*/ 131983 w 462501"/>
                <a:gd name="connsiteY0" fmla="*/ 0 h 886501"/>
                <a:gd name="connsiteX1" fmla="*/ 32714 w 462501"/>
                <a:gd name="connsiteY1" fmla="*/ 66351 h 886501"/>
                <a:gd name="connsiteX2" fmla="*/ 102351 w 462501"/>
                <a:gd name="connsiteY2" fmla="*/ 347777 h 886501"/>
                <a:gd name="connsiteX3" fmla="*/ 217403 w 462501"/>
                <a:gd name="connsiteY3" fmla="*/ 453904 h 886501"/>
                <a:gd name="connsiteX4" fmla="*/ 303348 w 462501"/>
                <a:gd name="connsiteY4" fmla="*/ 519855 h 886501"/>
                <a:gd name="connsiteX5" fmla="*/ 218251 w 462501"/>
                <a:gd name="connsiteY5" fmla="*/ 870918 h 886501"/>
                <a:gd name="connsiteX6" fmla="*/ 373023 w 462501"/>
                <a:gd name="connsiteY6" fmla="*/ 886501 h 886501"/>
                <a:gd name="connsiteX7" fmla="*/ 457005 w 462501"/>
                <a:gd name="connsiteY7" fmla="*/ 580072 h 886501"/>
                <a:gd name="connsiteX8" fmla="*/ 316549 w 462501"/>
                <a:gd name="connsiteY8" fmla="*/ 277139 h 88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501" h="886501">
                  <a:moveTo>
                    <a:pt x="131983" y="0"/>
                  </a:moveTo>
                  <a:cubicBezTo>
                    <a:pt x="94131" y="11887"/>
                    <a:pt x="57174" y="34823"/>
                    <a:pt x="32714" y="66351"/>
                  </a:cubicBezTo>
                  <a:cubicBezTo>
                    <a:pt x="-44124" y="165354"/>
                    <a:pt x="28971" y="276939"/>
                    <a:pt x="102351" y="347777"/>
                  </a:cubicBezTo>
                  <a:cubicBezTo>
                    <a:pt x="139889" y="384000"/>
                    <a:pt x="177894" y="419843"/>
                    <a:pt x="217403" y="453904"/>
                  </a:cubicBezTo>
                  <a:cubicBezTo>
                    <a:pt x="240625" y="473945"/>
                    <a:pt x="271325" y="504873"/>
                    <a:pt x="303348" y="519855"/>
                  </a:cubicBezTo>
                  <a:cubicBezTo>
                    <a:pt x="286850" y="531628"/>
                    <a:pt x="218251" y="870918"/>
                    <a:pt x="218251" y="870918"/>
                  </a:cubicBezTo>
                  <a:lnTo>
                    <a:pt x="373023" y="886501"/>
                  </a:lnTo>
                  <a:lnTo>
                    <a:pt x="457005" y="580072"/>
                  </a:lnTo>
                  <a:cubicBezTo>
                    <a:pt x="457005" y="580072"/>
                    <a:pt x="505135" y="421576"/>
                    <a:pt x="316549" y="277139"/>
                  </a:cubicBezTo>
                </a:path>
              </a:pathLst>
            </a:custGeom>
            <a:solidFill>
              <a:schemeClr val="accent1"/>
            </a:solidFill>
            <a:ln w="9525" cap="flat">
              <a:noFill/>
              <a:prstDash val="solid"/>
              <a:miter/>
            </a:ln>
          </p:spPr>
          <p:txBody>
            <a:bodyPr rtlCol="0" anchor="ctr"/>
            <a:lstStyle/>
            <a:p>
              <a:endParaRPr lang="zh-CN" altLang="en-US"/>
            </a:p>
          </p:txBody>
        </p:sp>
        <p:sp>
          <p:nvSpPr>
            <p:cNvPr id="38" name="任意多边形: 形状 37"/>
            <p:cNvSpPr/>
            <p:nvPr>
              <p:custDataLst>
                <p:tags r:id="rId39"/>
              </p:custDataLst>
            </p:nvPr>
          </p:nvSpPr>
          <p:spPr>
            <a:xfrm>
              <a:off x="8696377" y="4199180"/>
              <a:ext cx="185466" cy="182822"/>
            </a:xfrm>
            <a:custGeom>
              <a:avLst/>
              <a:gdLst>
                <a:gd name="connsiteX0" fmla="*/ 120405 w 164306"/>
                <a:gd name="connsiteY0" fmla="*/ 0 h 161963"/>
                <a:gd name="connsiteX1" fmla="*/ 98603 w 164306"/>
                <a:gd name="connsiteY1" fmla="*/ 6344 h 161963"/>
                <a:gd name="connsiteX2" fmla="*/ 83182 w 164306"/>
                <a:gd name="connsiteY2" fmla="*/ 13830 h 161963"/>
                <a:gd name="connsiteX3" fmla="*/ 64608 w 164306"/>
                <a:gd name="connsiteY3" fmla="*/ 34261 h 161963"/>
                <a:gd name="connsiteX4" fmla="*/ 39538 w 164306"/>
                <a:gd name="connsiteY4" fmla="*/ 44834 h 161963"/>
                <a:gd name="connsiteX5" fmla="*/ 30461 w 164306"/>
                <a:gd name="connsiteY5" fmla="*/ 51025 h 161963"/>
                <a:gd name="connsiteX6" fmla="*/ 23289 w 164306"/>
                <a:gd name="connsiteY6" fmla="*/ 59779 h 161963"/>
                <a:gd name="connsiteX7" fmla="*/ 16250 w 164306"/>
                <a:gd name="connsiteY7" fmla="*/ 65856 h 161963"/>
                <a:gd name="connsiteX8" fmla="*/ 0 w 164306"/>
                <a:gd name="connsiteY8" fmla="*/ 73200 h 161963"/>
                <a:gd name="connsiteX9" fmla="*/ 164306 w 164306"/>
                <a:gd name="connsiteY9" fmla="*/ 161963 h 161963"/>
                <a:gd name="connsiteX10" fmla="*/ 120405 w 164306"/>
                <a:gd name="connsiteY10" fmla="*/ 0 h 1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306" h="161963">
                  <a:moveTo>
                    <a:pt x="120405" y="0"/>
                  </a:moveTo>
                  <a:cubicBezTo>
                    <a:pt x="112988" y="1561"/>
                    <a:pt x="105700" y="3682"/>
                    <a:pt x="98603" y="6344"/>
                  </a:cubicBezTo>
                  <a:cubicBezTo>
                    <a:pt x="93183" y="8217"/>
                    <a:pt x="88006" y="10730"/>
                    <a:pt x="83182" y="13830"/>
                  </a:cubicBezTo>
                  <a:cubicBezTo>
                    <a:pt x="74962" y="19355"/>
                    <a:pt x="73028" y="28985"/>
                    <a:pt x="64608" y="34261"/>
                  </a:cubicBezTo>
                  <a:cubicBezTo>
                    <a:pt x="57017" y="39024"/>
                    <a:pt x="47558" y="40700"/>
                    <a:pt x="39538" y="44834"/>
                  </a:cubicBezTo>
                  <a:cubicBezTo>
                    <a:pt x="36233" y="46453"/>
                    <a:pt x="33166" y="48539"/>
                    <a:pt x="30461" y="51025"/>
                  </a:cubicBezTo>
                  <a:cubicBezTo>
                    <a:pt x="27699" y="53721"/>
                    <a:pt x="26003" y="57036"/>
                    <a:pt x="23289" y="59779"/>
                  </a:cubicBezTo>
                  <a:cubicBezTo>
                    <a:pt x="21073" y="61951"/>
                    <a:pt x="18722" y="63980"/>
                    <a:pt x="16250" y="65856"/>
                  </a:cubicBezTo>
                  <a:cubicBezTo>
                    <a:pt x="12382" y="68866"/>
                    <a:pt x="5877" y="74228"/>
                    <a:pt x="0" y="73200"/>
                  </a:cubicBezTo>
                  <a:lnTo>
                    <a:pt x="164306" y="161963"/>
                  </a:lnTo>
                  <a:lnTo>
                    <a:pt x="120405" y="0"/>
                  </a:lnTo>
                  <a:close/>
                </a:path>
              </a:pathLst>
            </a:custGeom>
            <a:solidFill>
              <a:srgbClr val="000000"/>
            </a:solidFill>
            <a:ln w="9525" cap="flat">
              <a:noFill/>
              <a:prstDash val="solid"/>
              <a:miter/>
            </a:ln>
          </p:spPr>
          <p:txBody>
            <a:bodyPr rtlCol="0" anchor="ctr"/>
            <a:lstStyle/>
            <a:p>
              <a:endParaRPr lang="zh-CN" altLang="en-US"/>
            </a:p>
          </p:txBody>
        </p:sp>
        <p:sp>
          <p:nvSpPr>
            <p:cNvPr id="39" name="任意多边形: 形状 38"/>
            <p:cNvSpPr/>
            <p:nvPr>
              <p:custDataLst>
                <p:tags r:id="rId40"/>
              </p:custDataLst>
            </p:nvPr>
          </p:nvSpPr>
          <p:spPr>
            <a:xfrm>
              <a:off x="8775559" y="4251081"/>
              <a:ext cx="59173" cy="59146"/>
            </a:xfrm>
            <a:custGeom>
              <a:avLst/>
              <a:gdLst>
                <a:gd name="connsiteX0" fmla="*/ 40008 w 52422"/>
                <a:gd name="connsiteY0" fmla="*/ 51185 h 52398"/>
                <a:gd name="connsiteX1" fmla="*/ 318 w 52422"/>
                <a:gd name="connsiteY1" fmla="*/ 28696 h 52398"/>
                <a:gd name="connsiteX2" fmla="*/ 27854 w 52422"/>
                <a:gd name="connsiteY2" fmla="*/ 912 h 52398"/>
                <a:gd name="connsiteX3" fmla="*/ 47133 w 52422"/>
                <a:gd name="connsiteY3" fmla="*/ 12618 h 52398"/>
                <a:gd name="connsiteX4" fmla="*/ 51591 w 52422"/>
                <a:gd name="connsiteY4" fmla="*/ 26553 h 52398"/>
                <a:gd name="connsiteX5" fmla="*/ 39904 w 52422"/>
                <a:gd name="connsiteY5" fmla="*/ 51185 h 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22" h="52398">
                  <a:moveTo>
                    <a:pt x="40008" y="51185"/>
                  </a:moveTo>
                  <a:cubicBezTo>
                    <a:pt x="16815" y="56252"/>
                    <a:pt x="3013" y="44812"/>
                    <a:pt x="318" y="28696"/>
                  </a:cubicBezTo>
                  <a:cubicBezTo>
                    <a:pt x="-2130" y="13732"/>
                    <a:pt x="9805" y="-4279"/>
                    <a:pt x="27854" y="912"/>
                  </a:cubicBezTo>
                  <a:cubicBezTo>
                    <a:pt x="35122" y="3222"/>
                    <a:pt x="41731" y="7236"/>
                    <a:pt x="47133" y="12618"/>
                  </a:cubicBezTo>
                  <a:cubicBezTo>
                    <a:pt x="49124" y="17085"/>
                    <a:pt x="50619" y="21762"/>
                    <a:pt x="51591" y="26553"/>
                  </a:cubicBezTo>
                  <a:cubicBezTo>
                    <a:pt x="53543" y="36373"/>
                    <a:pt x="52943" y="48308"/>
                    <a:pt x="39904" y="51185"/>
                  </a:cubicBezTo>
                </a:path>
              </a:pathLst>
            </a:custGeom>
            <a:solidFill>
              <a:srgbClr val="EFD1D8"/>
            </a:solidFill>
            <a:ln w="9525" cap="flat">
              <a:noFill/>
              <a:prstDash val="solid"/>
              <a:miter/>
            </a:ln>
          </p:spPr>
          <p:txBody>
            <a:bodyPr rtlCol="0" anchor="ctr"/>
            <a:lstStyle/>
            <a:p>
              <a:endParaRPr lang="zh-CN" altLang="en-US"/>
            </a:p>
          </p:txBody>
        </p:sp>
        <p:sp>
          <p:nvSpPr>
            <p:cNvPr id="40" name="任意多边形: 形状 39"/>
            <p:cNvSpPr/>
            <p:nvPr>
              <p:custDataLst>
                <p:tags r:id="rId41"/>
              </p:custDataLst>
            </p:nvPr>
          </p:nvSpPr>
          <p:spPr>
            <a:xfrm>
              <a:off x="8795285" y="4204794"/>
              <a:ext cx="130367" cy="145345"/>
            </a:xfrm>
            <a:custGeom>
              <a:avLst/>
              <a:gdLst>
                <a:gd name="connsiteX0" fmla="*/ 24314 w 115493"/>
                <a:gd name="connsiteY0" fmla="*/ 115336 h 128762"/>
                <a:gd name="connsiteX1" fmla="*/ 106352 w 115493"/>
                <a:gd name="connsiteY1" fmla="*/ 92114 h 128762"/>
                <a:gd name="connsiteX2" fmla="*/ 114725 w 115493"/>
                <a:gd name="connsiteY2" fmla="*/ 44318 h 128762"/>
                <a:gd name="connsiteX3" fmla="*/ 92170 w 115493"/>
                <a:gd name="connsiteY3" fmla="*/ 8047 h 128762"/>
                <a:gd name="connsiteX4" fmla="*/ 10131 w 115493"/>
                <a:gd name="connsiteY4" fmla="*/ 31268 h 128762"/>
                <a:gd name="connsiteX5" fmla="*/ 9950 w 115493"/>
                <a:gd name="connsiteY5" fmla="*/ 31554 h 128762"/>
                <a:gd name="connsiteX6" fmla="*/ 24313 w 115493"/>
                <a:gd name="connsiteY6" fmla="*/ 115336 h 12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93" h="128762">
                  <a:moveTo>
                    <a:pt x="24314" y="115336"/>
                  </a:moveTo>
                  <a:cubicBezTo>
                    <a:pt x="59823" y="142206"/>
                    <a:pt x="92798" y="125804"/>
                    <a:pt x="106352" y="92114"/>
                  </a:cubicBezTo>
                  <a:cubicBezTo>
                    <a:pt x="112363" y="77179"/>
                    <a:pt x="117487" y="60434"/>
                    <a:pt x="114725" y="44318"/>
                  </a:cubicBezTo>
                  <a:cubicBezTo>
                    <a:pt x="112210" y="29516"/>
                    <a:pt x="104838" y="16067"/>
                    <a:pt x="92170" y="8047"/>
                  </a:cubicBezTo>
                  <a:cubicBezTo>
                    <a:pt x="65614" y="-8775"/>
                    <a:pt x="28857" y="1636"/>
                    <a:pt x="10131" y="31268"/>
                  </a:cubicBezTo>
                  <a:cubicBezTo>
                    <a:pt x="10131" y="31268"/>
                    <a:pt x="10131" y="31459"/>
                    <a:pt x="9950" y="31554"/>
                  </a:cubicBezTo>
                  <a:cubicBezTo>
                    <a:pt x="-7607" y="59002"/>
                    <a:pt x="-1383" y="95303"/>
                    <a:pt x="24313" y="115336"/>
                  </a:cubicBezTo>
                  <a:close/>
                </a:path>
              </a:pathLst>
            </a:custGeom>
            <a:solidFill>
              <a:srgbClr val="EFD1D8"/>
            </a:solidFill>
            <a:ln w="9525" cap="flat">
              <a:noFill/>
              <a:prstDash val="solid"/>
              <a:miter/>
            </a:ln>
          </p:spPr>
          <p:txBody>
            <a:bodyPr rtlCol="0" anchor="ctr"/>
            <a:lstStyle/>
            <a:p>
              <a:endParaRPr lang="zh-CN" altLang="en-US"/>
            </a:p>
          </p:txBody>
        </p:sp>
        <p:sp>
          <p:nvSpPr>
            <p:cNvPr id="41" name="任意多边形: 形状 40"/>
            <p:cNvSpPr/>
            <p:nvPr>
              <p:custDataLst>
                <p:tags r:id="rId42"/>
              </p:custDataLst>
            </p:nvPr>
          </p:nvSpPr>
          <p:spPr>
            <a:xfrm>
              <a:off x="8791844" y="4264691"/>
              <a:ext cx="25627" cy="24147"/>
            </a:xfrm>
            <a:custGeom>
              <a:avLst/>
              <a:gdLst>
                <a:gd name="connsiteX0" fmla="*/ 22552 w 22703"/>
                <a:gd name="connsiteY0" fmla="*/ 19106 h 21392"/>
                <a:gd name="connsiteX1" fmla="*/ 2512 w 22703"/>
                <a:gd name="connsiteY1" fmla="*/ 9 h 21392"/>
                <a:gd name="connsiteX2" fmla="*/ 1759 w 22703"/>
                <a:gd name="connsiteY2" fmla="*/ 4324 h 21392"/>
                <a:gd name="connsiteX3" fmla="*/ 18238 w 22703"/>
                <a:gd name="connsiteY3" fmla="*/ 19468 h 21392"/>
                <a:gd name="connsiteX4" fmla="*/ 22686 w 22703"/>
                <a:gd name="connsiteY4" fmla="*/ 19106 h 21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03" h="21392">
                  <a:moveTo>
                    <a:pt x="22552" y="19106"/>
                  </a:moveTo>
                  <a:cubicBezTo>
                    <a:pt x="21121" y="8857"/>
                    <a:pt x="12818" y="945"/>
                    <a:pt x="2512" y="9"/>
                  </a:cubicBezTo>
                  <a:cubicBezTo>
                    <a:pt x="-269" y="-220"/>
                    <a:pt x="-1050" y="4086"/>
                    <a:pt x="1759" y="4324"/>
                  </a:cubicBezTo>
                  <a:cubicBezTo>
                    <a:pt x="10129" y="4870"/>
                    <a:pt x="16988" y="11174"/>
                    <a:pt x="18238" y="19468"/>
                  </a:cubicBezTo>
                  <a:cubicBezTo>
                    <a:pt x="18657" y="22250"/>
                    <a:pt x="23019" y="21916"/>
                    <a:pt x="22686" y="19106"/>
                  </a:cubicBezTo>
                </a:path>
              </a:pathLst>
            </a:custGeom>
            <a:solidFill>
              <a:srgbClr val="000000"/>
            </a:solidFill>
            <a:ln w="9525" cap="flat">
              <a:noFill/>
              <a:prstDash val="solid"/>
              <a:miter/>
            </a:ln>
          </p:spPr>
          <p:txBody>
            <a:bodyPr rtlCol="0" anchor="ctr"/>
            <a:lstStyle/>
            <a:p>
              <a:endParaRPr lang="zh-CN" altLang="en-US"/>
            </a:p>
          </p:txBody>
        </p:sp>
        <p:sp>
          <p:nvSpPr>
            <p:cNvPr id="42" name="任意多边形: 形状 41"/>
            <p:cNvSpPr/>
            <p:nvPr>
              <p:custDataLst>
                <p:tags r:id="rId43"/>
              </p:custDataLst>
            </p:nvPr>
          </p:nvSpPr>
          <p:spPr>
            <a:xfrm>
              <a:off x="8798851" y="4307654"/>
              <a:ext cx="65058" cy="71347"/>
            </a:xfrm>
            <a:custGeom>
              <a:avLst/>
              <a:gdLst>
                <a:gd name="connsiteX0" fmla="*/ 24517 w 57635"/>
                <a:gd name="connsiteY0" fmla="*/ 0 h 63207"/>
                <a:gd name="connsiteX1" fmla="*/ 0 w 57635"/>
                <a:gd name="connsiteY1" fmla="*/ 45263 h 63207"/>
                <a:gd name="connsiteX2" fmla="*/ 33118 w 57635"/>
                <a:gd name="connsiteY2" fmla="*/ 63208 h 63207"/>
                <a:gd name="connsiteX3" fmla="*/ 57636 w 57635"/>
                <a:gd name="connsiteY3" fmla="*/ 17945 h 63207"/>
                <a:gd name="connsiteX4" fmla="*/ 24517 w 57635"/>
                <a:gd name="connsiteY4" fmla="*/ 0 h 63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5" h="63207">
                  <a:moveTo>
                    <a:pt x="24517" y="0"/>
                  </a:moveTo>
                  <a:lnTo>
                    <a:pt x="0" y="45263"/>
                  </a:lnTo>
                  <a:lnTo>
                    <a:pt x="33118" y="63208"/>
                  </a:lnTo>
                  <a:lnTo>
                    <a:pt x="57636" y="17945"/>
                  </a:lnTo>
                  <a:lnTo>
                    <a:pt x="24517" y="0"/>
                  </a:lnTo>
                  <a:close/>
                </a:path>
              </a:pathLst>
            </a:custGeom>
            <a:solidFill>
              <a:srgbClr val="EFD1D8"/>
            </a:solidFill>
            <a:ln w="9525" cap="flat">
              <a:noFill/>
              <a:prstDash val="solid"/>
              <a:miter/>
            </a:ln>
          </p:spPr>
          <p:txBody>
            <a:bodyPr rtlCol="0" anchor="ctr"/>
            <a:lstStyle/>
            <a:p>
              <a:endParaRPr lang="zh-CN" altLang="en-US"/>
            </a:p>
          </p:txBody>
        </p:sp>
        <p:sp>
          <p:nvSpPr>
            <p:cNvPr id="49" name="任意多边形: 形状 48"/>
            <p:cNvSpPr/>
            <p:nvPr>
              <p:custDataLst>
                <p:tags r:id="rId44"/>
              </p:custDataLst>
            </p:nvPr>
          </p:nvSpPr>
          <p:spPr>
            <a:xfrm>
              <a:off x="8783177" y="4187818"/>
              <a:ext cx="154790" cy="133331"/>
            </a:xfrm>
            <a:custGeom>
              <a:avLst/>
              <a:gdLst>
                <a:gd name="connsiteX0" fmla="*/ 92181 w 137130"/>
                <a:gd name="connsiteY0" fmla="*/ 88523 h 118119"/>
                <a:gd name="connsiteX1" fmla="*/ 86569 w 137130"/>
                <a:gd name="connsiteY1" fmla="*/ 87201 h 118119"/>
                <a:gd name="connsiteX2" fmla="*/ 86161 w 137130"/>
                <a:gd name="connsiteY2" fmla="*/ 83789 h 118119"/>
                <a:gd name="connsiteX3" fmla="*/ 89838 w 137130"/>
                <a:gd name="connsiteY3" fmla="*/ 80931 h 118119"/>
                <a:gd name="connsiteX4" fmla="*/ 93810 w 137130"/>
                <a:gd name="connsiteY4" fmla="*/ 83360 h 118119"/>
                <a:gd name="connsiteX5" fmla="*/ 94258 w 137130"/>
                <a:gd name="connsiteY5" fmla="*/ 84808 h 118119"/>
                <a:gd name="connsiteX6" fmla="*/ 92229 w 137130"/>
                <a:gd name="connsiteY6" fmla="*/ 88608 h 118119"/>
                <a:gd name="connsiteX7" fmla="*/ 101249 w 137130"/>
                <a:gd name="connsiteY7" fmla="*/ 117307 h 118119"/>
                <a:gd name="connsiteX8" fmla="*/ 111355 w 137130"/>
                <a:gd name="connsiteY8" fmla="*/ 93733 h 118119"/>
                <a:gd name="connsiteX9" fmla="*/ 107773 w 137130"/>
                <a:gd name="connsiteY9" fmla="*/ 92238 h 118119"/>
                <a:gd name="connsiteX10" fmla="*/ 98048 w 137130"/>
                <a:gd name="connsiteY10" fmla="*/ 114945 h 118119"/>
                <a:gd name="connsiteX11" fmla="*/ 101249 w 137130"/>
                <a:gd name="connsiteY11" fmla="*/ 117307 h 118119"/>
                <a:gd name="connsiteX12" fmla="*/ 40384 w 137130"/>
                <a:gd name="connsiteY12" fmla="*/ 51185 h 118119"/>
                <a:gd name="connsiteX13" fmla="*/ 131548 w 137130"/>
                <a:gd name="connsiteY13" fmla="*/ 89037 h 118119"/>
                <a:gd name="connsiteX14" fmla="*/ 135225 w 137130"/>
                <a:gd name="connsiteY14" fmla="*/ 75121 h 118119"/>
                <a:gd name="connsiteX15" fmla="*/ 112298 w 137130"/>
                <a:gd name="connsiteY15" fmla="*/ 13475 h 118119"/>
                <a:gd name="connsiteX16" fmla="*/ 29230 w 137130"/>
                <a:gd name="connsiteY16" fmla="*/ 13209 h 118119"/>
                <a:gd name="connsiteX17" fmla="*/ 131 w 137130"/>
                <a:gd name="connsiteY17" fmla="*/ 50004 h 118119"/>
                <a:gd name="connsiteX18" fmla="*/ 34507 w 137130"/>
                <a:gd name="connsiteY18" fmla="*/ 65882 h 118119"/>
                <a:gd name="connsiteX19" fmla="*/ 40384 w 137130"/>
                <a:gd name="connsiteY19" fmla="*/ 51185 h 1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130" h="118119">
                  <a:moveTo>
                    <a:pt x="92181" y="88523"/>
                  </a:moveTo>
                  <a:cubicBezTo>
                    <a:pt x="90267" y="89707"/>
                    <a:pt x="87754" y="89116"/>
                    <a:pt x="86569" y="87201"/>
                  </a:cubicBezTo>
                  <a:cubicBezTo>
                    <a:pt x="85937" y="86179"/>
                    <a:pt x="85788" y="84931"/>
                    <a:pt x="86161" y="83789"/>
                  </a:cubicBezTo>
                  <a:cubicBezTo>
                    <a:pt x="86664" y="82158"/>
                    <a:pt x="88133" y="81016"/>
                    <a:pt x="89838" y="80931"/>
                  </a:cubicBezTo>
                  <a:cubicBezTo>
                    <a:pt x="91542" y="80820"/>
                    <a:pt x="93133" y="81792"/>
                    <a:pt x="93810" y="83360"/>
                  </a:cubicBezTo>
                  <a:cubicBezTo>
                    <a:pt x="94050" y="83810"/>
                    <a:pt x="94202" y="84301"/>
                    <a:pt x="94258" y="84808"/>
                  </a:cubicBezTo>
                  <a:cubicBezTo>
                    <a:pt x="94399" y="86366"/>
                    <a:pt x="93602" y="87859"/>
                    <a:pt x="92229" y="88608"/>
                  </a:cubicBezTo>
                  <a:moveTo>
                    <a:pt x="101249" y="117307"/>
                  </a:moveTo>
                  <a:cubicBezTo>
                    <a:pt x="105755" y="109987"/>
                    <a:pt x="109160" y="102044"/>
                    <a:pt x="111355" y="93733"/>
                  </a:cubicBezTo>
                  <a:cubicBezTo>
                    <a:pt x="112003" y="91304"/>
                    <a:pt x="108421" y="89818"/>
                    <a:pt x="107773" y="92238"/>
                  </a:cubicBezTo>
                  <a:cubicBezTo>
                    <a:pt x="105661" y="100242"/>
                    <a:pt x="102384" y="107893"/>
                    <a:pt x="98048" y="114945"/>
                  </a:cubicBezTo>
                  <a:cubicBezTo>
                    <a:pt x="96772" y="117022"/>
                    <a:pt x="99963" y="119403"/>
                    <a:pt x="101249" y="117307"/>
                  </a:cubicBezTo>
                  <a:close/>
                  <a:moveTo>
                    <a:pt x="40384" y="51185"/>
                  </a:moveTo>
                  <a:lnTo>
                    <a:pt x="131548" y="89037"/>
                  </a:lnTo>
                  <a:cubicBezTo>
                    <a:pt x="130881" y="88542"/>
                    <a:pt x="134939" y="76207"/>
                    <a:pt x="135225" y="75121"/>
                  </a:cubicBezTo>
                  <a:cubicBezTo>
                    <a:pt x="141435" y="52547"/>
                    <a:pt x="132129" y="25343"/>
                    <a:pt x="112298" y="13475"/>
                  </a:cubicBezTo>
                  <a:cubicBezTo>
                    <a:pt x="87800" y="-1222"/>
                    <a:pt x="50976" y="-7384"/>
                    <a:pt x="29230" y="13209"/>
                  </a:cubicBezTo>
                  <a:cubicBezTo>
                    <a:pt x="26801" y="15428"/>
                    <a:pt x="-2183" y="48832"/>
                    <a:pt x="131" y="50004"/>
                  </a:cubicBezTo>
                  <a:lnTo>
                    <a:pt x="34507" y="65882"/>
                  </a:lnTo>
                  <a:lnTo>
                    <a:pt x="40384" y="51185"/>
                  </a:lnTo>
                  <a:close/>
                </a:path>
              </a:pathLst>
            </a:custGeom>
            <a:solidFill>
              <a:srgbClr val="000000"/>
            </a:solidFill>
            <a:ln w="9525" cap="flat">
              <a:noFill/>
              <a:prstDash val="solid"/>
              <a:miter/>
            </a:ln>
          </p:spPr>
          <p:txBody>
            <a:bodyPr rtlCol="0" anchor="ctr"/>
            <a:lstStyle/>
            <a:p>
              <a:endParaRPr lang="zh-CN" altLang="en-US"/>
            </a:p>
          </p:txBody>
        </p:sp>
        <p:sp>
          <p:nvSpPr>
            <p:cNvPr id="50" name="任意多边形: 形状 49"/>
            <p:cNvSpPr/>
            <p:nvPr>
              <p:custDataLst>
                <p:tags r:id="rId45"/>
              </p:custDataLst>
            </p:nvPr>
          </p:nvSpPr>
          <p:spPr>
            <a:xfrm>
              <a:off x="8875040" y="4151460"/>
              <a:ext cx="67830" cy="67839"/>
            </a:xfrm>
            <a:custGeom>
              <a:avLst/>
              <a:gdLst>
                <a:gd name="connsiteX0" fmla="*/ 60092 w 60091"/>
                <a:gd name="connsiteY0" fmla="*/ 30054 h 60099"/>
                <a:gd name="connsiteX1" fmla="*/ 41556 w 60091"/>
                <a:gd name="connsiteY1" fmla="*/ 57801 h 60099"/>
                <a:gd name="connsiteX2" fmla="*/ 2299 w 60091"/>
                <a:gd name="connsiteY2" fmla="*/ 41556 h 60099"/>
                <a:gd name="connsiteX3" fmla="*/ 18543 w 60091"/>
                <a:gd name="connsiteY3" fmla="*/ 2299 h 60099"/>
                <a:gd name="connsiteX4" fmla="*/ 57801 w 60091"/>
                <a:gd name="connsiteY4" fmla="*/ 18544 h 60099"/>
                <a:gd name="connsiteX5" fmla="*/ 60092 w 60091"/>
                <a:gd name="connsiteY5" fmla="*/ 30054 h 6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1" h="60099">
                  <a:moveTo>
                    <a:pt x="60092" y="30054"/>
                  </a:moveTo>
                  <a:cubicBezTo>
                    <a:pt x="60105" y="42204"/>
                    <a:pt x="52785" y="53162"/>
                    <a:pt x="41556" y="57801"/>
                  </a:cubicBezTo>
                  <a:cubicBezTo>
                    <a:pt x="26229" y="64156"/>
                    <a:pt x="8653" y="56882"/>
                    <a:pt x="2299" y="41556"/>
                  </a:cubicBezTo>
                  <a:cubicBezTo>
                    <a:pt x="-4056" y="26229"/>
                    <a:pt x="3217" y="8653"/>
                    <a:pt x="18543" y="2299"/>
                  </a:cubicBezTo>
                  <a:cubicBezTo>
                    <a:pt x="33870" y="-4056"/>
                    <a:pt x="51446" y="3217"/>
                    <a:pt x="57801" y="18544"/>
                  </a:cubicBezTo>
                  <a:cubicBezTo>
                    <a:pt x="59314" y="22193"/>
                    <a:pt x="60092" y="26104"/>
                    <a:pt x="60092" y="30054"/>
                  </a:cubicBezTo>
                  <a:close/>
                </a:path>
              </a:pathLst>
            </a:custGeom>
            <a:solidFill>
              <a:srgbClr val="000000"/>
            </a:solidFill>
            <a:ln w="9525" cap="flat">
              <a:noFill/>
              <a:prstDash val="solid"/>
              <a:miter/>
            </a:ln>
          </p:spPr>
          <p:txBody>
            <a:bodyPr rtlCol="0" anchor="ctr"/>
            <a:lstStyle/>
            <a:p>
              <a:endParaRPr lang="zh-CN" altLang="en-US"/>
            </a:p>
          </p:txBody>
        </p:sp>
        <p:sp>
          <p:nvSpPr>
            <p:cNvPr id="51" name="任意多边形: 形状 50"/>
            <p:cNvSpPr/>
            <p:nvPr>
              <p:custDataLst>
                <p:tags r:id="rId46"/>
              </p:custDataLst>
            </p:nvPr>
          </p:nvSpPr>
          <p:spPr>
            <a:xfrm>
              <a:off x="8291989" y="4672695"/>
              <a:ext cx="116059" cy="245923"/>
            </a:xfrm>
            <a:custGeom>
              <a:avLst/>
              <a:gdLst>
                <a:gd name="connsiteX0" fmla="*/ 415 w 102818"/>
                <a:gd name="connsiteY0" fmla="*/ 0 h 217865"/>
                <a:gd name="connsiteX1" fmla="*/ 102818 w 102818"/>
                <a:gd name="connsiteY1" fmla="*/ 217865 h 217865"/>
              </a:gdLst>
              <a:ahLst/>
              <a:cxnLst>
                <a:cxn ang="0">
                  <a:pos x="connsiteX0" y="connsiteY0"/>
                </a:cxn>
                <a:cxn ang="0">
                  <a:pos x="connsiteX1" y="connsiteY1"/>
                </a:cxn>
              </a:cxnLst>
              <a:rect l="l" t="t" r="r" b="b"/>
              <a:pathLst>
                <a:path w="102818" h="217865">
                  <a:moveTo>
                    <a:pt x="415" y="0"/>
                  </a:moveTo>
                  <a:cubicBezTo>
                    <a:pt x="415" y="0"/>
                    <a:pt x="-12282" y="111738"/>
                    <a:pt x="102818" y="217865"/>
                  </a:cubicBezTo>
                </a:path>
              </a:pathLst>
            </a:custGeom>
            <a:noFill/>
            <a:ln w="2229" cap="flat">
              <a:solidFill>
                <a:srgbClr val="000000"/>
              </a:solidFill>
              <a:prstDash val="solid"/>
              <a:miter/>
            </a:ln>
          </p:spPr>
          <p:txBody>
            <a:bodyPr rtlCol="0" anchor="ctr"/>
            <a:lstStyle/>
            <a:p>
              <a:endParaRPr lang="zh-CN" altLang="en-US"/>
            </a:p>
          </p:txBody>
        </p:sp>
        <p:sp>
          <p:nvSpPr>
            <p:cNvPr id="52" name="任意多边形: 形状 51"/>
            <p:cNvSpPr/>
            <p:nvPr>
              <p:custDataLst>
                <p:tags r:id="rId47"/>
              </p:custDataLst>
            </p:nvPr>
          </p:nvSpPr>
          <p:spPr>
            <a:xfrm>
              <a:off x="8459538" y="4689951"/>
              <a:ext cx="259967" cy="823654"/>
            </a:xfrm>
            <a:custGeom>
              <a:avLst/>
              <a:gdLst>
                <a:gd name="connsiteX0" fmla="*/ 0 w 230307"/>
                <a:gd name="connsiteY0" fmla="*/ 0 h 729681"/>
                <a:gd name="connsiteX1" fmla="*/ 139141 w 230307"/>
                <a:gd name="connsiteY1" fmla="*/ 233391 h 729681"/>
                <a:gd name="connsiteX2" fmla="*/ 214836 w 230307"/>
                <a:gd name="connsiteY2" fmla="*/ 311068 h 729681"/>
                <a:gd name="connsiteX3" fmla="*/ 194043 w 230307"/>
                <a:gd name="connsiteY3" fmla="*/ 571367 h 729681"/>
                <a:gd name="connsiteX4" fmla="*/ 160134 w 230307"/>
                <a:gd name="connsiteY4" fmla="*/ 729682 h 72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07" h="729681">
                  <a:moveTo>
                    <a:pt x="0" y="0"/>
                  </a:moveTo>
                  <a:cubicBezTo>
                    <a:pt x="12440" y="93507"/>
                    <a:pt x="71237" y="171431"/>
                    <a:pt x="139141" y="233391"/>
                  </a:cubicBezTo>
                  <a:cubicBezTo>
                    <a:pt x="166221" y="258127"/>
                    <a:pt x="198187" y="277320"/>
                    <a:pt x="214836" y="311068"/>
                  </a:cubicBezTo>
                  <a:cubicBezTo>
                    <a:pt x="252841" y="387696"/>
                    <a:pt x="210969" y="492338"/>
                    <a:pt x="194043" y="571367"/>
                  </a:cubicBezTo>
                  <a:lnTo>
                    <a:pt x="160134" y="729682"/>
                  </a:lnTo>
                </a:path>
              </a:pathLst>
            </a:custGeom>
            <a:noFill/>
            <a:ln w="2229" cap="flat">
              <a:solidFill>
                <a:srgbClr val="FFFFFF"/>
              </a:solidFill>
              <a:prstDash val="solid"/>
              <a:miter/>
            </a:ln>
          </p:spPr>
          <p:txBody>
            <a:bodyPr rtlCol="0" anchor="ctr"/>
            <a:lstStyle/>
            <a:p>
              <a:endParaRPr lang="zh-CN" altLang="en-US"/>
            </a:p>
          </p:txBody>
        </p:sp>
        <p:sp>
          <p:nvSpPr>
            <p:cNvPr id="53" name="任意多边形: 形状 52"/>
            <p:cNvSpPr/>
            <p:nvPr>
              <p:custDataLst>
                <p:tags r:id="rId48"/>
              </p:custDataLst>
            </p:nvPr>
          </p:nvSpPr>
          <p:spPr>
            <a:xfrm>
              <a:off x="8232861" y="4332026"/>
              <a:ext cx="893087" cy="659974"/>
            </a:xfrm>
            <a:custGeom>
              <a:avLst/>
              <a:gdLst>
                <a:gd name="connsiteX0" fmla="*/ 695773 w 791193"/>
                <a:gd name="connsiteY0" fmla="*/ 372572 h 584676"/>
                <a:gd name="connsiteX1" fmla="*/ 608048 w 791193"/>
                <a:gd name="connsiteY1" fmla="*/ 364066 h 584676"/>
                <a:gd name="connsiteX2" fmla="*/ 631669 w 791193"/>
                <a:gd name="connsiteY2" fmla="*/ 205132 h 584676"/>
                <a:gd name="connsiteX3" fmla="*/ 447551 w 791193"/>
                <a:gd name="connsiteY3" fmla="*/ 1687 h 584676"/>
                <a:gd name="connsiteX4" fmla="*/ 148666 w 791193"/>
                <a:gd name="connsiteY4" fmla="*/ 112806 h 584676"/>
                <a:gd name="connsiteX5" fmla="*/ 0 w 791193"/>
                <a:gd name="connsiteY5" fmla="*/ 233030 h 584676"/>
                <a:gd name="connsiteX6" fmla="*/ 360931 w 791193"/>
                <a:gd name="connsiteY6" fmla="*/ 447467 h 584676"/>
                <a:gd name="connsiteX7" fmla="*/ 478765 w 791193"/>
                <a:gd name="connsiteY7" fmla="*/ 565177 h 584676"/>
                <a:gd name="connsiteX8" fmla="*/ 675180 w 791193"/>
                <a:gd name="connsiteY8" fmla="*/ 584208 h 584676"/>
                <a:gd name="connsiteX9" fmla="*/ 790718 w 791193"/>
                <a:gd name="connsiteY9" fmla="*/ 489081 h 584676"/>
                <a:gd name="connsiteX10" fmla="*/ 790718 w 791193"/>
                <a:gd name="connsiteY10" fmla="*/ 488138 h 584676"/>
                <a:gd name="connsiteX11" fmla="*/ 695592 w 791193"/>
                <a:gd name="connsiteY11" fmla="*/ 372572 h 58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193" h="584676">
                  <a:moveTo>
                    <a:pt x="695773" y="372572"/>
                  </a:moveTo>
                  <a:lnTo>
                    <a:pt x="608048" y="364066"/>
                  </a:lnTo>
                  <a:cubicBezTo>
                    <a:pt x="631669" y="301734"/>
                    <a:pt x="634146" y="261482"/>
                    <a:pt x="631669" y="205132"/>
                  </a:cubicBezTo>
                  <a:cubicBezTo>
                    <a:pt x="626688" y="91251"/>
                    <a:pt x="552545" y="14755"/>
                    <a:pt x="447551" y="1687"/>
                  </a:cubicBezTo>
                  <a:cubicBezTo>
                    <a:pt x="345148" y="-11048"/>
                    <a:pt x="223342" y="50493"/>
                    <a:pt x="148666" y="112806"/>
                  </a:cubicBezTo>
                  <a:cubicBezTo>
                    <a:pt x="121349" y="135580"/>
                    <a:pt x="2353" y="234564"/>
                    <a:pt x="0" y="233030"/>
                  </a:cubicBezTo>
                  <a:lnTo>
                    <a:pt x="360931" y="447467"/>
                  </a:lnTo>
                  <a:cubicBezTo>
                    <a:pt x="379343" y="512027"/>
                    <a:pt x="387467" y="565177"/>
                    <a:pt x="478765" y="565177"/>
                  </a:cubicBezTo>
                  <a:lnTo>
                    <a:pt x="675180" y="584208"/>
                  </a:lnTo>
                  <a:cubicBezTo>
                    <a:pt x="733292" y="589645"/>
                    <a:pt x="784898" y="547157"/>
                    <a:pt x="790718" y="489081"/>
                  </a:cubicBezTo>
                  <a:lnTo>
                    <a:pt x="790718" y="488138"/>
                  </a:lnTo>
                  <a:cubicBezTo>
                    <a:pt x="796200" y="430007"/>
                    <a:pt x="753693" y="378366"/>
                    <a:pt x="695592" y="372572"/>
                  </a:cubicBezTo>
                </a:path>
              </a:pathLst>
            </a:custGeom>
            <a:solidFill>
              <a:schemeClr val="accent2"/>
            </a:solidFill>
            <a:ln w="9525" cap="flat">
              <a:noFill/>
              <a:prstDash val="solid"/>
              <a:miter/>
            </a:ln>
          </p:spPr>
          <p:txBody>
            <a:bodyPr rtlCol="0" anchor="ctr"/>
            <a:lstStyle/>
            <a:p>
              <a:endParaRPr lang="zh-CN" altLang="en-US"/>
            </a:p>
          </p:txBody>
        </p:sp>
        <p:sp>
          <p:nvSpPr>
            <p:cNvPr id="54" name="任意多边形: 形状 53"/>
            <p:cNvSpPr/>
            <p:nvPr>
              <p:custDataLst>
                <p:tags r:id="rId49"/>
              </p:custDataLst>
            </p:nvPr>
          </p:nvSpPr>
          <p:spPr>
            <a:xfrm>
              <a:off x="8579614" y="4359205"/>
              <a:ext cx="504222" cy="595957"/>
            </a:xfrm>
            <a:custGeom>
              <a:avLst/>
              <a:gdLst>
                <a:gd name="connsiteX0" fmla="*/ 300780 w 446694"/>
                <a:gd name="connsiteY0" fmla="*/ 339988 h 527963"/>
                <a:gd name="connsiteX1" fmla="*/ 270167 w 446694"/>
                <a:gd name="connsiteY1" fmla="*/ 171814 h 527963"/>
                <a:gd name="connsiteX2" fmla="*/ 436388 w 446694"/>
                <a:gd name="connsiteY2" fmla="*/ 409473 h 527963"/>
                <a:gd name="connsiteX3" fmla="*/ 406756 w 446694"/>
                <a:gd name="connsiteY3" fmla="*/ 527964 h 527963"/>
                <a:gd name="connsiteX4" fmla="*/ 126701 w 446694"/>
                <a:gd name="connsiteY4" fmla="*/ 2946 h 527963"/>
                <a:gd name="connsiteX5" fmla="*/ 0 w 446694"/>
                <a:gd name="connsiteY5" fmla="*/ 28663 h 52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694" h="527963">
                  <a:moveTo>
                    <a:pt x="300780" y="339988"/>
                  </a:moveTo>
                  <a:lnTo>
                    <a:pt x="270167" y="171814"/>
                  </a:lnTo>
                  <a:moveTo>
                    <a:pt x="436388" y="409473"/>
                  </a:moveTo>
                  <a:cubicBezTo>
                    <a:pt x="436388" y="409473"/>
                    <a:pt x="473545" y="498531"/>
                    <a:pt x="406756" y="527964"/>
                  </a:cubicBezTo>
                  <a:moveTo>
                    <a:pt x="126701" y="2946"/>
                  </a:moveTo>
                  <a:cubicBezTo>
                    <a:pt x="126701" y="2946"/>
                    <a:pt x="51006" y="-12837"/>
                    <a:pt x="0" y="28663"/>
                  </a:cubicBezTo>
                </a:path>
              </a:pathLst>
            </a:custGeom>
            <a:noFill/>
            <a:ln w="2229" cap="flat">
              <a:solidFill>
                <a:srgbClr val="FFFFFF"/>
              </a:solidFill>
              <a:prstDash val="solid"/>
              <a:miter/>
            </a:ln>
          </p:spPr>
          <p:txBody>
            <a:bodyPr rtlCol="0" anchor="ctr"/>
            <a:lstStyle/>
            <a:p>
              <a:endParaRPr lang="zh-CN" altLang="en-US"/>
            </a:p>
          </p:txBody>
        </p:sp>
        <p:sp>
          <p:nvSpPr>
            <p:cNvPr id="55" name="任意多边形: 形状 54"/>
            <p:cNvSpPr/>
            <p:nvPr>
              <p:custDataLst>
                <p:tags r:id="rId50"/>
              </p:custDataLst>
            </p:nvPr>
          </p:nvSpPr>
          <p:spPr>
            <a:xfrm>
              <a:off x="8233990" y="4287516"/>
              <a:ext cx="1086607" cy="1012356"/>
            </a:xfrm>
            <a:custGeom>
              <a:avLst/>
              <a:gdLst>
                <a:gd name="connsiteX0" fmla="*/ 98936 w 962634"/>
                <a:gd name="connsiteY0" fmla="*/ 0 h 896854"/>
                <a:gd name="connsiteX1" fmla="*/ 84706 w 962634"/>
                <a:gd name="connsiteY1" fmla="*/ 0 h 896854"/>
                <a:gd name="connsiteX2" fmla="*/ 84706 w 962634"/>
                <a:gd name="connsiteY2" fmla="*/ 3562 h 896854"/>
                <a:gd name="connsiteX3" fmla="*/ 98936 w 962634"/>
                <a:gd name="connsiteY3" fmla="*/ 3562 h 896854"/>
                <a:gd name="connsiteX4" fmla="*/ 98936 w 962634"/>
                <a:gd name="connsiteY4" fmla="*/ 0 h 896854"/>
                <a:gd name="connsiteX5" fmla="*/ 919134 w 962634"/>
                <a:gd name="connsiteY5" fmla="*/ 3562 h 896854"/>
                <a:gd name="connsiteX6" fmla="*/ 889797 w 962634"/>
                <a:gd name="connsiteY6" fmla="*/ 3562 h 896854"/>
                <a:gd name="connsiteX7" fmla="*/ 889797 w 962634"/>
                <a:gd name="connsiteY7" fmla="*/ 0 h 896854"/>
                <a:gd name="connsiteX8" fmla="*/ 919096 w 962634"/>
                <a:gd name="connsiteY8" fmla="*/ 0 h 896854"/>
                <a:gd name="connsiteX9" fmla="*/ 919134 w 962634"/>
                <a:gd name="connsiteY9" fmla="*/ 3562 h 896854"/>
                <a:gd name="connsiteX10" fmla="*/ 860536 w 962634"/>
                <a:gd name="connsiteY10" fmla="*/ 3562 h 896854"/>
                <a:gd name="connsiteX11" fmla="*/ 831266 w 962634"/>
                <a:gd name="connsiteY11" fmla="*/ 3562 h 896854"/>
                <a:gd name="connsiteX12" fmla="*/ 831266 w 962634"/>
                <a:gd name="connsiteY12" fmla="*/ 0 h 896854"/>
                <a:gd name="connsiteX13" fmla="*/ 860536 w 962634"/>
                <a:gd name="connsiteY13" fmla="*/ 0 h 896854"/>
                <a:gd name="connsiteX14" fmla="*/ 860536 w 962634"/>
                <a:gd name="connsiteY14" fmla="*/ 3562 h 896854"/>
                <a:gd name="connsiteX15" fmla="*/ 801967 w 962634"/>
                <a:gd name="connsiteY15" fmla="*/ 3562 h 896854"/>
                <a:gd name="connsiteX16" fmla="*/ 772668 w 962634"/>
                <a:gd name="connsiteY16" fmla="*/ 3562 h 896854"/>
                <a:gd name="connsiteX17" fmla="*/ 772668 w 962634"/>
                <a:gd name="connsiteY17" fmla="*/ 0 h 896854"/>
                <a:gd name="connsiteX18" fmla="*/ 801967 w 962634"/>
                <a:gd name="connsiteY18" fmla="*/ 0 h 896854"/>
                <a:gd name="connsiteX19" fmla="*/ 801967 w 962634"/>
                <a:gd name="connsiteY19" fmla="*/ 3562 h 896854"/>
                <a:gd name="connsiteX20" fmla="*/ 743369 w 962634"/>
                <a:gd name="connsiteY20" fmla="*/ 3562 h 896854"/>
                <a:gd name="connsiteX21" fmla="*/ 714089 w 962634"/>
                <a:gd name="connsiteY21" fmla="*/ 3562 h 896854"/>
                <a:gd name="connsiteX22" fmla="*/ 714089 w 962634"/>
                <a:gd name="connsiteY22" fmla="*/ 0 h 896854"/>
                <a:gd name="connsiteX23" fmla="*/ 743369 w 962634"/>
                <a:gd name="connsiteY23" fmla="*/ 0 h 896854"/>
                <a:gd name="connsiteX24" fmla="*/ 743369 w 962634"/>
                <a:gd name="connsiteY24" fmla="*/ 3562 h 896854"/>
                <a:gd name="connsiteX25" fmla="*/ 684790 w 962634"/>
                <a:gd name="connsiteY25" fmla="*/ 3562 h 896854"/>
                <a:gd name="connsiteX26" fmla="*/ 655491 w 962634"/>
                <a:gd name="connsiteY26" fmla="*/ 3562 h 896854"/>
                <a:gd name="connsiteX27" fmla="*/ 655491 w 962634"/>
                <a:gd name="connsiteY27" fmla="*/ 0 h 896854"/>
                <a:gd name="connsiteX28" fmla="*/ 684790 w 962634"/>
                <a:gd name="connsiteY28" fmla="*/ 0 h 896854"/>
                <a:gd name="connsiteX29" fmla="*/ 684790 w 962634"/>
                <a:gd name="connsiteY29" fmla="*/ 3562 h 896854"/>
                <a:gd name="connsiteX30" fmla="*/ 626193 w 962634"/>
                <a:gd name="connsiteY30" fmla="*/ 3562 h 896854"/>
                <a:gd name="connsiteX31" fmla="*/ 596903 w 962634"/>
                <a:gd name="connsiteY31" fmla="*/ 3562 h 896854"/>
                <a:gd name="connsiteX32" fmla="*/ 596903 w 962634"/>
                <a:gd name="connsiteY32" fmla="*/ 0 h 896854"/>
                <a:gd name="connsiteX33" fmla="*/ 626193 w 962634"/>
                <a:gd name="connsiteY33" fmla="*/ 0 h 896854"/>
                <a:gd name="connsiteX34" fmla="*/ 626193 w 962634"/>
                <a:gd name="connsiteY34" fmla="*/ 3562 h 896854"/>
                <a:gd name="connsiteX35" fmla="*/ 567604 w 962634"/>
                <a:gd name="connsiteY35" fmla="*/ 3562 h 896854"/>
                <a:gd name="connsiteX36" fmla="*/ 538324 w 962634"/>
                <a:gd name="connsiteY36" fmla="*/ 3562 h 896854"/>
                <a:gd name="connsiteX37" fmla="*/ 538324 w 962634"/>
                <a:gd name="connsiteY37" fmla="*/ 0 h 896854"/>
                <a:gd name="connsiteX38" fmla="*/ 567604 w 962634"/>
                <a:gd name="connsiteY38" fmla="*/ 0 h 896854"/>
                <a:gd name="connsiteX39" fmla="*/ 567604 w 962634"/>
                <a:gd name="connsiteY39" fmla="*/ 3562 h 896854"/>
                <a:gd name="connsiteX40" fmla="*/ 509026 w 962634"/>
                <a:gd name="connsiteY40" fmla="*/ 3562 h 896854"/>
                <a:gd name="connsiteX41" fmla="*/ 479727 w 962634"/>
                <a:gd name="connsiteY41" fmla="*/ 3562 h 896854"/>
                <a:gd name="connsiteX42" fmla="*/ 479727 w 962634"/>
                <a:gd name="connsiteY42" fmla="*/ 0 h 896854"/>
                <a:gd name="connsiteX43" fmla="*/ 509092 w 962634"/>
                <a:gd name="connsiteY43" fmla="*/ 0 h 896854"/>
                <a:gd name="connsiteX44" fmla="*/ 509026 w 962634"/>
                <a:gd name="connsiteY44" fmla="*/ 3562 h 896854"/>
                <a:gd name="connsiteX45" fmla="*/ 450428 w 962634"/>
                <a:gd name="connsiteY45" fmla="*/ 3562 h 896854"/>
                <a:gd name="connsiteX46" fmla="*/ 421148 w 962634"/>
                <a:gd name="connsiteY46" fmla="*/ 3562 h 896854"/>
                <a:gd name="connsiteX47" fmla="*/ 421148 w 962634"/>
                <a:gd name="connsiteY47" fmla="*/ 0 h 896854"/>
                <a:gd name="connsiteX48" fmla="*/ 450428 w 962634"/>
                <a:gd name="connsiteY48" fmla="*/ 0 h 896854"/>
                <a:gd name="connsiteX49" fmla="*/ 450428 w 962634"/>
                <a:gd name="connsiteY49" fmla="*/ 3562 h 896854"/>
                <a:gd name="connsiteX50" fmla="*/ 391849 w 962634"/>
                <a:gd name="connsiteY50" fmla="*/ 3562 h 896854"/>
                <a:gd name="connsiteX51" fmla="*/ 362560 w 962634"/>
                <a:gd name="connsiteY51" fmla="*/ 3562 h 896854"/>
                <a:gd name="connsiteX52" fmla="*/ 362560 w 962634"/>
                <a:gd name="connsiteY52" fmla="*/ 0 h 896854"/>
                <a:gd name="connsiteX53" fmla="*/ 391849 w 962634"/>
                <a:gd name="connsiteY53" fmla="*/ 0 h 896854"/>
                <a:gd name="connsiteX54" fmla="*/ 391849 w 962634"/>
                <a:gd name="connsiteY54" fmla="*/ 3562 h 896854"/>
                <a:gd name="connsiteX55" fmla="*/ 333261 w 962634"/>
                <a:gd name="connsiteY55" fmla="*/ 3562 h 896854"/>
                <a:gd name="connsiteX56" fmla="*/ 303981 w 962634"/>
                <a:gd name="connsiteY56" fmla="*/ 3562 h 896854"/>
                <a:gd name="connsiteX57" fmla="*/ 303981 w 962634"/>
                <a:gd name="connsiteY57" fmla="*/ 0 h 896854"/>
                <a:gd name="connsiteX58" fmla="*/ 333213 w 962634"/>
                <a:gd name="connsiteY58" fmla="*/ 0 h 896854"/>
                <a:gd name="connsiteX59" fmla="*/ 333261 w 962634"/>
                <a:gd name="connsiteY59" fmla="*/ 3562 h 896854"/>
                <a:gd name="connsiteX60" fmla="*/ 274682 w 962634"/>
                <a:gd name="connsiteY60" fmla="*/ 3562 h 896854"/>
                <a:gd name="connsiteX61" fmla="*/ 245383 w 962634"/>
                <a:gd name="connsiteY61" fmla="*/ 3562 h 896854"/>
                <a:gd name="connsiteX62" fmla="*/ 245383 w 962634"/>
                <a:gd name="connsiteY62" fmla="*/ 0 h 896854"/>
                <a:gd name="connsiteX63" fmla="*/ 274682 w 962634"/>
                <a:gd name="connsiteY63" fmla="*/ 0 h 896854"/>
                <a:gd name="connsiteX64" fmla="*/ 274682 w 962634"/>
                <a:gd name="connsiteY64" fmla="*/ 3562 h 896854"/>
                <a:gd name="connsiteX65" fmla="*/ 216084 w 962634"/>
                <a:gd name="connsiteY65" fmla="*/ 3562 h 896854"/>
                <a:gd name="connsiteX66" fmla="*/ 186785 w 962634"/>
                <a:gd name="connsiteY66" fmla="*/ 3562 h 896854"/>
                <a:gd name="connsiteX67" fmla="*/ 186785 w 962634"/>
                <a:gd name="connsiteY67" fmla="*/ 0 h 896854"/>
                <a:gd name="connsiteX68" fmla="*/ 216084 w 962634"/>
                <a:gd name="connsiteY68" fmla="*/ 0 h 896854"/>
                <a:gd name="connsiteX69" fmla="*/ 216084 w 962634"/>
                <a:gd name="connsiteY69" fmla="*/ 3562 h 896854"/>
                <a:gd name="connsiteX70" fmla="*/ 157505 w 962634"/>
                <a:gd name="connsiteY70" fmla="*/ 3562 h 896854"/>
                <a:gd name="connsiteX71" fmla="*/ 128206 w 962634"/>
                <a:gd name="connsiteY71" fmla="*/ 3562 h 896854"/>
                <a:gd name="connsiteX72" fmla="*/ 128206 w 962634"/>
                <a:gd name="connsiteY72" fmla="*/ 0 h 896854"/>
                <a:gd name="connsiteX73" fmla="*/ 157505 w 962634"/>
                <a:gd name="connsiteY73" fmla="*/ 0 h 896854"/>
                <a:gd name="connsiteX74" fmla="*/ 157505 w 962634"/>
                <a:gd name="connsiteY74" fmla="*/ 3562 h 896854"/>
                <a:gd name="connsiteX75" fmla="*/ 962635 w 962634"/>
                <a:gd name="connsiteY75" fmla="*/ 0 h 896854"/>
                <a:gd name="connsiteX76" fmla="*/ 948433 w 962634"/>
                <a:gd name="connsiteY76" fmla="*/ 0 h 896854"/>
                <a:gd name="connsiteX77" fmla="*/ 948433 w 962634"/>
                <a:gd name="connsiteY77" fmla="*/ 3562 h 896854"/>
                <a:gd name="connsiteX78" fmla="*/ 962635 w 962634"/>
                <a:gd name="connsiteY78" fmla="*/ 3562 h 896854"/>
                <a:gd name="connsiteX79" fmla="*/ 962635 w 962634"/>
                <a:gd name="connsiteY79" fmla="*/ 0 h 896854"/>
                <a:gd name="connsiteX80" fmla="*/ 14202 w 962634"/>
                <a:gd name="connsiteY80" fmla="*/ 78438 h 896854"/>
                <a:gd name="connsiteX81" fmla="*/ 0 w 962634"/>
                <a:gd name="connsiteY81" fmla="*/ 78438 h 896854"/>
                <a:gd name="connsiteX82" fmla="*/ 0 w 962634"/>
                <a:gd name="connsiteY82" fmla="*/ 82001 h 896854"/>
                <a:gd name="connsiteX83" fmla="*/ 14202 w 962634"/>
                <a:gd name="connsiteY83" fmla="*/ 82001 h 896854"/>
                <a:gd name="connsiteX84" fmla="*/ 14202 w 962634"/>
                <a:gd name="connsiteY84" fmla="*/ 78438 h 896854"/>
                <a:gd name="connsiteX85" fmla="*/ 920115 w 962634"/>
                <a:gd name="connsiteY85" fmla="*/ 81972 h 896854"/>
                <a:gd name="connsiteX86" fmla="*/ 891826 w 962634"/>
                <a:gd name="connsiteY86" fmla="*/ 81972 h 896854"/>
                <a:gd name="connsiteX87" fmla="*/ 891826 w 962634"/>
                <a:gd name="connsiteY87" fmla="*/ 78438 h 896854"/>
                <a:gd name="connsiteX88" fmla="*/ 920115 w 962634"/>
                <a:gd name="connsiteY88" fmla="*/ 78438 h 896854"/>
                <a:gd name="connsiteX89" fmla="*/ 920115 w 962634"/>
                <a:gd name="connsiteY89" fmla="*/ 81972 h 896854"/>
                <a:gd name="connsiteX90" fmla="*/ 863498 w 962634"/>
                <a:gd name="connsiteY90" fmla="*/ 81972 h 896854"/>
                <a:gd name="connsiteX91" fmla="*/ 835181 w 962634"/>
                <a:gd name="connsiteY91" fmla="*/ 81972 h 896854"/>
                <a:gd name="connsiteX92" fmla="*/ 835181 w 962634"/>
                <a:gd name="connsiteY92" fmla="*/ 78438 h 896854"/>
                <a:gd name="connsiteX93" fmla="*/ 863498 w 962634"/>
                <a:gd name="connsiteY93" fmla="*/ 78438 h 896854"/>
                <a:gd name="connsiteX94" fmla="*/ 863498 w 962634"/>
                <a:gd name="connsiteY94" fmla="*/ 81972 h 896854"/>
                <a:gd name="connsiteX95" fmla="*/ 806891 w 962634"/>
                <a:gd name="connsiteY95" fmla="*/ 81972 h 896854"/>
                <a:gd name="connsiteX96" fmla="*/ 778478 w 962634"/>
                <a:gd name="connsiteY96" fmla="*/ 81972 h 896854"/>
                <a:gd name="connsiteX97" fmla="*/ 778478 w 962634"/>
                <a:gd name="connsiteY97" fmla="*/ 78438 h 896854"/>
                <a:gd name="connsiteX98" fmla="*/ 806796 w 962634"/>
                <a:gd name="connsiteY98" fmla="*/ 78438 h 896854"/>
                <a:gd name="connsiteX99" fmla="*/ 806891 w 962634"/>
                <a:gd name="connsiteY99" fmla="*/ 81972 h 896854"/>
                <a:gd name="connsiteX100" fmla="*/ 750275 w 962634"/>
                <a:gd name="connsiteY100" fmla="*/ 81972 h 896854"/>
                <a:gd name="connsiteX101" fmla="*/ 721957 w 962634"/>
                <a:gd name="connsiteY101" fmla="*/ 81972 h 896854"/>
                <a:gd name="connsiteX102" fmla="*/ 721957 w 962634"/>
                <a:gd name="connsiteY102" fmla="*/ 78438 h 896854"/>
                <a:gd name="connsiteX103" fmla="*/ 750275 w 962634"/>
                <a:gd name="connsiteY103" fmla="*/ 78438 h 896854"/>
                <a:gd name="connsiteX104" fmla="*/ 750275 w 962634"/>
                <a:gd name="connsiteY104" fmla="*/ 81972 h 896854"/>
                <a:gd name="connsiteX105" fmla="*/ 693630 w 962634"/>
                <a:gd name="connsiteY105" fmla="*/ 81972 h 896854"/>
                <a:gd name="connsiteX106" fmla="*/ 665340 w 962634"/>
                <a:gd name="connsiteY106" fmla="*/ 81972 h 896854"/>
                <a:gd name="connsiteX107" fmla="*/ 665340 w 962634"/>
                <a:gd name="connsiteY107" fmla="*/ 78438 h 896854"/>
                <a:gd name="connsiteX108" fmla="*/ 693630 w 962634"/>
                <a:gd name="connsiteY108" fmla="*/ 78438 h 896854"/>
                <a:gd name="connsiteX109" fmla="*/ 693630 w 962634"/>
                <a:gd name="connsiteY109" fmla="*/ 81972 h 896854"/>
                <a:gd name="connsiteX110" fmla="*/ 637022 w 962634"/>
                <a:gd name="connsiteY110" fmla="*/ 81972 h 896854"/>
                <a:gd name="connsiteX111" fmla="*/ 608724 w 962634"/>
                <a:gd name="connsiteY111" fmla="*/ 81972 h 896854"/>
                <a:gd name="connsiteX112" fmla="*/ 608724 w 962634"/>
                <a:gd name="connsiteY112" fmla="*/ 78438 h 896854"/>
                <a:gd name="connsiteX113" fmla="*/ 637022 w 962634"/>
                <a:gd name="connsiteY113" fmla="*/ 78438 h 896854"/>
                <a:gd name="connsiteX114" fmla="*/ 637022 w 962634"/>
                <a:gd name="connsiteY114" fmla="*/ 81972 h 896854"/>
                <a:gd name="connsiteX115" fmla="*/ 580406 w 962634"/>
                <a:gd name="connsiteY115" fmla="*/ 81972 h 896854"/>
                <a:gd name="connsiteX116" fmla="*/ 552088 w 962634"/>
                <a:gd name="connsiteY116" fmla="*/ 81972 h 896854"/>
                <a:gd name="connsiteX117" fmla="*/ 552088 w 962634"/>
                <a:gd name="connsiteY117" fmla="*/ 78438 h 896854"/>
                <a:gd name="connsiteX118" fmla="*/ 580339 w 962634"/>
                <a:gd name="connsiteY118" fmla="*/ 78438 h 896854"/>
                <a:gd name="connsiteX119" fmla="*/ 580406 w 962634"/>
                <a:gd name="connsiteY119" fmla="*/ 81972 h 896854"/>
                <a:gd name="connsiteX120" fmla="*/ 523789 w 962634"/>
                <a:gd name="connsiteY120" fmla="*/ 81972 h 896854"/>
                <a:gd name="connsiteX121" fmla="*/ 495471 w 962634"/>
                <a:gd name="connsiteY121" fmla="*/ 81972 h 896854"/>
                <a:gd name="connsiteX122" fmla="*/ 495471 w 962634"/>
                <a:gd name="connsiteY122" fmla="*/ 78438 h 896854"/>
                <a:gd name="connsiteX123" fmla="*/ 523789 w 962634"/>
                <a:gd name="connsiteY123" fmla="*/ 78438 h 896854"/>
                <a:gd name="connsiteX124" fmla="*/ 523789 w 962634"/>
                <a:gd name="connsiteY124" fmla="*/ 81972 h 896854"/>
                <a:gd name="connsiteX125" fmla="*/ 467173 w 962634"/>
                <a:gd name="connsiteY125" fmla="*/ 81972 h 896854"/>
                <a:gd name="connsiteX126" fmla="*/ 438855 w 962634"/>
                <a:gd name="connsiteY126" fmla="*/ 81972 h 896854"/>
                <a:gd name="connsiteX127" fmla="*/ 438855 w 962634"/>
                <a:gd name="connsiteY127" fmla="*/ 78438 h 896854"/>
                <a:gd name="connsiteX128" fmla="*/ 467173 w 962634"/>
                <a:gd name="connsiteY128" fmla="*/ 78438 h 896854"/>
                <a:gd name="connsiteX129" fmla="*/ 467173 w 962634"/>
                <a:gd name="connsiteY129" fmla="*/ 81972 h 896854"/>
                <a:gd name="connsiteX130" fmla="*/ 410556 w 962634"/>
                <a:gd name="connsiteY130" fmla="*/ 81972 h 896854"/>
                <a:gd name="connsiteX131" fmla="*/ 382191 w 962634"/>
                <a:gd name="connsiteY131" fmla="*/ 81972 h 896854"/>
                <a:gd name="connsiteX132" fmla="*/ 382191 w 962634"/>
                <a:gd name="connsiteY132" fmla="*/ 78438 h 896854"/>
                <a:gd name="connsiteX133" fmla="*/ 410508 w 962634"/>
                <a:gd name="connsiteY133" fmla="*/ 78438 h 896854"/>
                <a:gd name="connsiteX134" fmla="*/ 410556 w 962634"/>
                <a:gd name="connsiteY134" fmla="*/ 81972 h 896854"/>
                <a:gd name="connsiteX135" fmla="*/ 353920 w 962634"/>
                <a:gd name="connsiteY135" fmla="*/ 81972 h 896854"/>
                <a:gd name="connsiteX136" fmla="*/ 325622 w 962634"/>
                <a:gd name="connsiteY136" fmla="*/ 81972 h 896854"/>
                <a:gd name="connsiteX137" fmla="*/ 325622 w 962634"/>
                <a:gd name="connsiteY137" fmla="*/ 78438 h 896854"/>
                <a:gd name="connsiteX138" fmla="*/ 353920 w 962634"/>
                <a:gd name="connsiteY138" fmla="*/ 78438 h 896854"/>
                <a:gd name="connsiteX139" fmla="*/ 353920 w 962634"/>
                <a:gd name="connsiteY139" fmla="*/ 81972 h 896854"/>
                <a:gd name="connsiteX140" fmla="*/ 297304 w 962634"/>
                <a:gd name="connsiteY140" fmla="*/ 81972 h 896854"/>
                <a:gd name="connsiteX141" fmla="*/ 269005 w 962634"/>
                <a:gd name="connsiteY141" fmla="*/ 81972 h 896854"/>
                <a:gd name="connsiteX142" fmla="*/ 269005 w 962634"/>
                <a:gd name="connsiteY142" fmla="*/ 78438 h 896854"/>
                <a:gd name="connsiteX143" fmla="*/ 297304 w 962634"/>
                <a:gd name="connsiteY143" fmla="*/ 78438 h 896854"/>
                <a:gd name="connsiteX144" fmla="*/ 297304 w 962634"/>
                <a:gd name="connsiteY144" fmla="*/ 81972 h 896854"/>
                <a:gd name="connsiteX145" fmla="*/ 240687 w 962634"/>
                <a:gd name="connsiteY145" fmla="*/ 81972 h 896854"/>
                <a:gd name="connsiteX146" fmla="*/ 212388 w 962634"/>
                <a:gd name="connsiteY146" fmla="*/ 81972 h 896854"/>
                <a:gd name="connsiteX147" fmla="*/ 212388 w 962634"/>
                <a:gd name="connsiteY147" fmla="*/ 78438 h 896854"/>
                <a:gd name="connsiteX148" fmla="*/ 240687 w 962634"/>
                <a:gd name="connsiteY148" fmla="*/ 78438 h 896854"/>
                <a:gd name="connsiteX149" fmla="*/ 240687 w 962634"/>
                <a:gd name="connsiteY149" fmla="*/ 81972 h 896854"/>
                <a:gd name="connsiteX150" fmla="*/ 184071 w 962634"/>
                <a:gd name="connsiteY150" fmla="*/ 81972 h 896854"/>
                <a:gd name="connsiteX151" fmla="*/ 155753 w 962634"/>
                <a:gd name="connsiteY151" fmla="*/ 81972 h 896854"/>
                <a:gd name="connsiteX152" fmla="*/ 155753 w 962634"/>
                <a:gd name="connsiteY152" fmla="*/ 78438 h 896854"/>
                <a:gd name="connsiteX153" fmla="*/ 184051 w 962634"/>
                <a:gd name="connsiteY153" fmla="*/ 78438 h 896854"/>
                <a:gd name="connsiteX154" fmla="*/ 184071 w 962634"/>
                <a:gd name="connsiteY154" fmla="*/ 81972 h 896854"/>
                <a:gd name="connsiteX155" fmla="*/ 127454 w 962634"/>
                <a:gd name="connsiteY155" fmla="*/ 81972 h 896854"/>
                <a:gd name="connsiteX156" fmla="*/ 99136 w 962634"/>
                <a:gd name="connsiteY156" fmla="*/ 81972 h 896854"/>
                <a:gd name="connsiteX157" fmla="*/ 99136 w 962634"/>
                <a:gd name="connsiteY157" fmla="*/ 78438 h 896854"/>
                <a:gd name="connsiteX158" fmla="*/ 127454 w 962634"/>
                <a:gd name="connsiteY158" fmla="*/ 78438 h 896854"/>
                <a:gd name="connsiteX159" fmla="*/ 127454 w 962634"/>
                <a:gd name="connsiteY159" fmla="*/ 81972 h 896854"/>
                <a:gd name="connsiteX160" fmla="*/ 70837 w 962634"/>
                <a:gd name="connsiteY160" fmla="*/ 81972 h 896854"/>
                <a:gd name="connsiteX161" fmla="*/ 42520 w 962634"/>
                <a:gd name="connsiteY161" fmla="*/ 81972 h 896854"/>
                <a:gd name="connsiteX162" fmla="*/ 42520 w 962634"/>
                <a:gd name="connsiteY162" fmla="*/ 78438 h 896854"/>
                <a:gd name="connsiteX163" fmla="*/ 70837 w 962634"/>
                <a:gd name="connsiteY163" fmla="*/ 78438 h 896854"/>
                <a:gd name="connsiteX164" fmla="*/ 70837 w 962634"/>
                <a:gd name="connsiteY164" fmla="*/ 81972 h 896854"/>
                <a:gd name="connsiteX165" fmla="*/ 962635 w 962634"/>
                <a:gd name="connsiteY165" fmla="*/ 78438 h 896854"/>
                <a:gd name="connsiteX166" fmla="*/ 948433 w 962634"/>
                <a:gd name="connsiteY166" fmla="*/ 78438 h 896854"/>
                <a:gd name="connsiteX167" fmla="*/ 948433 w 962634"/>
                <a:gd name="connsiteY167" fmla="*/ 82001 h 896854"/>
                <a:gd name="connsiteX168" fmla="*/ 962635 w 962634"/>
                <a:gd name="connsiteY168" fmla="*/ 82001 h 896854"/>
                <a:gd name="connsiteX169" fmla="*/ 962635 w 962634"/>
                <a:gd name="connsiteY169" fmla="*/ 78438 h 896854"/>
                <a:gd name="connsiteX170" fmla="*/ 14202 w 962634"/>
                <a:gd name="connsiteY170" fmla="*/ 161496 h 896854"/>
                <a:gd name="connsiteX171" fmla="*/ 0 w 962634"/>
                <a:gd name="connsiteY171" fmla="*/ 161496 h 896854"/>
                <a:gd name="connsiteX172" fmla="*/ 0 w 962634"/>
                <a:gd name="connsiteY172" fmla="*/ 165059 h 896854"/>
                <a:gd name="connsiteX173" fmla="*/ 14202 w 962634"/>
                <a:gd name="connsiteY173" fmla="*/ 165059 h 896854"/>
                <a:gd name="connsiteX174" fmla="*/ 14202 w 962634"/>
                <a:gd name="connsiteY174" fmla="*/ 161496 h 896854"/>
                <a:gd name="connsiteX175" fmla="*/ 920115 w 962634"/>
                <a:gd name="connsiteY175" fmla="*/ 165040 h 896854"/>
                <a:gd name="connsiteX176" fmla="*/ 891826 w 962634"/>
                <a:gd name="connsiteY176" fmla="*/ 165040 h 896854"/>
                <a:gd name="connsiteX177" fmla="*/ 891826 w 962634"/>
                <a:gd name="connsiteY177" fmla="*/ 161496 h 896854"/>
                <a:gd name="connsiteX178" fmla="*/ 920115 w 962634"/>
                <a:gd name="connsiteY178" fmla="*/ 161496 h 896854"/>
                <a:gd name="connsiteX179" fmla="*/ 920115 w 962634"/>
                <a:gd name="connsiteY179" fmla="*/ 165040 h 896854"/>
                <a:gd name="connsiteX180" fmla="*/ 863498 w 962634"/>
                <a:gd name="connsiteY180" fmla="*/ 165040 h 896854"/>
                <a:gd name="connsiteX181" fmla="*/ 835181 w 962634"/>
                <a:gd name="connsiteY181" fmla="*/ 165040 h 896854"/>
                <a:gd name="connsiteX182" fmla="*/ 835181 w 962634"/>
                <a:gd name="connsiteY182" fmla="*/ 161496 h 896854"/>
                <a:gd name="connsiteX183" fmla="*/ 863498 w 962634"/>
                <a:gd name="connsiteY183" fmla="*/ 161496 h 896854"/>
                <a:gd name="connsiteX184" fmla="*/ 863498 w 962634"/>
                <a:gd name="connsiteY184" fmla="*/ 165040 h 896854"/>
                <a:gd name="connsiteX185" fmla="*/ 806891 w 962634"/>
                <a:gd name="connsiteY185" fmla="*/ 165040 h 896854"/>
                <a:gd name="connsiteX186" fmla="*/ 778478 w 962634"/>
                <a:gd name="connsiteY186" fmla="*/ 165040 h 896854"/>
                <a:gd name="connsiteX187" fmla="*/ 778478 w 962634"/>
                <a:gd name="connsiteY187" fmla="*/ 161496 h 896854"/>
                <a:gd name="connsiteX188" fmla="*/ 806796 w 962634"/>
                <a:gd name="connsiteY188" fmla="*/ 161496 h 896854"/>
                <a:gd name="connsiteX189" fmla="*/ 806891 w 962634"/>
                <a:gd name="connsiteY189" fmla="*/ 165040 h 896854"/>
                <a:gd name="connsiteX190" fmla="*/ 750275 w 962634"/>
                <a:gd name="connsiteY190" fmla="*/ 165040 h 896854"/>
                <a:gd name="connsiteX191" fmla="*/ 721957 w 962634"/>
                <a:gd name="connsiteY191" fmla="*/ 165040 h 896854"/>
                <a:gd name="connsiteX192" fmla="*/ 721957 w 962634"/>
                <a:gd name="connsiteY192" fmla="*/ 161496 h 896854"/>
                <a:gd name="connsiteX193" fmla="*/ 750275 w 962634"/>
                <a:gd name="connsiteY193" fmla="*/ 161496 h 896854"/>
                <a:gd name="connsiteX194" fmla="*/ 750275 w 962634"/>
                <a:gd name="connsiteY194" fmla="*/ 165040 h 896854"/>
                <a:gd name="connsiteX195" fmla="*/ 693630 w 962634"/>
                <a:gd name="connsiteY195" fmla="*/ 165040 h 896854"/>
                <a:gd name="connsiteX196" fmla="*/ 665340 w 962634"/>
                <a:gd name="connsiteY196" fmla="*/ 165040 h 896854"/>
                <a:gd name="connsiteX197" fmla="*/ 665340 w 962634"/>
                <a:gd name="connsiteY197" fmla="*/ 161496 h 896854"/>
                <a:gd name="connsiteX198" fmla="*/ 693630 w 962634"/>
                <a:gd name="connsiteY198" fmla="*/ 161496 h 896854"/>
                <a:gd name="connsiteX199" fmla="*/ 693630 w 962634"/>
                <a:gd name="connsiteY199" fmla="*/ 165040 h 896854"/>
                <a:gd name="connsiteX200" fmla="*/ 637022 w 962634"/>
                <a:gd name="connsiteY200" fmla="*/ 165040 h 896854"/>
                <a:gd name="connsiteX201" fmla="*/ 608724 w 962634"/>
                <a:gd name="connsiteY201" fmla="*/ 165040 h 896854"/>
                <a:gd name="connsiteX202" fmla="*/ 608724 w 962634"/>
                <a:gd name="connsiteY202" fmla="*/ 161496 h 896854"/>
                <a:gd name="connsiteX203" fmla="*/ 637022 w 962634"/>
                <a:gd name="connsiteY203" fmla="*/ 161496 h 896854"/>
                <a:gd name="connsiteX204" fmla="*/ 637022 w 962634"/>
                <a:gd name="connsiteY204" fmla="*/ 165040 h 896854"/>
                <a:gd name="connsiteX205" fmla="*/ 580406 w 962634"/>
                <a:gd name="connsiteY205" fmla="*/ 165040 h 896854"/>
                <a:gd name="connsiteX206" fmla="*/ 552088 w 962634"/>
                <a:gd name="connsiteY206" fmla="*/ 165040 h 896854"/>
                <a:gd name="connsiteX207" fmla="*/ 552088 w 962634"/>
                <a:gd name="connsiteY207" fmla="*/ 161496 h 896854"/>
                <a:gd name="connsiteX208" fmla="*/ 580339 w 962634"/>
                <a:gd name="connsiteY208" fmla="*/ 161496 h 896854"/>
                <a:gd name="connsiteX209" fmla="*/ 580406 w 962634"/>
                <a:gd name="connsiteY209" fmla="*/ 165040 h 896854"/>
                <a:gd name="connsiteX210" fmla="*/ 523789 w 962634"/>
                <a:gd name="connsiteY210" fmla="*/ 165040 h 896854"/>
                <a:gd name="connsiteX211" fmla="*/ 495471 w 962634"/>
                <a:gd name="connsiteY211" fmla="*/ 165040 h 896854"/>
                <a:gd name="connsiteX212" fmla="*/ 495471 w 962634"/>
                <a:gd name="connsiteY212" fmla="*/ 161496 h 896854"/>
                <a:gd name="connsiteX213" fmla="*/ 523789 w 962634"/>
                <a:gd name="connsiteY213" fmla="*/ 161496 h 896854"/>
                <a:gd name="connsiteX214" fmla="*/ 523789 w 962634"/>
                <a:gd name="connsiteY214" fmla="*/ 165040 h 896854"/>
                <a:gd name="connsiteX215" fmla="*/ 467173 w 962634"/>
                <a:gd name="connsiteY215" fmla="*/ 165040 h 896854"/>
                <a:gd name="connsiteX216" fmla="*/ 438855 w 962634"/>
                <a:gd name="connsiteY216" fmla="*/ 165040 h 896854"/>
                <a:gd name="connsiteX217" fmla="*/ 438855 w 962634"/>
                <a:gd name="connsiteY217" fmla="*/ 161496 h 896854"/>
                <a:gd name="connsiteX218" fmla="*/ 467173 w 962634"/>
                <a:gd name="connsiteY218" fmla="*/ 161496 h 896854"/>
                <a:gd name="connsiteX219" fmla="*/ 467173 w 962634"/>
                <a:gd name="connsiteY219" fmla="*/ 165040 h 896854"/>
                <a:gd name="connsiteX220" fmla="*/ 410556 w 962634"/>
                <a:gd name="connsiteY220" fmla="*/ 165040 h 896854"/>
                <a:gd name="connsiteX221" fmla="*/ 382191 w 962634"/>
                <a:gd name="connsiteY221" fmla="*/ 165040 h 896854"/>
                <a:gd name="connsiteX222" fmla="*/ 382191 w 962634"/>
                <a:gd name="connsiteY222" fmla="*/ 161496 h 896854"/>
                <a:gd name="connsiteX223" fmla="*/ 410508 w 962634"/>
                <a:gd name="connsiteY223" fmla="*/ 161496 h 896854"/>
                <a:gd name="connsiteX224" fmla="*/ 410556 w 962634"/>
                <a:gd name="connsiteY224" fmla="*/ 165040 h 896854"/>
                <a:gd name="connsiteX225" fmla="*/ 353920 w 962634"/>
                <a:gd name="connsiteY225" fmla="*/ 165040 h 896854"/>
                <a:gd name="connsiteX226" fmla="*/ 325622 w 962634"/>
                <a:gd name="connsiteY226" fmla="*/ 165040 h 896854"/>
                <a:gd name="connsiteX227" fmla="*/ 325622 w 962634"/>
                <a:gd name="connsiteY227" fmla="*/ 161496 h 896854"/>
                <a:gd name="connsiteX228" fmla="*/ 353920 w 962634"/>
                <a:gd name="connsiteY228" fmla="*/ 161496 h 896854"/>
                <a:gd name="connsiteX229" fmla="*/ 353920 w 962634"/>
                <a:gd name="connsiteY229" fmla="*/ 165040 h 896854"/>
                <a:gd name="connsiteX230" fmla="*/ 297304 w 962634"/>
                <a:gd name="connsiteY230" fmla="*/ 165040 h 896854"/>
                <a:gd name="connsiteX231" fmla="*/ 269005 w 962634"/>
                <a:gd name="connsiteY231" fmla="*/ 165040 h 896854"/>
                <a:gd name="connsiteX232" fmla="*/ 269005 w 962634"/>
                <a:gd name="connsiteY232" fmla="*/ 161496 h 896854"/>
                <a:gd name="connsiteX233" fmla="*/ 297304 w 962634"/>
                <a:gd name="connsiteY233" fmla="*/ 161496 h 896854"/>
                <a:gd name="connsiteX234" fmla="*/ 297304 w 962634"/>
                <a:gd name="connsiteY234" fmla="*/ 165040 h 896854"/>
                <a:gd name="connsiteX235" fmla="*/ 240687 w 962634"/>
                <a:gd name="connsiteY235" fmla="*/ 165040 h 896854"/>
                <a:gd name="connsiteX236" fmla="*/ 212388 w 962634"/>
                <a:gd name="connsiteY236" fmla="*/ 165040 h 896854"/>
                <a:gd name="connsiteX237" fmla="*/ 212388 w 962634"/>
                <a:gd name="connsiteY237" fmla="*/ 161496 h 896854"/>
                <a:gd name="connsiteX238" fmla="*/ 240687 w 962634"/>
                <a:gd name="connsiteY238" fmla="*/ 161496 h 896854"/>
                <a:gd name="connsiteX239" fmla="*/ 240687 w 962634"/>
                <a:gd name="connsiteY239" fmla="*/ 165040 h 896854"/>
                <a:gd name="connsiteX240" fmla="*/ 184071 w 962634"/>
                <a:gd name="connsiteY240" fmla="*/ 165040 h 896854"/>
                <a:gd name="connsiteX241" fmla="*/ 155753 w 962634"/>
                <a:gd name="connsiteY241" fmla="*/ 165040 h 896854"/>
                <a:gd name="connsiteX242" fmla="*/ 155753 w 962634"/>
                <a:gd name="connsiteY242" fmla="*/ 161496 h 896854"/>
                <a:gd name="connsiteX243" fmla="*/ 184051 w 962634"/>
                <a:gd name="connsiteY243" fmla="*/ 161496 h 896854"/>
                <a:gd name="connsiteX244" fmla="*/ 184071 w 962634"/>
                <a:gd name="connsiteY244" fmla="*/ 165040 h 896854"/>
                <a:gd name="connsiteX245" fmla="*/ 127454 w 962634"/>
                <a:gd name="connsiteY245" fmla="*/ 165040 h 896854"/>
                <a:gd name="connsiteX246" fmla="*/ 99136 w 962634"/>
                <a:gd name="connsiteY246" fmla="*/ 165040 h 896854"/>
                <a:gd name="connsiteX247" fmla="*/ 99136 w 962634"/>
                <a:gd name="connsiteY247" fmla="*/ 161496 h 896854"/>
                <a:gd name="connsiteX248" fmla="*/ 127454 w 962634"/>
                <a:gd name="connsiteY248" fmla="*/ 161496 h 896854"/>
                <a:gd name="connsiteX249" fmla="*/ 127454 w 962634"/>
                <a:gd name="connsiteY249" fmla="*/ 165040 h 896854"/>
                <a:gd name="connsiteX250" fmla="*/ 70837 w 962634"/>
                <a:gd name="connsiteY250" fmla="*/ 165040 h 896854"/>
                <a:gd name="connsiteX251" fmla="*/ 42520 w 962634"/>
                <a:gd name="connsiteY251" fmla="*/ 165040 h 896854"/>
                <a:gd name="connsiteX252" fmla="*/ 42520 w 962634"/>
                <a:gd name="connsiteY252" fmla="*/ 161496 h 896854"/>
                <a:gd name="connsiteX253" fmla="*/ 70837 w 962634"/>
                <a:gd name="connsiteY253" fmla="*/ 161496 h 896854"/>
                <a:gd name="connsiteX254" fmla="*/ 70837 w 962634"/>
                <a:gd name="connsiteY254" fmla="*/ 165040 h 896854"/>
                <a:gd name="connsiteX255" fmla="*/ 962635 w 962634"/>
                <a:gd name="connsiteY255" fmla="*/ 161496 h 896854"/>
                <a:gd name="connsiteX256" fmla="*/ 948433 w 962634"/>
                <a:gd name="connsiteY256" fmla="*/ 161496 h 896854"/>
                <a:gd name="connsiteX257" fmla="*/ 948433 w 962634"/>
                <a:gd name="connsiteY257" fmla="*/ 165059 h 896854"/>
                <a:gd name="connsiteX258" fmla="*/ 962635 w 962634"/>
                <a:gd name="connsiteY258" fmla="*/ 165059 h 896854"/>
                <a:gd name="connsiteX259" fmla="*/ 962635 w 962634"/>
                <a:gd name="connsiteY259" fmla="*/ 161496 h 896854"/>
                <a:gd name="connsiteX260" fmla="*/ 14202 w 962634"/>
                <a:gd name="connsiteY260" fmla="*/ 244564 h 896854"/>
                <a:gd name="connsiteX261" fmla="*/ 0 w 962634"/>
                <a:gd name="connsiteY261" fmla="*/ 244564 h 896854"/>
                <a:gd name="connsiteX262" fmla="*/ 0 w 962634"/>
                <a:gd name="connsiteY262" fmla="*/ 248126 h 896854"/>
                <a:gd name="connsiteX263" fmla="*/ 14202 w 962634"/>
                <a:gd name="connsiteY263" fmla="*/ 248126 h 896854"/>
                <a:gd name="connsiteX264" fmla="*/ 14202 w 962634"/>
                <a:gd name="connsiteY264" fmla="*/ 244564 h 896854"/>
                <a:gd name="connsiteX265" fmla="*/ 920115 w 962634"/>
                <a:gd name="connsiteY265" fmla="*/ 248107 h 896854"/>
                <a:gd name="connsiteX266" fmla="*/ 891826 w 962634"/>
                <a:gd name="connsiteY266" fmla="*/ 248107 h 896854"/>
                <a:gd name="connsiteX267" fmla="*/ 891826 w 962634"/>
                <a:gd name="connsiteY267" fmla="*/ 244564 h 896854"/>
                <a:gd name="connsiteX268" fmla="*/ 920115 w 962634"/>
                <a:gd name="connsiteY268" fmla="*/ 244564 h 896854"/>
                <a:gd name="connsiteX269" fmla="*/ 920115 w 962634"/>
                <a:gd name="connsiteY269" fmla="*/ 248107 h 896854"/>
                <a:gd name="connsiteX270" fmla="*/ 863498 w 962634"/>
                <a:gd name="connsiteY270" fmla="*/ 248107 h 896854"/>
                <a:gd name="connsiteX271" fmla="*/ 835181 w 962634"/>
                <a:gd name="connsiteY271" fmla="*/ 248107 h 896854"/>
                <a:gd name="connsiteX272" fmla="*/ 835181 w 962634"/>
                <a:gd name="connsiteY272" fmla="*/ 244564 h 896854"/>
                <a:gd name="connsiteX273" fmla="*/ 863498 w 962634"/>
                <a:gd name="connsiteY273" fmla="*/ 244564 h 896854"/>
                <a:gd name="connsiteX274" fmla="*/ 863498 w 962634"/>
                <a:gd name="connsiteY274" fmla="*/ 248107 h 896854"/>
                <a:gd name="connsiteX275" fmla="*/ 806891 w 962634"/>
                <a:gd name="connsiteY275" fmla="*/ 248107 h 896854"/>
                <a:gd name="connsiteX276" fmla="*/ 778478 w 962634"/>
                <a:gd name="connsiteY276" fmla="*/ 248107 h 896854"/>
                <a:gd name="connsiteX277" fmla="*/ 778478 w 962634"/>
                <a:gd name="connsiteY277" fmla="*/ 244564 h 896854"/>
                <a:gd name="connsiteX278" fmla="*/ 806796 w 962634"/>
                <a:gd name="connsiteY278" fmla="*/ 244564 h 896854"/>
                <a:gd name="connsiteX279" fmla="*/ 806891 w 962634"/>
                <a:gd name="connsiteY279" fmla="*/ 248107 h 896854"/>
                <a:gd name="connsiteX280" fmla="*/ 750275 w 962634"/>
                <a:gd name="connsiteY280" fmla="*/ 248107 h 896854"/>
                <a:gd name="connsiteX281" fmla="*/ 721957 w 962634"/>
                <a:gd name="connsiteY281" fmla="*/ 248107 h 896854"/>
                <a:gd name="connsiteX282" fmla="*/ 721957 w 962634"/>
                <a:gd name="connsiteY282" fmla="*/ 244564 h 896854"/>
                <a:gd name="connsiteX283" fmla="*/ 750275 w 962634"/>
                <a:gd name="connsiteY283" fmla="*/ 244564 h 896854"/>
                <a:gd name="connsiteX284" fmla="*/ 750275 w 962634"/>
                <a:gd name="connsiteY284" fmla="*/ 248107 h 896854"/>
                <a:gd name="connsiteX285" fmla="*/ 693630 w 962634"/>
                <a:gd name="connsiteY285" fmla="*/ 248107 h 896854"/>
                <a:gd name="connsiteX286" fmla="*/ 665340 w 962634"/>
                <a:gd name="connsiteY286" fmla="*/ 248107 h 896854"/>
                <a:gd name="connsiteX287" fmla="*/ 665340 w 962634"/>
                <a:gd name="connsiteY287" fmla="*/ 244564 h 896854"/>
                <a:gd name="connsiteX288" fmla="*/ 693630 w 962634"/>
                <a:gd name="connsiteY288" fmla="*/ 244564 h 896854"/>
                <a:gd name="connsiteX289" fmla="*/ 693630 w 962634"/>
                <a:gd name="connsiteY289" fmla="*/ 248107 h 896854"/>
                <a:gd name="connsiteX290" fmla="*/ 637022 w 962634"/>
                <a:gd name="connsiteY290" fmla="*/ 248107 h 896854"/>
                <a:gd name="connsiteX291" fmla="*/ 608724 w 962634"/>
                <a:gd name="connsiteY291" fmla="*/ 248107 h 896854"/>
                <a:gd name="connsiteX292" fmla="*/ 608724 w 962634"/>
                <a:gd name="connsiteY292" fmla="*/ 244564 h 896854"/>
                <a:gd name="connsiteX293" fmla="*/ 637022 w 962634"/>
                <a:gd name="connsiteY293" fmla="*/ 244564 h 896854"/>
                <a:gd name="connsiteX294" fmla="*/ 637022 w 962634"/>
                <a:gd name="connsiteY294" fmla="*/ 248107 h 896854"/>
                <a:gd name="connsiteX295" fmla="*/ 580406 w 962634"/>
                <a:gd name="connsiteY295" fmla="*/ 248107 h 896854"/>
                <a:gd name="connsiteX296" fmla="*/ 552088 w 962634"/>
                <a:gd name="connsiteY296" fmla="*/ 248107 h 896854"/>
                <a:gd name="connsiteX297" fmla="*/ 552088 w 962634"/>
                <a:gd name="connsiteY297" fmla="*/ 244564 h 896854"/>
                <a:gd name="connsiteX298" fmla="*/ 580339 w 962634"/>
                <a:gd name="connsiteY298" fmla="*/ 244564 h 896854"/>
                <a:gd name="connsiteX299" fmla="*/ 580406 w 962634"/>
                <a:gd name="connsiteY299" fmla="*/ 248107 h 896854"/>
                <a:gd name="connsiteX300" fmla="*/ 523789 w 962634"/>
                <a:gd name="connsiteY300" fmla="*/ 248107 h 896854"/>
                <a:gd name="connsiteX301" fmla="*/ 495471 w 962634"/>
                <a:gd name="connsiteY301" fmla="*/ 248107 h 896854"/>
                <a:gd name="connsiteX302" fmla="*/ 495471 w 962634"/>
                <a:gd name="connsiteY302" fmla="*/ 244564 h 896854"/>
                <a:gd name="connsiteX303" fmla="*/ 523789 w 962634"/>
                <a:gd name="connsiteY303" fmla="*/ 244564 h 896854"/>
                <a:gd name="connsiteX304" fmla="*/ 523789 w 962634"/>
                <a:gd name="connsiteY304" fmla="*/ 248107 h 896854"/>
                <a:gd name="connsiteX305" fmla="*/ 467173 w 962634"/>
                <a:gd name="connsiteY305" fmla="*/ 248107 h 896854"/>
                <a:gd name="connsiteX306" fmla="*/ 438855 w 962634"/>
                <a:gd name="connsiteY306" fmla="*/ 248107 h 896854"/>
                <a:gd name="connsiteX307" fmla="*/ 438855 w 962634"/>
                <a:gd name="connsiteY307" fmla="*/ 244564 h 896854"/>
                <a:gd name="connsiteX308" fmla="*/ 467173 w 962634"/>
                <a:gd name="connsiteY308" fmla="*/ 244564 h 896854"/>
                <a:gd name="connsiteX309" fmla="*/ 467173 w 962634"/>
                <a:gd name="connsiteY309" fmla="*/ 248107 h 896854"/>
                <a:gd name="connsiteX310" fmla="*/ 410556 w 962634"/>
                <a:gd name="connsiteY310" fmla="*/ 248107 h 896854"/>
                <a:gd name="connsiteX311" fmla="*/ 382191 w 962634"/>
                <a:gd name="connsiteY311" fmla="*/ 248107 h 896854"/>
                <a:gd name="connsiteX312" fmla="*/ 382191 w 962634"/>
                <a:gd name="connsiteY312" fmla="*/ 244564 h 896854"/>
                <a:gd name="connsiteX313" fmla="*/ 410508 w 962634"/>
                <a:gd name="connsiteY313" fmla="*/ 244564 h 896854"/>
                <a:gd name="connsiteX314" fmla="*/ 410556 w 962634"/>
                <a:gd name="connsiteY314" fmla="*/ 248107 h 896854"/>
                <a:gd name="connsiteX315" fmla="*/ 353920 w 962634"/>
                <a:gd name="connsiteY315" fmla="*/ 248107 h 896854"/>
                <a:gd name="connsiteX316" fmla="*/ 325622 w 962634"/>
                <a:gd name="connsiteY316" fmla="*/ 248107 h 896854"/>
                <a:gd name="connsiteX317" fmla="*/ 325622 w 962634"/>
                <a:gd name="connsiteY317" fmla="*/ 244564 h 896854"/>
                <a:gd name="connsiteX318" fmla="*/ 353920 w 962634"/>
                <a:gd name="connsiteY318" fmla="*/ 244564 h 896854"/>
                <a:gd name="connsiteX319" fmla="*/ 353920 w 962634"/>
                <a:gd name="connsiteY319" fmla="*/ 248107 h 896854"/>
                <a:gd name="connsiteX320" fmla="*/ 297304 w 962634"/>
                <a:gd name="connsiteY320" fmla="*/ 248107 h 896854"/>
                <a:gd name="connsiteX321" fmla="*/ 269005 w 962634"/>
                <a:gd name="connsiteY321" fmla="*/ 248107 h 896854"/>
                <a:gd name="connsiteX322" fmla="*/ 269005 w 962634"/>
                <a:gd name="connsiteY322" fmla="*/ 244564 h 896854"/>
                <a:gd name="connsiteX323" fmla="*/ 297304 w 962634"/>
                <a:gd name="connsiteY323" fmla="*/ 244564 h 896854"/>
                <a:gd name="connsiteX324" fmla="*/ 297304 w 962634"/>
                <a:gd name="connsiteY324" fmla="*/ 248107 h 896854"/>
                <a:gd name="connsiteX325" fmla="*/ 240687 w 962634"/>
                <a:gd name="connsiteY325" fmla="*/ 248107 h 896854"/>
                <a:gd name="connsiteX326" fmla="*/ 212388 w 962634"/>
                <a:gd name="connsiteY326" fmla="*/ 248107 h 896854"/>
                <a:gd name="connsiteX327" fmla="*/ 212388 w 962634"/>
                <a:gd name="connsiteY327" fmla="*/ 244564 h 896854"/>
                <a:gd name="connsiteX328" fmla="*/ 240687 w 962634"/>
                <a:gd name="connsiteY328" fmla="*/ 244564 h 896854"/>
                <a:gd name="connsiteX329" fmla="*/ 240687 w 962634"/>
                <a:gd name="connsiteY329" fmla="*/ 248107 h 896854"/>
                <a:gd name="connsiteX330" fmla="*/ 184071 w 962634"/>
                <a:gd name="connsiteY330" fmla="*/ 248107 h 896854"/>
                <a:gd name="connsiteX331" fmla="*/ 155753 w 962634"/>
                <a:gd name="connsiteY331" fmla="*/ 248107 h 896854"/>
                <a:gd name="connsiteX332" fmla="*/ 155753 w 962634"/>
                <a:gd name="connsiteY332" fmla="*/ 244564 h 896854"/>
                <a:gd name="connsiteX333" fmla="*/ 184051 w 962634"/>
                <a:gd name="connsiteY333" fmla="*/ 244564 h 896854"/>
                <a:gd name="connsiteX334" fmla="*/ 184071 w 962634"/>
                <a:gd name="connsiteY334" fmla="*/ 248107 h 896854"/>
                <a:gd name="connsiteX335" fmla="*/ 127454 w 962634"/>
                <a:gd name="connsiteY335" fmla="*/ 248107 h 896854"/>
                <a:gd name="connsiteX336" fmla="*/ 99136 w 962634"/>
                <a:gd name="connsiteY336" fmla="*/ 248107 h 896854"/>
                <a:gd name="connsiteX337" fmla="*/ 99136 w 962634"/>
                <a:gd name="connsiteY337" fmla="*/ 244564 h 896854"/>
                <a:gd name="connsiteX338" fmla="*/ 127454 w 962634"/>
                <a:gd name="connsiteY338" fmla="*/ 244564 h 896854"/>
                <a:gd name="connsiteX339" fmla="*/ 127454 w 962634"/>
                <a:gd name="connsiteY339" fmla="*/ 248107 h 896854"/>
                <a:gd name="connsiteX340" fmla="*/ 70837 w 962634"/>
                <a:gd name="connsiteY340" fmla="*/ 248107 h 896854"/>
                <a:gd name="connsiteX341" fmla="*/ 42520 w 962634"/>
                <a:gd name="connsiteY341" fmla="*/ 248107 h 896854"/>
                <a:gd name="connsiteX342" fmla="*/ 42520 w 962634"/>
                <a:gd name="connsiteY342" fmla="*/ 244564 h 896854"/>
                <a:gd name="connsiteX343" fmla="*/ 70837 w 962634"/>
                <a:gd name="connsiteY343" fmla="*/ 244564 h 896854"/>
                <a:gd name="connsiteX344" fmla="*/ 70837 w 962634"/>
                <a:gd name="connsiteY344" fmla="*/ 248107 h 896854"/>
                <a:gd name="connsiteX345" fmla="*/ 962635 w 962634"/>
                <a:gd name="connsiteY345" fmla="*/ 244564 h 896854"/>
                <a:gd name="connsiteX346" fmla="*/ 948433 w 962634"/>
                <a:gd name="connsiteY346" fmla="*/ 244564 h 896854"/>
                <a:gd name="connsiteX347" fmla="*/ 948433 w 962634"/>
                <a:gd name="connsiteY347" fmla="*/ 248126 h 896854"/>
                <a:gd name="connsiteX348" fmla="*/ 962635 w 962634"/>
                <a:gd name="connsiteY348" fmla="*/ 248126 h 896854"/>
                <a:gd name="connsiteX349" fmla="*/ 962635 w 962634"/>
                <a:gd name="connsiteY349" fmla="*/ 244564 h 896854"/>
                <a:gd name="connsiteX350" fmla="*/ 14202 w 962634"/>
                <a:gd name="connsiteY350" fmla="*/ 327631 h 896854"/>
                <a:gd name="connsiteX351" fmla="*/ 0 w 962634"/>
                <a:gd name="connsiteY351" fmla="*/ 327631 h 896854"/>
                <a:gd name="connsiteX352" fmla="*/ 0 w 962634"/>
                <a:gd name="connsiteY352" fmla="*/ 331194 h 896854"/>
                <a:gd name="connsiteX353" fmla="*/ 14202 w 962634"/>
                <a:gd name="connsiteY353" fmla="*/ 331194 h 896854"/>
                <a:gd name="connsiteX354" fmla="*/ 14202 w 962634"/>
                <a:gd name="connsiteY354" fmla="*/ 327631 h 896854"/>
                <a:gd name="connsiteX355" fmla="*/ 920115 w 962634"/>
                <a:gd name="connsiteY355" fmla="*/ 331213 h 896854"/>
                <a:gd name="connsiteX356" fmla="*/ 891826 w 962634"/>
                <a:gd name="connsiteY356" fmla="*/ 331213 h 896854"/>
                <a:gd name="connsiteX357" fmla="*/ 891826 w 962634"/>
                <a:gd name="connsiteY357" fmla="*/ 327650 h 896854"/>
                <a:gd name="connsiteX358" fmla="*/ 920115 w 962634"/>
                <a:gd name="connsiteY358" fmla="*/ 327650 h 896854"/>
                <a:gd name="connsiteX359" fmla="*/ 920115 w 962634"/>
                <a:gd name="connsiteY359" fmla="*/ 331213 h 896854"/>
                <a:gd name="connsiteX360" fmla="*/ 863498 w 962634"/>
                <a:gd name="connsiteY360" fmla="*/ 331213 h 896854"/>
                <a:gd name="connsiteX361" fmla="*/ 835181 w 962634"/>
                <a:gd name="connsiteY361" fmla="*/ 331213 h 896854"/>
                <a:gd name="connsiteX362" fmla="*/ 835181 w 962634"/>
                <a:gd name="connsiteY362" fmla="*/ 327650 h 896854"/>
                <a:gd name="connsiteX363" fmla="*/ 863498 w 962634"/>
                <a:gd name="connsiteY363" fmla="*/ 327650 h 896854"/>
                <a:gd name="connsiteX364" fmla="*/ 863498 w 962634"/>
                <a:gd name="connsiteY364" fmla="*/ 331213 h 896854"/>
                <a:gd name="connsiteX365" fmla="*/ 806891 w 962634"/>
                <a:gd name="connsiteY365" fmla="*/ 331213 h 896854"/>
                <a:gd name="connsiteX366" fmla="*/ 778478 w 962634"/>
                <a:gd name="connsiteY366" fmla="*/ 331213 h 896854"/>
                <a:gd name="connsiteX367" fmla="*/ 778478 w 962634"/>
                <a:gd name="connsiteY367" fmla="*/ 327650 h 896854"/>
                <a:gd name="connsiteX368" fmla="*/ 806796 w 962634"/>
                <a:gd name="connsiteY368" fmla="*/ 327650 h 896854"/>
                <a:gd name="connsiteX369" fmla="*/ 806891 w 962634"/>
                <a:gd name="connsiteY369" fmla="*/ 331213 h 896854"/>
                <a:gd name="connsiteX370" fmla="*/ 750275 w 962634"/>
                <a:gd name="connsiteY370" fmla="*/ 331213 h 896854"/>
                <a:gd name="connsiteX371" fmla="*/ 721957 w 962634"/>
                <a:gd name="connsiteY371" fmla="*/ 331213 h 896854"/>
                <a:gd name="connsiteX372" fmla="*/ 721957 w 962634"/>
                <a:gd name="connsiteY372" fmla="*/ 327650 h 896854"/>
                <a:gd name="connsiteX373" fmla="*/ 750275 w 962634"/>
                <a:gd name="connsiteY373" fmla="*/ 327650 h 896854"/>
                <a:gd name="connsiteX374" fmla="*/ 750275 w 962634"/>
                <a:gd name="connsiteY374" fmla="*/ 331213 h 896854"/>
                <a:gd name="connsiteX375" fmla="*/ 693630 w 962634"/>
                <a:gd name="connsiteY375" fmla="*/ 331213 h 896854"/>
                <a:gd name="connsiteX376" fmla="*/ 665340 w 962634"/>
                <a:gd name="connsiteY376" fmla="*/ 331213 h 896854"/>
                <a:gd name="connsiteX377" fmla="*/ 665340 w 962634"/>
                <a:gd name="connsiteY377" fmla="*/ 327650 h 896854"/>
                <a:gd name="connsiteX378" fmla="*/ 693630 w 962634"/>
                <a:gd name="connsiteY378" fmla="*/ 327650 h 896854"/>
                <a:gd name="connsiteX379" fmla="*/ 693630 w 962634"/>
                <a:gd name="connsiteY379" fmla="*/ 331213 h 896854"/>
                <a:gd name="connsiteX380" fmla="*/ 637022 w 962634"/>
                <a:gd name="connsiteY380" fmla="*/ 331213 h 896854"/>
                <a:gd name="connsiteX381" fmla="*/ 608724 w 962634"/>
                <a:gd name="connsiteY381" fmla="*/ 331213 h 896854"/>
                <a:gd name="connsiteX382" fmla="*/ 608724 w 962634"/>
                <a:gd name="connsiteY382" fmla="*/ 327650 h 896854"/>
                <a:gd name="connsiteX383" fmla="*/ 637022 w 962634"/>
                <a:gd name="connsiteY383" fmla="*/ 327650 h 896854"/>
                <a:gd name="connsiteX384" fmla="*/ 637022 w 962634"/>
                <a:gd name="connsiteY384" fmla="*/ 331213 h 896854"/>
                <a:gd name="connsiteX385" fmla="*/ 580339 w 962634"/>
                <a:gd name="connsiteY385" fmla="*/ 331213 h 896854"/>
                <a:gd name="connsiteX386" fmla="*/ 552088 w 962634"/>
                <a:gd name="connsiteY386" fmla="*/ 331213 h 896854"/>
                <a:gd name="connsiteX387" fmla="*/ 552088 w 962634"/>
                <a:gd name="connsiteY387" fmla="*/ 327650 h 896854"/>
                <a:gd name="connsiteX388" fmla="*/ 580339 w 962634"/>
                <a:gd name="connsiteY388" fmla="*/ 327650 h 896854"/>
                <a:gd name="connsiteX389" fmla="*/ 580339 w 962634"/>
                <a:gd name="connsiteY389" fmla="*/ 331213 h 896854"/>
                <a:gd name="connsiteX390" fmla="*/ 523723 w 962634"/>
                <a:gd name="connsiteY390" fmla="*/ 331213 h 896854"/>
                <a:gd name="connsiteX391" fmla="*/ 495471 w 962634"/>
                <a:gd name="connsiteY391" fmla="*/ 331213 h 896854"/>
                <a:gd name="connsiteX392" fmla="*/ 495471 w 962634"/>
                <a:gd name="connsiteY392" fmla="*/ 327650 h 896854"/>
                <a:gd name="connsiteX393" fmla="*/ 523789 w 962634"/>
                <a:gd name="connsiteY393" fmla="*/ 327650 h 896854"/>
                <a:gd name="connsiteX394" fmla="*/ 523723 w 962634"/>
                <a:gd name="connsiteY394" fmla="*/ 331213 h 896854"/>
                <a:gd name="connsiteX395" fmla="*/ 467106 w 962634"/>
                <a:gd name="connsiteY395" fmla="*/ 331213 h 896854"/>
                <a:gd name="connsiteX396" fmla="*/ 438855 w 962634"/>
                <a:gd name="connsiteY396" fmla="*/ 331213 h 896854"/>
                <a:gd name="connsiteX397" fmla="*/ 438855 w 962634"/>
                <a:gd name="connsiteY397" fmla="*/ 327650 h 896854"/>
                <a:gd name="connsiteX398" fmla="*/ 467173 w 962634"/>
                <a:gd name="connsiteY398" fmla="*/ 327650 h 896854"/>
                <a:gd name="connsiteX399" fmla="*/ 467106 w 962634"/>
                <a:gd name="connsiteY399" fmla="*/ 331213 h 896854"/>
                <a:gd name="connsiteX400" fmla="*/ 410489 w 962634"/>
                <a:gd name="connsiteY400" fmla="*/ 331213 h 896854"/>
                <a:gd name="connsiteX401" fmla="*/ 382191 w 962634"/>
                <a:gd name="connsiteY401" fmla="*/ 331213 h 896854"/>
                <a:gd name="connsiteX402" fmla="*/ 382191 w 962634"/>
                <a:gd name="connsiteY402" fmla="*/ 327650 h 896854"/>
                <a:gd name="connsiteX403" fmla="*/ 410508 w 962634"/>
                <a:gd name="connsiteY403" fmla="*/ 327650 h 896854"/>
                <a:gd name="connsiteX404" fmla="*/ 410489 w 962634"/>
                <a:gd name="connsiteY404" fmla="*/ 331213 h 896854"/>
                <a:gd name="connsiteX405" fmla="*/ 353854 w 962634"/>
                <a:gd name="connsiteY405" fmla="*/ 331213 h 896854"/>
                <a:gd name="connsiteX406" fmla="*/ 325622 w 962634"/>
                <a:gd name="connsiteY406" fmla="*/ 331213 h 896854"/>
                <a:gd name="connsiteX407" fmla="*/ 325622 w 962634"/>
                <a:gd name="connsiteY407" fmla="*/ 327650 h 896854"/>
                <a:gd name="connsiteX408" fmla="*/ 353920 w 962634"/>
                <a:gd name="connsiteY408" fmla="*/ 327650 h 896854"/>
                <a:gd name="connsiteX409" fmla="*/ 353854 w 962634"/>
                <a:gd name="connsiteY409" fmla="*/ 331213 h 896854"/>
                <a:gd name="connsiteX410" fmla="*/ 297237 w 962634"/>
                <a:gd name="connsiteY410" fmla="*/ 331213 h 896854"/>
                <a:gd name="connsiteX411" fmla="*/ 269005 w 962634"/>
                <a:gd name="connsiteY411" fmla="*/ 331213 h 896854"/>
                <a:gd name="connsiteX412" fmla="*/ 269005 w 962634"/>
                <a:gd name="connsiteY412" fmla="*/ 327650 h 896854"/>
                <a:gd name="connsiteX413" fmla="*/ 297304 w 962634"/>
                <a:gd name="connsiteY413" fmla="*/ 327650 h 896854"/>
                <a:gd name="connsiteX414" fmla="*/ 297237 w 962634"/>
                <a:gd name="connsiteY414" fmla="*/ 331213 h 896854"/>
                <a:gd name="connsiteX415" fmla="*/ 240621 w 962634"/>
                <a:gd name="connsiteY415" fmla="*/ 331213 h 896854"/>
                <a:gd name="connsiteX416" fmla="*/ 212388 w 962634"/>
                <a:gd name="connsiteY416" fmla="*/ 331213 h 896854"/>
                <a:gd name="connsiteX417" fmla="*/ 212388 w 962634"/>
                <a:gd name="connsiteY417" fmla="*/ 327650 h 896854"/>
                <a:gd name="connsiteX418" fmla="*/ 240687 w 962634"/>
                <a:gd name="connsiteY418" fmla="*/ 327650 h 896854"/>
                <a:gd name="connsiteX419" fmla="*/ 240621 w 962634"/>
                <a:gd name="connsiteY419" fmla="*/ 331213 h 896854"/>
                <a:gd name="connsiteX420" fmla="*/ 184051 w 962634"/>
                <a:gd name="connsiteY420" fmla="*/ 331213 h 896854"/>
                <a:gd name="connsiteX421" fmla="*/ 155753 w 962634"/>
                <a:gd name="connsiteY421" fmla="*/ 331213 h 896854"/>
                <a:gd name="connsiteX422" fmla="*/ 155753 w 962634"/>
                <a:gd name="connsiteY422" fmla="*/ 327650 h 896854"/>
                <a:gd name="connsiteX423" fmla="*/ 184051 w 962634"/>
                <a:gd name="connsiteY423" fmla="*/ 327650 h 896854"/>
                <a:gd name="connsiteX424" fmla="*/ 184051 w 962634"/>
                <a:gd name="connsiteY424" fmla="*/ 331213 h 896854"/>
                <a:gd name="connsiteX425" fmla="*/ 127435 w 962634"/>
                <a:gd name="connsiteY425" fmla="*/ 331213 h 896854"/>
                <a:gd name="connsiteX426" fmla="*/ 99136 w 962634"/>
                <a:gd name="connsiteY426" fmla="*/ 331213 h 896854"/>
                <a:gd name="connsiteX427" fmla="*/ 99136 w 962634"/>
                <a:gd name="connsiteY427" fmla="*/ 327650 h 896854"/>
                <a:gd name="connsiteX428" fmla="*/ 127454 w 962634"/>
                <a:gd name="connsiteY428" fmla="*/ 327650 h 896854"/>
                <a:gd name="connsiteX429" fmla="*/ 127435 w 962634"/>
                <a:gd name="connsiteY429" fmla="*/ 331213 h 896854"/>
                <a:gd name="connsiteX430" fmla="*/ 70818 w 962634"/>
                <a:gd name="connsiteY430" fmla="*/ 331213 h 896854"/>
                <a:gd name="connsiteX431" fmla="*/ 42520 w 962634"/>
                <a:gd name="connsiteY431" fmla="*/ 331213 h 896854"/>
                <a:gd name="connsiteX432" fmla="*/ 42520 w 962634"/>
                <a:gd name="connsiteY432" fmla="*/ 327650 h 896854"/>
                <a:gd name="connsiteX433" fmla="*/ 70837 w 962634"/>
                <a:gd name="connsiteY433" fmla="*/ 327650 h 896854"/>
                <a:gd name="connsiteX434" fmla="*/ 70818 w 962634"/>
                <a:gd name="connsiteY434" fmla="*/ 331213 h 896854"/>
                <a:gd name="connsiteX435" fmla="*/ 962635 w 962634"/>
                <a:gd name="connsiteY435" fmla="*/ 327631 h 896854"/>
                <a:gd name="connsiteX436" fmla="*/ 948433 w 962634"/>
                <a:gd name="connsiteY436" fmla="*/ 327631 h 896854"/>
                <a:gd name="connsiteX437" fmla="*/ 948433 w 962634"/>
                <a:gd name="connsiteY437" fmla="*/ 331194 h 896854"/>
                <a:gd name="connsiteX438" fmla="*/ 962635 w 962634"/>
                <a:gd name="connsiteY438" fmla="*/ 331194 h 896854"/>
                <a:gd name="connsiteX439" fmla="*/ 962635 w 962634"/>
                <a:gd name="connsiteY439" fmla="*/ 327631 h 896854"/>
                <a:gd name="connsiteX440" fmla="*/ 14202 w 962634"/>
                <a:gd name="connsiteY440" fmla="*/ 410689 h 896854"/>
                <a:gd name="connsiteX441" fmla="*/ 0 w 962634"/>
                <a:gd name="connsiteY441" fmla="*/ 410689 h 896854"/>
                <a:gd name="connsiteX442" fmla="*/ 0 w 962634"/>
                <a:gd name="connsiteY442" fmla="*/ 414252 h 896854"/>
                <a:gd name="connsiteX443" fmla="*/ 14202 w 962634"/>
                <a:gd name="connsiteY443" fmla="*/ 414252 h 896854"/>
                <a:gd name="connsiteX444" fmla="*/ 14202 w 962634"/>
                <a:gd name="connsiteY444" fmla="*/ 410689 h 896854"/>
                <a:gd name="connsiteX445" fmla="*/ 920115 w 962634"/>
                <a:gd name="connsiteY445" fmla="*/ 414252 h 896854"/>
                <a:gd name="connsiteX446" fmla="*/ 891826 w 962634"/>
                <a:gd name="connsiteY446" fmla="*/ 414252 h 896854"/>
                <a:gd name="connsiteX447" fmla="*/ 891826 w 962634"/>
                <a:gd name="connsiteY447" fmla="*/ 410689 h 896854"/>
                <a:gd name="connsiteX448" fmla="*/ 920115 w 962634"/>
                <a:gd name="connsiteY448" fmla="*/ 410689 h 896854"/>
                <a:gd name="connsiteX449" fmla="*/ 920115 w 962634"/>
                <a:gd name="connsiteY449" fmla="*/ 414252 h 896854"/>
                <a:gd name="connsiteX450" fmla="*/ 863498 w 962634"/>
                <a:gd name="connsiteY450" fmla="*/ 414252 h 896854"/>
                <a:gd name="connsiteX451" fmla="*/ 835181 w 962634"/>
                <a:gd name="connsiteY451" fmla="*/ 414252 h 896854"/>
                <a:gd name="connsiteX452" fmla="*/ 835181 w 962634"/>
                <a:gd name="connsiteY452" fmla="*/ 410689 h 896854"/>
                <a:gd name="connsiteX453" fmla="*/ 863498 w 962634"/>
                <a:gd name="connsiteY453" fmla="*/ 410689 h 896854"/>
                <a:gd name="connsiteX454" fmla="*/ 863498 w 962634"/>
                <a:gd name="connsiteY454" fmla="*/ 414252 h 896854"/>
                <a:gd name="connsiteX455" fmla="*/ 806891 w 962634"/>
                <a:gd name="connsiteY455" fmla="*/ 414252 h 896854"/>
                <a:gd name="connsiteX456" fmla="*/ 778478 w 962634"/>
                <a:gd name="connsiteY456" fmla="*/ 414252 h 896854"/>
                <a:gd name="connsiteX457" fmla="*/ 778478 w 962634"/>
                <a:gd name="connsiteY457" fmla="*/ 410689 h 896854"/>
                <a:gd name="connsiteX458" fmla="*/ 806796 w 962634"/>
                <a:gd name="connsiteY458" fmla="*/ 410689 h 896854"/>
                <a:gd name="connsiteX459" fmla="*/ 806891 w 962634"/>
                <a:gd name="connsiteY459" fmla="*/ 414252 h 896854"/>
                <a:gd name="connsiteX460" fmla="*/ 750275 w 962634"/>
                <a:gd name="connsiteY460" fmla="*/ 414252 h 896854"/>
                <a:gd name="connsiteX461" fmla="*/ 721957 w 962634"/>
                <a:gd name="connsiteY461" fmla="*/ 414252 h 896854"/>
                <a:gd name="connsiteX462" fmla="*/ 721957 w 962634"/>
                <a:gd name="connsiteY462" fmla="*/ 410689 h 896854"/>
                <a:gd name="connsiteX463" fmla="*/ 750275 w 962634"/>
                <a:gd name="connsiteY463" fmla="*/ 410689 h 896854"/>
                <a:gd name="connsiteX464" fmla="*/ 750275 w 962634"/>
                <a:gd name="connsiteY464" fmla="*/ 414252 h 896854"/>
                <a:gd name="connsiteX465" fmla="*/ 693630 w 962634"/>
                <a:gd name="connsiteY465" fmla="*/ 414252 h 896854"/>
                <a:gd name="connsiteX466" fmla="*/ 665340 w 962634"/>
                <a:gd name="connsiteY466" fmla="*/ 414252 h 896854"/>
                <a:gd name="connsiteX467" fmla="*/ 665340 w 962634"/>
                <a:gd name="connsiteY467" fmla="*/ 410689 h 896854"/>
                <a:gd name="connsiteX468" fmla="*/ 693630 w 962634"/>
                <a:gd name="connsiteY468" fmla="*/ 410689 h 896854"/>
                <a:gd name="connsiteX469" fmla="*/ 693630 w 962634"/>
                <a:gd name="connsiteY469" fmla="*/ 414252 h 896854"/>
                <a:gd name="connsiteX470" fmla="*/ 637022 w 962634"/>
                <a:gd name="connsiteY470" fmla="*/ 414252 h 896854"/>
                <a:gd name="connsiteX471" fmla="*/ 608724 w 962634"/>
                <a:gd name="connsiteY471" fmla="*/ 414252 h 896854"/>
                <a:gd name="connsiteX472" fmla="*/ 608724 w 962634"/>
                <a:gd name="connsiteY472" fmla="*/ 410689 h 896854"/>
                <a:gd name="connsiteX473" fmla="*/ 637022 w 962634"/>
                <a:gd name="connsiteY473" fmla="*/ 410689 h 896854"/>
                <a:gd name="connsiteX474" fmla="*/ 637022 w 962634"/>
                <a:gd name="connsiteY474" fmla="*/ 414252 h 896854"/>
                <a:gd name="connsiteX475" fmla="*/ 580406 w 962634"/>
                <a:gd name="connsiteY475" fmla="*/ 414252 h 896854"/>
                <a:gd name="connsiteX476" fmla="*/ 552088 w 962634"/>
                <a:gd name="connsiteY476" fmla="*/ 414252 h 896854"/>
                <a:gd name="connsiteX477" fmla="*/ 552088 w 962634"/>
                <a:gd name="connsiteY477" fmla="*/ 410689 h 896854"/>
                <a:gd name="connsiteX478" fmla="*/ 580339 w 962634"/>
                <a:gd name="connsiteY478" fmla="*/ 410689 h 896854"/>
                <a:gd name="connsiteX479" fmla="*/ 580406 w 962634"/>
                <a:gd name="connsiteY479" fmla="*/ 414252 h 896854"/>
                <a:gd name="connsiteX480" fmla="*/ 523789 w 962634"/>
                <a:gd name="connsiteY480" fmla="*/ 414252 h 896854"/>
                <a:gd name="connsiteX481" fmla="*/ 495471 w 962634"/>
                <a:gd name="connsiteY481" fmla="*/ 414252 h 896854"/>
                <a:gd name="connsiteX482" fmla="*/ 495471 w 962634"/>
                <a:gd name="connsiteY482" fmla="*/ 410689 h 896854"/>
                <a:gd name="connsiteX483" fmla="*/ 523789 w 962634"/>
                <a:gd name="connsiteY483" fmla="*/ 410689 h 896854"/>
                <a:gd name="connsiteX484" fmla="*/ 523789 w 962634"/>
                <a:gd name="connsiteY484" fmla="*/ 414252 h 896854"/>
                <a:gd name="connsiteX485" fmla="*/ 467173 w 962634"/>
                <a:gd name="connsiteY485" fmla="*/ 414252 h 896854"/>
                <a:gd name="connsiteX486" fmla="*/ 438855 w 962634"/>
                <a:gd name="connsiteY486" fmla="*/ 414252 h 896854"/>
                <a:gd name="connsiteX487" fmla="*/ 438855 w 962634"/>
                <a:gd name="connsiteY487" fmla="*/ 410689 h 896854"/>
                <a:gd name="connsiteX488" fmla="*/ 467173 w 962634"/>
                <a:gd name="connsiteY488" fmla="*/ 410689 h 896854"/>
                <a:gd name="connsiteX489" fmla="*/ 467173 w 962634"/>
                <a:gd name="connsiteY489" fmla="*/ 414252 h 896854"/>
                <a:gd name="connsiteX490" fmla="*/ 410556 w 962634"/>
                <a:gd name="connsiteY490" fmla="*/ 414252 h 896854"/>
                <a:gd name="connsiteX491" fmla="*/ 382191 w 962634"/>
                <a:gd name="connsiteY491" fmla="*/ 414252 h 896854"/>
                <a:gd name="connsiteX492" fmla="*/ 382191 w 962634"/>
                <a:gd name="connsiteY492" fmla="*/ 410689 h 896854"/>
                <a:gd name="connsiteX493" fmla="*/ 410508 w 962634"/>
                <a:gd name="connsiteY493" fmla="*/ 410689 h 896854"/>
                <a:gd name="connsiteX494" fmla="*/ 410556 w 962634"/>
                <a:gd name="connsiteY494" fmla="*/ 414252 h 896854"/>
                <a:gd name="connsiteX495" fmla="*/ 353920 w 962634"/>
                <a:gd name="connsiteY495" fmla="*/ 414252 h 896854"/>
                <a:gd name="connsiteX496" fmla="*/ 325622 w 962634"/>
                <a:gd name="connsiteY496" fmla="*/ 414252 h 896854"/>
                <a:gd name="connsiteX497" fmla="*/ 325622 w 962634"/>
                <a:gd name="connsiteY497" fmla="*/ 410689 h 896854"/>
                <a:gd name="connsiteX498" fmla="*/ 353920 w 962634"/>
                <a:gd name="connsiteY498" fmla="*/ 410689 h 896854"/>
                <a:gd name="connsiteX499" fmla="*/ 353920 w 962634"/>
                <a:gd name="connsiteY499" fmla="*/ 414252 h 896854"/>
                <a:gd name="connsiteX500" fmla="*/ 297304 w 962634"/>
                <a:gd name="connsiteY500" fmla="*/ 414252 h 896854"/>
                <a:gd name="connsiteX501" fmla="*/ 269005 w 962634"/>
                <a:gd name="connsiteY501" fmla="*/ 414252 h 896854"/>
                <a:gd name="connsiteX502" fmla="*/ 269005 w 962634"/>
                <a:gd name="connsiteY502" fmla="*/ 410689 h 896854"/>
                <a:gd name="connsiteX503" fmla="*/ 297304 w 962634"/>
                <a:gd name="connsiteY503" fmla="*/ 410689 h 896854"/>
                <a:gd name="connsiteX504" fmla="*/ 297304 w 962634"/>
                <a:gd name="connsiteY504" fmla="*/ 414252 h 896854"/>
                <a:gd name="connsiteX505" fmla="*/ 240687 w 962634"/>
                <a:gd name="connsiteY505" fmla="*/ 414252 h 896854"/>
                <a:gd name="connsiteX506" fmla="*/ 212388 w 962634"/>
                <a:gd name="connsiteY506" fmla="*/ 414252 h 896854"/>
                <a:gd name="connsiteX507" fmla="*/ 212388 w 962634"/>
                <a:gd name="connsiteY507" fmla="*/ 410689 h 896854"/>
                <a:gd name="connsiteX508" fmla="*/ 240687 w 962634"/>
                <a:gd name="connsiteY508" fmla="*/ 410689 h 896854"/>
                <a:gd name="connsiteX509" fmla="*/ 240687 w 962634"/>
                <a:gd name="connsiteY509" fmla="*/ 414252 h 896854"/>
                <a:gd name="connsiteX510" fmla="*/ 184071 w 962634"/>
                <a:gd name="connsiteY510" fmla="*/ 414252 h 896854"/>
                <a:gd name="connsiteX511" fmla="*/ 155753 w 962634"/>
                <a:gd name="connsiteY511" fmla="*/ 414252 h 896854"/>
                <a:gd name="connsiteX512" fmla="*/ 155753 w 962634"/>
                <a:gd name="connsiteY512" fmla="*/ 410689 h 896854"/>
                <a:gd name="connsiteX513" fmla="*/ 184051 w 962634"/>
                <a:gd name="connsiteY513" fmla="*/ 410689 h 896854"/>
                <a:gd name="connsiteX514" fmla="*/ 184071 w 962634"/>
                <a:gd name="connsiteY514" fmla="*/ 414252 h 896854"/>
                <a:gd name="connsiteX515" fmla="*/ 127454 w 962634"/>
                <a:gd name="connsiteY515" fmla="*/ 414252 h 896854"/>
                <a:gd name="connsiteX516" fmla="*/ 99136 w 962634"/>
                <a:gd name="connsiteY516" fmla="*/ 414252 h 896854"/>
                <a:gd name="connsiteX517" fmla="*/ 99136 w 962634"/>
                <a:gd name="connsiteY517" fmla="*/ 410689 h 896854"/>
                <a:gd name="connsiteX518" fmla="*/ 127454 w 962634"/>
                <a:gd name="connsiteY518" fmla="*/ 410689 h 896854"/>
                <a:gd name="connsiteX519" fmla="*/ 127454 w 962634"/>
                <a:gd name="connsiteY519" fmla="*/ 414252 h 896854"/>
                <a:gd name="connsiteX520" fmla="*/ 70837 w 962634"/>
                <a:gd name="connsiteY520" fmla="*/ 414252 h 896854"/>
                <a:gd name="connsiteX521" fmla="*/ 42520 w 962634"/>
                <a:gd name="connsiteY521" fmla="*/ 414252 h 896854"/>
                <a:gd name="connsiteX522" fmla="*/ 42520 w 962634"/>
                <a:gd name="connsiteY522" fmla="*/ 410689 h 896854"/>
                <a:gd name="connsiteX523" fmla="*/ 70837 w 962634"/>
                <a:gd name="connsiteY523" fmla="*/ 410689 h 896854"/>
                <a:gd name="connsiteX524" fmla="*/ 70837 w 962634"/>
                <a:gd name="connsiteY524" fmla="*/ 414252 h 896854"/>
                <a:gd name="connsiteX525" fmla="*/ 962635 w 962634"/>
                <a:gd name="connsiteY525" fmla="*/ 410689 h 896854"/>
                <a:gd name="connsiteX526" fmla="*/ 948433 w 962634"/>
                <a:gd name="connsiteY526" fmla="*/ 410689 h 896854"/>
                <a:gd name="connsiteX527" fmla="*/ 948433 w 962634"/>
                <a:gd name="connsiteY527" fmla="*/ 414252 h 896854"/>
                <a:gd name="connsiteX528" fmla="*/ 962635 w 962634"/>
                <a:gd name="connsiteY528" fmla="*/ 414252 h 896854"/>
                <a:gd name="connsiteX529" fmla="*/ 962635 w 962634"/>
                <a:gd name="connsiteY529" fmla="*/ 410689 h 896854"/>
                <a:gd name="connsiteX530" fmla="*/ 98936 w 962634"/>
                <a:gd name="connsiteY530" fmla="*/ 482603 h 896854"/>
                <a:gd name="connsiteX531" fmla="*/ 84706 w 962634"/>
                <a:gd name="connsiteY531" fmla="*/ 482603 h 896854"/>
                <a:gd name="connsiteX532" fmla="*/ 84706 w 962634"/>
                <a:gd name="connsiteY532" fmla="*/ 486165 h 896854"/>
                <a:gd name="connsiteX533" fmla="*/ 98936 w 962634"/>
                <a:gd name="connsiteY533" fmla="*/ 486165 h 896854"/>
                <a:gd name="connsiteX534" fmla="*/ 98936 w 962634"/>
                <a:gd name="connsiteY534" fmla="*/ 482603 h 896854"/>
                <a:gd name="connsiteX535" fmla="*/ 919134 w 962634"/>
                <a:gd name="connsiteY535" fmla="*/ 486146 h 896854"/>
                <a:gd name="connsiteX536" fmla="*/ 889797 w 962634"/>
                <a:gd name="connsiteY536" fmla="*/ 486146 h 896854"/>
                <a:gd name="connsiteX537" fmla="*/ 889797 w 962634"/>
                <a:gd name="connsiteY537" fmla="*/ 482603 h 896854"/>
                <a:gd name="connsiteX538" fmla="*/ 919096 w 962634"/>
                <a:gd name="connsiteY538" fmla="*/ 482603 h 896854"/>
                <a:gd name="connsiteX539" fmla="*/ 919134 w 962634"/>
                <a:gd name="connsiteY539" fmla="*/ 486146 h 896854"/>
                <a:gd name="connsiteX540" fmla="*/ 860536 w 962634"/>
                <a:gd name="connsiteY540" fmla="*/ 486146 h 896854"/>
                <a:gd name="connsiteX541" fmla="*/ 831266 w 962634"/>
                <a:gd name="connsiteY541" fmla="*/ 486146 h 896854"/>
                <a:gd name="connsiteX542" fmla="*/ 831266 w 962634"/>
                <a:gd name="connsiteY542" fmla="*/ 482603 h 896854"/>
                <a:gd name="connsiteX543" fmla="*/ 860536 w 962634"/>
                <a:gd name="connsiteY543" fmla="*/ 482603 h 896854"/>
                <a:gd name="connsiteX544" fmla="*/ 860536 w 962634"/>
                <a:gd name="connsiteY544" fmla="*/ 486146 h 896854"/>
                <a:gd name="connsiteX545" fmla="*/ 801967 w 962634"/>
                <a:gd name="connsiteY545" fmla="*/ 486146 h 896854"/>
                <a:gd name="connsiteX546" fmla="*/ 772668 w 962634"/>
                <a:gd name="connsiteY546" fmla="*/ 486146 h 896854"/>
                <a:gd name="connsiteX547" fmla="*/ 772668 w 962634"/>
                <a:gd name="connsiteY547" fmla="*/ 482603 h 896854"/>
                <a:gd name="connsiteX548" fmla="*/ 801967 w 962634"/>
                <a:gd name="connsiteY548" fmla="*/ 482603 h 896854"/>
                <a:gd name="connsiteX549" fmla="*/ 801967 w 962634"/>
                <a:gd name="connsiteY549" fmla="*/ 486146 h 896854"/>
                <a:gd name="connsiteX550" fmla="*/ 743369 w 962634"/>
                <a:gd name="connsiteY550" fmla="*/ 486146 h 896854"/>
                <a:gd name="connsiteX551" fmla="*/ 714089 w 962634"/>
                <a:gd name="connsiteY551" fmla="*/ 486146 h 896854"/>
                <a:gd name="connsiteX552" fmla="*/ 714089 w 962634"/>
                <a:gd name="connsiteY552" fmla="*/ 482603 h 896854"/>
                <a:gd name="connsiteX553" fmla="*/ 743369 w 962634"/>
                <a:gd name="connsiteY553" fmla="*/ 482603 h 896854"/>
                <a:gd name="connsiteX554" fmla="*/ 743369 w 962634"/>
                <a:gd name="connsiteY554" fmla="*/ 486146 h 896854"/>
                <a:gd name="connsiteX555" fmla="*/ 684790 w 962634"/>
                <a:gd name="connsiteY555" fmla="*/ 486146 h 896854"/>
                <a:gd name="connsiteX556" fmla="*/ 655491 w 962634"/>
                <a:gd name="connsiteY556" fmla="*/ 486146 h 896854"/>
                <a:gd name="connsiteX557" fmla="*/ 655491 w 962634"/>
                <a:gd name="connsiteY557" fmla="*/ 482603 h 896854"/>
                <a:gd name="connsiteX558" fmla="*/ 684790 w 962634"/>
                <a:gd name="connsiteY558" fmla="*/ 482603 h 896854"/>
                <a:gd name="connsiteX559" fmla="*/ 684790 w 962634"/>
                <a:gd name="connsiteY559" fmla="*/ 486146 h 896854"/>
                <a:gd name="connsiteX560" fmla="*/ 626193 w 962634"/>
                <a:gd name="connsiteY560" fmla="*/ 486146 h 896854"/>
                <a:gd name="connsiteX561" fmla="*/ 596903 w 962634"/>
                <a:gd name="connsiteY561" fmla="*/ 486146 h 896854"/>
                <a:gd name="connsiteX562" fmla="*/ 596903 w 962634"/>
                <a:gd name="connsiteY562" fmla="*/ 482603 h 896854"/>
                <a:gd name="connsiteX563" fmla="*/ 626193 w 962634"/>
                <a:gd name="connsiteY563" fmla="*/ 482603 h 896854"/>
                <a:gd name="connsiteX564" fmla="*/ 626193 w 962634"/>
                <a:gd name="connsiteY564" fmla="*/ 486146 h 896854"/>
                <a:gd name="connsiteX565" fmla="*/ 567604 w 962634"/>
                <a:gd name="connsiteY565" fmla="*/ 486146 h 896854"/>
                <a:gd name="connsiteX566" fmla="*/ 538324 w 962634"/>
                <a:gd name="connsiteY566" fmla="*/ 486146 h 896854"/>
                <a:gd name="connsiteX567" fmla="*/ 538324 w 962634"/>
                <a:gd name="connsiteY567" fmla="*/ 482603 h 896854"/>
                <a:gd name="connsiteX568" fmla="*/ 567604 w 962634"/>
                <a:gd name="connsiteY568" fmla="*/ 482603 h 896854"/>
                <a:gd name="connsiteX569" fmla="*/ 567604 w 962634"/>
                <a:gd name="connsiteY569" fmla="*/ 486146 h 896854"/>
                <a:gd name="connsiteX570" fmla="*/ 509026 w 962634"/>
                <a:gd name="connsiteY570" fmla="*/ 486146 h 896854"/>
                <a:gd name="connsiteX571" fmla="*/ 479727 w 962634"/>
                <a:gd name="connsiteY571" fmla="*/ 486146 h 896854"/>
                <a:gd name="connsiteX572" fmla="*/ 479727 w 962634"/>
                <a:gd name="connsiteY572" fmla="*/ 482603 h 896854"/>
                <a:gd name="connsiteX573" fmla="*/ 509092 w 962634"/>
                <a:gd name="connsiteY573" fmla="*/ 482603 h 896854"/>
                <a:gd name="connsiteX574" fmla="*/ 509026 w 962634"/>
                <a:gd name="connsiteY574" fmla="*/ 486146 h 896854"/>
                <a:gd name="connsiteX575" fmla="*/ 450428 w 962634"/>
                <a:gd name="connsiteY575" fmla="*/ 486146 h 896854"/>
                <a:gd name="connsiteX576" fmla="*/ 421148 w 962634"/>
                <a:gd name="connsiteY576" fmla="*/ 486146 h 896854"/>
                <a:gd name="connsiteX577" fmla="*/ 421148 w 962634"/>
                <a:gd name="connsiteY577" fmla="*/ 482603 h 896854"/>
                <a:gd name="connsiteX578" fmla="*/ 450428 w 962634"/>
                <a:gd name="connsiteY578" fmla="*/ 482603 h 896854"/>
                <a:gd name="connsiteX579" fmla="*/ 450428 w 962634"/>
                <a:gd name="connsiteY579" fmla="*/ 486146 h 896854"/>
                <a:gd name="connsiteX580" fmla="*/ 391849 w 962634"/>
                <a:gd name="connsiteY580" fmla="*/ 486146 h 896854"/>
                <a:gd name="connsiteX581" fmla="*/ 362560 w 962634"/>
                <a:gd name="connsiteY581" fmla="*/ 486146 h 896854"/>
                <a:gd name="connsiteX582" fmla="*/ 362560 w 962634"/>
                <a:gd name="connsiteY582" fmla="*/ 482603 h 896854"/>
                <a:gd name="connsiteX583" fmla="*/ 391849 w 962634"/>
                <a:gd name="connsiteY583" fmla="*/ 482603 h 896854"/>
                <a:gd name="connsiteX584" fmla="*/ 391849 w 962634"/>
                <a:gd name="connsiteY584" fmla="*/ 486146 h 896854"/>
                <a:gd name="connsiteX585" fmla="*/ 333261 w 962634"/>
                <a:gd name="connsiteY585" fmla="*/ 486146 h 896854"/>
                <a:gd name="connsiteX586" fmla="*/ 303981 w 962634"/>
                <a:gd name="connsiteY586" fmla="*/ 486146 h 896854"/>
                <a:gd name="connsiteX587" fmla="*/ 303981 w 962634"/>
                <a:gd name="connsiteY587" fmla="*/ 482603 h 896854"/>
                <a:gd name="connsiteX588" fmla="*/ 333213 w 962634"/>
                <a:gd name="connsiteY588" fmla="*/ 482603 h 896854"/>
                <a:gd name="connsiteX589" fmla="*/ 333261 w 962634"/>
                <a:gd name="connsiteY589" fmla="*/ 486146 h 896854"/>
                <a:gd name="connsiteX590" fmla="*/ 274682 w 962634"/>
                <a:gd name="connsiteY590" fmla="*/ 486146 h 896854"/>
                <a:gd name="connsiteX591" fmla="*/ 245383 w 962634"/>
                <a:gd name="connsiteY591" fmla="*/ 486146 h 896854"/>
                <a:gd name="connsiteX592" fmla="*/ 245383 w 962634"/>
                <a:gd name="connsiteY592" fmla="*/ 482603 h 896854"/>
                <a:gd name="connsiteX593" fmla="*/ 274682 w 962634"/>
                <a:gd name="connsiteY593" fmla="*/ 482603 h 896854"/>
                <a:gd name="connsiteX594" fmla="*/ 274682 w 962634"/>
                <a:gd name="connsiteY594" fmla="*/ 486146 h 896854"/>
                <a:gd name="connsiteX595" fmla="*/ 216084 w 962634"/>
                <a:gd name="connsiteY595" fmla="*/ 486146 h 896854"/>
                <a:gd name="connsiteX596" fmla="*/ 186785 w 962634"/>
                <a:gd name="connsiteY596" fmla="*/ 486146 h 896854"/>
                <a:gd name="connsiteX597" fmla="*/ 186785 w 962634"/>
                <a:gd name="connsiteY597" fmla="*/ 482603 h 896854"/>
                <a:gd name="connsiteX598" fmla="*/ 216084 w 962634"/>
                <a:gd name="connsiteY598" fmla="*/ 482603 h 896854"/>
                <a:gd name="connsiteX599" fmla="*/ 216084 w 962634"/>
                <a:gd name="connsiteY599" fmla="*/ 486146 h 896854"/>
                <a:gd name="connsiteX600" fmla="*/ 157505 w 962634"/>
                <a:gd name="connsiteY600" fmla="*/ 486146 h 896854"/>
                <a:gd name="connsiteX601" fmla="*/ 128206 w 962634"/>
                <a:gd name="connsiteY601" fmla="*/ 486146 h 896854"/>
                <a:gd name="connsiteX602" fmla="*/ 128206 w 962634"/>
                <a:gd name="connsiteY602" fmla="*/ 482603 h 896854"/>
                <a:gd name="connsiteX603" fmla="*/ 157505 w 962634"/>
                <a:gd name="connsiteY603" fmla="*/ 482603 h 896854"/>
                <a:gd name="connsiteX604" fmla="*/ 157505 w 962634"/>
                <a:gd name="connsiteY604" fmla="*/ 486146 h 896854"/>
                <a:gd name="connsiteX605" fmla="*/ 962635 w 962634"/>
                <a:gd name="connsiteY605" fmla="*/ 482603 h 896854"/>
                <a:gd name="connsiteX606" fmla="*/ 948433 w 962634"/>
                <a:gd name="connsiteY606" fmla="*/ 482603 h 896854"/>
                <a:gd name="connsiteX607" fmla="*/ 948433 w 962634"/>
                <a:gd name="connsiteY607" fmla="*/ 486165 h 896854"/>
                <a:gd name="connsiteX608" fmla="*/ 962635 w 962634"/>
                <a:gd name="connsiteY608" fmla="*/ 486165 h 896854"/>
                <a:gd name="connsiteX609" fmla="*/ 962635 w 962634"/>
                <a:gd name="connsiteY609" fmla="*/ 482603 h 896854"/>
                <a:gd name="connsiteX610" fmla="*/ 14202 w 962634"/>
                <a:gd name="connsiteY610" fmla="*/ 561013 h 896854"/>
                <a:gd name="connsiteX611" fmla="*/ 0 w 962634"/>
                <a:gd name="connsiteY611" fmla="*/ 561013 h 896854"/>
                <a:gd name="connsiteX612" fmla="*/ 0 w 962634"/>
                <a:gd name="connsiteY612" fmla="*/ 564575 h 896854"/>
                <a:gd name="connsiteX613" fmla="*/ 14202 w 962634"/>
                <a:gd name="connsiteY613" fmla="*/ 564575 h 896854"/>
                <a:gd name="connsiteX614" fmla="*/ 14202 w 962634"/>
                <a:gd name="connsiteY614" fmla="*/ 561013 h 896854"/>
                <a:gd name="connsiteX615" fmla="*/ 920115 w 962634"/>
                <a:gd name="connsiteY615" fmla="*/ 564575 h 896854"/>
                <a:gd name="connsiteX616" fmla="*/ 891826 w 962634"/>
                <a:gd name="connsiteY616" fmla="*/ 564575 h 896854"/>
                <a:gd name="connsiteX617" fmla="*/ 891826 w 962634"/>
                <a:gd name="connsiteY617" fmla="*/ 561013 h 896854"/>
                <a:gd name="connsiteX618" fmla="*/ 920115 w 962634"/>
                <a:gd name="connsiteY618" fmla="*/ 561013 h 896854"/>
                <a:gd name="connsiteX619" fmla="*/ 920115 w 962634"/>
                <a:gd name="connsiteY619" fmla="*/ 564575 h 896854"/>
                <a:gd name="connsiteX620" fmla="*/ 863498 w 962634"/>
                <a:gd name="connsiteY620" fmla="*/ 564575 h 896854"/>
                <a:gd name="connsiteX621" fmla="*/ 835181 w 962634"/>
                <a:gd name="connsiteY621" fmla="*/ 564575 h 896854"/>
                <a:gd name="connsiteX622" fmla="*/ 835181 w 962634"/>
                <a:gd name="connsiteY622" fmla="*/ 561013 h 896854"/>
                <a:gd name="connsiteX623" fmla="*/ 863498 w 962634"/>
                <a:gd name="connsiteY623" fmla="*/ 561013 h 896854"/>
                <a:gd name="connsiteX624" fmla="*/ 863498 w 962634"/>
                <a:gd name="connsiteY624" fmla="*/ 564575 h 896854"/>
                <a:gd name="connsiteX625" fmla="*/ 806891 w 962634"/>
                <a:gd name="connsiteY625" fmla="*/ 564575 h 896854"/>
                <a:gd name="connsiteX626" fmla="*/ 778478 w 962634"/>
                <a:gd name="connsiteY626" fmla="*/ 564575 h 896854"/>
                <a:gd name="connsiteX627" fmla="*/ 778478 w 962634"/>
                <a:gd name="connsiteY627" fmla="*/ 561013 h 896854"/>
                <a:gd name="connsiteX628" fmla="*/ 806796 w 962634"/>
                <a:gd name="connsiteY628" fmla="*/ 561013 h 896854"/>
                <a:gd name="connsiteX629" fmla="*/ 806891 w 962634"/>
                <a:gd name="connsiteY629" fmla="*/ 564575 h 896854"/>
                <a:gd name="connsiteX630" fmla="*/ 750275 w 962634"/>
                <a:gd name="connsiteY630" fmla="*/ 564575 h 896854"/>
                <a:gd name="connsiteX631" fmla="*/ 721957 w 962634"/>
                <a:gd name="connsiteY631" fmla="*/ 564575 h 896854"/>
                <a:gd name="connsiteX632" fmla="*/ 721957 w 962634"/>
                <a:gd name="connsiteY632" fmla="*/ 561013 h 896854"/>
                <a:gd name="connsiteX633" fmla="*/ 750275 w 962634"/>
                <a:gd name="connsiteY633" fmla="*/ 561013 h 896854"/>
                <a:gd name="connsiteX634" fmla="*/ 750275 w 962634"/>
                <a:gd name="connsiteY634" fmla="*/ 564575 h 896854"/>
                <a:gd name="connsiteX635" fmla="*/ 693630 w 962634"/>
                <a:gd name="connsiteY635" fmla="*/ 564575 h 896854"/>
                <a:gd name="connsiteX636" fmla="*/ 665340 w 962634"/>
                <a:gd name="connsiteY636" fmla="*/ 564575 h 896854"/>
                <a:gd name="connsiteX637" fmla="*/ 665340 w 962634"/>
                <a:gd name="connsiteY637" fmla="*/ 561013 h 896854"/>
                <a:gd name="connsiteX638" fmla="*/ 693630 w 962634"/>
                <a:gd name="connsiteY638" fmla="*/ 561013 h 896854"/>
                <a:gd name="connsiteX639" fmla="*/ 693630 w 962634"/>
                <a:gd name="connsiteY639" fmla="*/ 564575 h 896854"/>
                <a:gd name="connsiteX640" fmla="*/ 637022 w 962634"/>
                <a:gd name="connsiteY640" fmla="*/ 564575 h 896854"/>
                <a:gd name="connsiteX641" fmla="*/ 608724 w 962634"/>
                <a:gd name="connsiteY641" fmla="*/ 564575 h 896854"/>
                <a:gd name="connsiteX642" fmla="*/ 608724 w 962634"/>
                <a:gd name="connsiteY642" fmla="*/ 561013 h 896854"/>
                <a:gd name="connsiteX643" fmla="*/ 637022 w 962634"/>
                <a:gd name="connsiteY643" fmla="*/ 561013 h 896854"/>
                <a:gd name="connsiteX644" fmla="*/ 637022 w 962634"/>
                <a:gd name="connsiteY644" fmla="*/ 564575 h 896854"/>
                <a:gd name="connsiteX645" fmla="*/ 580406 w 962634"/>
                <a:gd name="connsiteY645" fmla="*/ 564575 h 896854"/>
                <a:gd name="connsiteX646" fmla="*/ 552088 w 962634"/>
                <a:gd name="connsiteY646" fmla="*/ 564575 h 896854"/>
                <a:gd name="connsiteX647" fmla="*/ 552088 w 962634"/>
                <a:gd name="connsiteY647" fmla="*/ 561013 h 896854"/>
                <a:gd name="connsiteX648" fmla="*/ 580339 w 962634"/>
                <a:gd name="connsiteY648" fmla="*/ 561013 h 896854"/>
                <a:gd name="connsiteX649" fmla="*/ 580406 w 962634"/>
                <a:gd name="connsiteY649" fmla="*/ 564575 h 896854"/>
                <a:gd name="connsiteX650" fmla="*/ 523789 w 962634"/>
                <a:gd name="connsiteY650" fmla="*/ 564575 h 896854"/>
                <a:gd name="connsiteX651" fmla="*/ 495471 w 962634"/>
                <a:gd name="connsiteY651" fmla="*/ 564575 h 896854"/>
                <a:gd name="connsiteX652" fmla="*/ 495471 w 962634"/>
                <a:gd name="connsiteY652" fmla="*/ 561013 h 896854"/>
                <a:gd name="connsiteX653" fmla="*/ 523789 w 962634"/>
                <a:gd name="connsiteY653" fmla="*/ 561013 h 896854"/>
                <a:gd name="connsiteX654" fmla="*/ 523789 w 962634"/>
                <a:gd name="connsiteY654" fmla="*/ 564575 h 896854"/>
                <a:gd name="connsiteX655" fmla="*/ 467173 w 962634"/>
                <a:gd name="connsiteY655" fmla="*/ 564575 h 896854"/>
                <a:gd name="connsiteX656" fmla="*/ 438855 w 962634"/>
                <a:gd name="connsiteY656" fmla="*/ 564575 h 896854"/>
                <a:gd name="connsiteX657" fmla="*/ 438855 w 962634"/>
                <a:gd name="connsiteY657" fmla="*/ 561013 h 896854"/>
                <a:gd name="connsiteX658" fmla="*/ 467173 w 962634"/>
                <a:gd name="connsiteY658" fmla="*/ 561013 h 896854"/>
                <a:gd name="connsiteX659" fmla="*/ 467173 w 962634"/>
                <a:gd name="connsiteY659" fmla="*/ 564575 h 896854"/>
                <a:gd name="connsiteX660" fmla="*/ 410556 w 962634"/>
                <a:gd name="connsiteY660" fmla="*/ 564575 h 896854"/>
                <a:gd name="connsiteX661" fmla="*/ 382191 w 962634"/>
                <a:gd name="connsiteY661" fmla="*/ 564575 h 896854"/>
                <a:gd name="connsiteX662" fmla="*/ 382191 w 962634"/>
                <a:gd name="connsiteY662" fmla="*/ 561013 h 896854"/>
                <a:gd name="connsiteX663" fmla="*/ 410508 w 962634"/>
                <a:gd name="connsiteY663" fmla="*/ 561013 h 896854"/>
                <a:gd name="connsiteX664" fmla="*/ 410556 w 962634"/>
                <a:gd name="connsiteY664" fmla="*/ 564575 h 896854"/>
                <a:gd name="connsiteX665" fmla="*/ 353920 w 962634"/>
                <a:gd name="connsiteY665" fmla="*/ 564575 h 896854"/>
                <a:gd name="connsiteX666" fmla="*/ 325622 w 962634"/>
                <a:gd name="connsiteY666" fmla="*/ 564575 h 896854"/>
                <a:gd name="connsiteX667" fmla="*/ 325622 w 962634"/>
                <a:gd name="connsiteY667" fmla="*/ 561013 h 896854"/>
                <a:gd name="connsiteX668" fmla="*/ 353920 w 962634"/>
                <a:gd name="connsiteY668" fmla="*/ 561013 h 896854"/>
                <a:gd name="connsiteX669" fmla="*/ 353920 w 962634"/>
                <a:gd name="connsiteY669" fmla="*/ 564575 h 896854"/>
                <a:gd name="connsiteX670" fmla="*/ 297304 w 962634"/>
                <a:gd name="connsiteY670" fmla="*/ 564575 h 896854"/>
                <a:gd name="connsiteX671" fmla="*/ 269005 w 962634"/>
                <a:gd name="connsiteY671" fmla="*/ 564575 h 896854"/>
                <a:gd name="connsiteX672" fmla="*/ 269005 w 962634"/>
                <a:gd name="connsiteY672" fmla="*/ 561013 h 896854"/>
                <a:gd name="connsiteX673" fmla="*/ 297304 w 962634"/>
                <a:gd name="connsiteY673" fmla="*/ 561013 h 896854"/>
                <a:gd name="connsiteX674" fmla="*/ 297304 w 962634"/>
                <a:gd name="connsiteY674" fmla="*/ 564575 h 896854"/>
                <a:gd name="connsiteX675" fmla="*/ 240687 w 962634"/>
                <a:gd name="connsiteY675" fmla="*/ 564575 h 896854"/>
                <a:gd name="connsiteX676" fmla="*/ 212388 w 962634"/>
                <a:gd name="connsiteY676" fmla="*/ 564575 h 896854"/>
                <a:gd name="connsiteX677" fmla="*/ 212388 w 962634"/>
                <a:gd name="connsiteY677" fmla="*/ 561013 h 896854"/>
                <a:gd name="connsiteX678" fmla="*/ 240687 w 962634"/>
                <a:gd name="connsiteY678" fmla="*/ 561013 h 896854"/>
                <a:gd name="connsiteX679" fmla="*/ 240687 w 962634"/>
                <a:gd name="connsiteY679" fmla="*/ 564575 h 896854"/>
                <a:gd name="connsiteX680" fmla="*/ 184071 w 962634"/>
                <a:gd name="connsiteY680" fmla="*/ 564575 h 896854"/>
                <a:gd name="connsiteX681" fmla="*/ 155753 w 962634"/>
                <a:gd name="connsiteY681" fmla="*/ 564575 h 896854"/>
                <a:gd name="connsiteX682" fmla="*/ 155753 w 962634"/>
                <a:gd name="connsiteY682" fmla="*/ 561013 h 896854"/>
                <a:gd name="connsiteX683" fmla="*/ 184051 w 962634"/>
                <a:gd name="connsiteY683" fmla="*/ 561013 h 896854"/>
                <a:gd name="connsiteX684" fmla="*/ 184071 w 962634"/>
                <a:gd name="connsiteY684" fmla="*/ 564575 h 896854"/>
                <a:gd name="connsiteX685" fmla="*/ 127454 w 962634"/>
                <a:gd name="connsiteY685" fmla="*/ 564575 h 896854"/>
                <a:gd name="connsiteX686" fmla="*/ 99136 w 962634"/>
                <a:gd name="connsiteY686" fmla="*/ 564575 h 896854"/>
                <a:gd name="connsiteX687" fmla="*/ 99136 w 962634"/>
                <a:gd name="connsiteY687" fmla="*/ 561013 h 896854"/>
                <a:gd name="connsiteX688" fmla="*/ 127454 w 962634"/>
                <a:gd name="connsiteY688" fmla="*/ 561013 h 896854"/>
                <a:gd name="connsiteX689" fmla="*/ 127454 w 962634"/>
                <a:gd name="connsiteY689" fmla="*/ 564575 h 896854"/>
                <a:gd name="connsiteX690" fmla="*/ 70837 w 962634"/>
                <a:gd name="connsiteY690" fmla="*/ 564575 h 896854"/>
                <a:gd name="connsiteX691" fmla="*/ 42520 w 962634"/>
                <a:gd name="connsiteY691" fmla="*/ 564575 h 896854"/>
                <a:gd name="connsiteX692" fmla="*/ 42520 w 962634"/>
                <a:gd name="connsiteY692" fmla="*/ 561013 h 896854"/>
                <a:gd name="connsiteX693" fmla="*/ 70837 w 962634"/>
                <a:gd name="connsiteY693" fmla="*/ 561013 h 896854"/>
                <a:gd name="connsiteX694" fmla="*/ 70837 w 962634"/>
                <a:gd name="connsiteY694" fmla="*/ 564575 h 896854"/>
                <a:gd name="connsiteX695" fmla="*/ 962635 w 962634"/>
                <a:gd name="connsiteY695" fmla="*/ 561013 h 896854"/>
                <a:gd name="connsiteX696" fmla="*/ 948433 w 962634"/>
                <a:gd name="connsiteY696" fmla="*/ 561013 h 896854"/>
                <a:gd name="connsiteX697" fmla="*/ 948433 w 962634"/>
                <a:gd name="connsiteY697" fmla="*/ 564575 h 896854"/>
                <a:gd name="connsiteX698" fmla="*/ 962635 w 962634"/>
                <a:gd name="connsiteY698" fmla="*/ 564575 h 896854"/>
                <a:gd name="connsiteX699" fmla="*/ 962635 w 962634"/>
                <a:gd name="connsiteY699" fmla="*/ 561013 h 896854"/>
                <a:gd name="connsiteX700" fmla="*/ 14202 w 962634"/>
                <a:gd name="connsiteY700" fmla="*/ 644081 h 896854"/>
                <a:gd name="connsiteX701" fmla="*/ 0 w 962634"/>
                <a:gd name="connsiteY701" fmla="*/ 644081 h 896854"/>
                <a:gd name="connsiteX702" fmla="*/ 0 w 962634"/>
                <a:gd name="connsiteY702" fmla="*/ 647643 h 896854"/>
                <a:gd name="connsiteX703" fmla="*/ 14202 w 962634"/>
                <a:gd name="connsiteY703" fmla="*/ 647643 h 896854"/>
                <a:gd name="connsiteX704" fmla="*/ 14202 w 962634"/>
                <a:gd name="connsiteY704" fmla="*/ 644081 h 896854"/>
                <a:gd name="connsiteX705" fmla="*/ 920115 w 962634"/>
                <a:gd name="connsiteY705" fmla="*/ 647643 h 896854"/>
                <a:gd name="connsiteX706" fmla="*/ 891826 w 962634"/>
                <a:gd name="connsiteY706" fmla="*/ 647643 h 896854"/>
                <a:gd name="connsiteX707" fmla="*/ 891826 w 962634"/>
                <a:gd name="connsiteY707" fmla="*/ 644081 h 896854"/>
                <a:gd name="connsiteX708" fmla="*/ 920115 w 962634"/>
                <a:gd name="connsiteY708" fmla="*/ 644081 h 896854"/>
                <a:gd name="connsiteX709" fmla="*/ 920115 w 962634"/>
                <a:gd name="connsiteY709" fmla="*/ 647643 h 896854"/>
                <a:gd name="connsiteX710" fmla="*/ 863498 w 962634"/>
                <a:gd name="connsiteY710" fmla="*/ 647643 h 896854"/>
                <a:gd name="connsiteX711" fmla="*/ 835181 w 962634"/>
                <a:gd name="connsiteY711" fmla="*/ 647643 h 896854"/>
                <a:gd name="connsiteX712" fmla="*/ 835181 w 962634"/>
                <a:gd name="connsiteY712" fmla="*/ 644081 h 896854"/>
                <a:gd name="connsiteX713" fmla="*/ 863498 w 962634"/>
                <a:gd name="connsiteY713" fmla="*/ 644081 h 896854"/>
                <a:gd name="connsiteX714" fmla="*/ 863498 w 962634"/>
                <a:gd name="connsiteY714" fmla="*/ 647643 h 896854"/>
                <a:gd name="connsiteX715" fmla="*/ 806891 w 962634"/>
                <a:gd name="connsiteY715" fmla="*/ 647643 h 896854"/>
                <a:gd name="connsiteX716" fmla="*/ 778478 w 962634"/>
                <a:gd name="connsiteY716" fmla="*/ 647643 h 896854"/>
                <a:gd name="connsiteX717" fmla="*/ 778478 w 962634"/>
                <a:gd name="connsiteY717" fmla="*/ 644081 h 896854"/>
                <a:gd name="connsiteX718" fmla="*/ 806796 w 962634"/>
                <a:gd name="connsiteY718" fmla="*/ 644081 h 896854"/>
                <a:gd name="connsiteX719" fmla="*/ 806891 w 962634"/>
                <a:gd name="connsiteY719" fmla="*/ 647643 h 896854"/>
                <a:gd name="connsiteX720" fmla="*/ 750275 w 962634"/>
                <a:gd name="connsiteY720" fmla="*/ 647643 h 896854"/>
                <a:gd name="connsiteX721" fmla="*/ 721957 w 962634"/>
                <a:gd name="connsiteY721" fmla="*/ 647643 h 896854"/>
                <a:gd name="connsiteX722" fmla="*/ 721957 w 962634"/>
                <a:gd name="connsiteY722" fmla="*/ 644081 h 896854"/>
                <a:gd name="connsiteX723" fmla="*/ 750275 w 962634"/>
                <a:gd name="connsiteY723" fmla="*/ 644081 h 896854"/>
                <a:gd name="connsiteX724" fmla="*/ 750275 w 962634"/>
                <a:gd name="connsiteY724" fmla="*/ 647643 h 896854"/>
                <a:gd name="connsiteX725" fmla="*/ 693630 w 962634"/>
                <a:gd name="connsiteY725" fmla="*/ 647643 h 896854"/>
                <a:gd name="connsiteX726" fmla="*/ 665340 w 962634"/>
                <a:gd name="connsiteY726" fmla="*/ 647643 h 896854"/>
                <a:gd name="connsiteX727" fmla="*/ 665340 w 962634"/>
                <a:gd name="connsiteY727" fmla="*/ 644081 h 896854"/>
                <a:gd name="connsiteX728" fmla="*/ 693630 w 962634"/>
                <a:gd name="connsiteY728" fmla="*/ 644081 h 896854"/>
                <a:gd name="connsiteX729" fmla="*/ 693630 w 962634"/>
                <a:gd name="connsiteY729" fmla="*/ 647643 h 896854"/>
                <a:gd name="connsiteX730" fmla="*/ 637022 w 962634"/>
                <a:gd name="connsiteY730" fmla="*/ 647643 h 896854"/>
                <a:gd name="connsiteX731" fmla="*/ 608724 w 962634"/>
                <a:gd name="connsiteY731" fmla="*/ 647643 h 896854"/>
                <a:gd name="connsiteX732" fmla="*/ 608724 w 962634"/>
                <a:gd name="connsiteY732" fmla="*/ 644081 h 896854"/>
                <a:gd name="connsiteX733" fmla="*/ 637022 w 962634"/>
                <a:gd name="connsiteY733" fmla="*/ 644081 h 896854"/>
                <a:gd name="connsiteX734" fmla="*/ 637022 w 962634"/>
                <a:gd name="connsiteY734" fmla="*/ 647643 h 896854"/>
                <a:gd name="connsiteX735" fmla="*/ 580406 w 962634"/>
                <a:gd name="connsiteY735" fmla="*/ 647643 h 896854"/>
                <a:gd name="connsiteX736" fmla="*/ 552088 w 962634"/>
                <a:gd name="connsiteY736" fmla="*/ 647643 h 896854"/>
                <a:gd name="connsiteX737" fmla="*/ 552088 w 962634"/>
                <a:gd name="connsiteY737" fmla="*/ 644081 h 896854"/>
                <a:gd name="connsiteX738" fmla="*/ 580339 w 962634"/>
                <a:gd name="connsiteY738" fmla="*/ 644081 h 896854"/>
                <a:gd name="connsiteX739" fmla="*/ 580406 w 962634"/>
                <a:gd name="connsiteY739" fmla="*/ 647643 h 896854"/>
                <a:gd name="connsiteX740" fmla="*/ 523789 w 962634"/>
                <a:gd name="connsiteY740" fmla="*/ 647643 h 896854"/>
                <a:gd name="connsiteX741" fmla="*/ 495471 w 962634"/>
                <a:gd name="connsiteY741" fmla="*/ 647643 h 896854"/>
                <a:gd name="connsiteX742" fmla="*/ 495471 w 962634"/>
                <a:gd name="connsiteY742" fmla="*/ 644081 h 896854"/>
                <a:gd name="connsiteX743" fmla="*/ 523789 w 962634"/>
                <a:gd name="connsiteY743" fmla="*/ 644081 h 896854"/>
                <a:gd name="connsiteX744" fmla="*/ 523789 w 962634"/>
                <a:gd name="connsiteY744" fmla="*/ 647643 h 896854"/>
                <a:gd name="connsiteX745" fmla="*/ 467173 w 962634"/>
                <a:gd name="connsiteY745" fmla="*/ 647643 h 896854"/>
                <a:gd name="connsiteX746" fmla="*/ 438855 w 962634"/>
                <a:gd name="connsiteY746" fmla="*/ 647643 h 896854"/>
                <a:gd name="connsiteX747" fmla="*/ 438855 w 962634"/>
                <a:gd name="connsiteY747" fmla="*/ 644081 h 896854"/>
                <a:gd name="connsiteX748" fmla="*/ 467173 w 962634"/>
                <a:gd name="connsiteY748" fmla="*/ 644081 h 896854"/>
                <a:gd name="connsiteX749" fmla="*/ 467173 w 962634"/>
                <a:gd name="connsiteY749" fmla="*/ 647643 h 896854"/>
                <a:gd name="connsiteX750" fmla="*/ 410556 w 962634"/>
                <a:gd name="connsiteY750" fmla="*/ 647643 h 896854"/>
                <a:gd name="connsiteX751" fmla="*/ 382191 w 962634"/>
                <a:gd name="connsiteY751" fmla="*/ 647643 h 896854"/>
                <a:gd name="connsiteX752" fmla="*/ 382191 w 962634"/>
                <a:gd name="connsiteY752" fmla="*/ 644081 h 896854"/>
                <a:gd name="connsiteX753" fmla="*/ 410508 w 962634"/>
                <a:gd name="connsiteY753" fmla="*/ 644081 h 896854"/>
                <a:gd name="connsiteX754" fmla="*/ 410556 w 962634"/>
                <a:gd name="connsiteY754" fmla="*/ 647643 h 896854"/>
                <a:gd name="connsiteX755" fmla="*/ 353920 w 962634"/>
                <a:gd name="connsiteY755" fmla="*/ 647643 h 896854"/>
                <a:gd name="connsiteX756" fmla="*/ 325622 w 962634"/>
                <a:gd name="connsiteY756" fmla="*/ 647643 h 896854"/>
                <a:gd name="connsiteX757" fmla="*/ 325622 w 962634"/>
                <a:gd name="connsiteY757" fmla="*/ 644081 h 896854"/>
                <a:gd name="connsiteX758" fmla="*/ 353920 w 962634"/>
                <a:gd name="connsiteY758" fmla="*/ 644081 h 896854"/>
                <a:gd name="connsiteX759" fmla="*/ 353920 w 962634"/>
                <a:gd name="connsiteY759" fmla="*/ 647643 h 896854"/>
                <a:gd name="connsiteX760" fmla="*/ 297304 w 962634"/>
                <a:gd name="connsiteY760" fmla="*/ 647643 h 896854"/>
                <a:gd name="connsiteX761" fmla="*/ 269005 w 962634"/>
                <a:gd name="connsiteY761" fmla="*/ 647643 h 896854"/>
                <a:gd name="connsiteX762" fmla="*/ 269005 w 962634"/>
                <a:gd name="connsiteY762" fmla="*/ 644081 h 896854"/>
                <a:gd name="connsiteX763" fmla="*/ 297304 w 962634"/>
                <a:gd name="connsiteY763" fmla="*/ 644081 h 896854"/>
                <a:gd name="connsiteX764" fmla="*/ 297304 w 962634"/>
                <a:gd name="connsiteY764" fmla="*/ 647643 h 896854"/>
                <a:gd name="connsiteX765" fmla="*/ 240687 w 962634"/>
                <a:gd name="connsiteY765" fmla="*/ 647643 h 896854"/>
                <a:gd name="connsiteX766" fmla="*/ 212388 w 962634"/>
                <a:gd name="connsiteY766" fmla="*/ 647643 h 896854"/>
                <a:gd name="connsiteX767" fmla="*/ 212388 w 962634"/>
                <a:gd name="connsiteY767" fmla="*/ 644081 h 896854"/>
                <a:gd name="connsiteX768" fmla="*/ 240687 w 962634"/>
                <a:gd name="connsiteY768" fmla="*/ 644081 h 896854"/>
                <a:gd name="connsiteX769" fmla="*/ 240687 w 962634"/>
                <a:gd name="connsiteY769" fmla="*/ 647643 h 896854"/>
                <a:gd name="connsiteX770" fmla="*/ 184071 w 962634"/>
                <a:gd name="connsiteY770" fmla="*/ 647643 h 896854"/>
                <a:gd name="connsiteX771" fmla="*/ 155753 w 962634"/>
                <a:gd name="connsiteY771" fmla="*/ 647643 h 896854"/>
                <a:gd name="connsiteX772" fmla="*/ 155753 w 962634"/>
                <a:gd name="connsiteY772" fmla="*/ 644081 h 896854"/>
                <a:gd name="connsiteX773" fmla="*/ 184051 w 962634"/>
                <a:gd name="connsiteY773" fmla="*/ 644081 h 896854"/>
                <a:gd name="connsiteX774" fmla="*/ 184071 w 962634"/>
                <a:gd name="connsiteY774" fmla="*/ 647643 h 896854"/>
                <a:gd name="connsiteX775" fmla="*/ 127454 w 962634"/>
                <a:gd name="connsiteY775" fmla="*/ 647643 h 896854"/>
                <a:gd name="connsiteX776" fmla="*/ 99136 w 962634"/>
                <a:gd name="connsiteY776" fmla="*/ 647643 h 896854"/>
                <a:gd name="connsiteX777" fmla="*/ 99136 w 962634"/>
                <a:gd name="connsiteY777" fmla="*/ 644081 h 896854"/>
                <a:gd name="connsiteX778" fmla="*/ 127454 w 962634"/>
                <a:gd name="connsiteY778" fmla="*/ 644081 h 896854"/>
                <a:gd name="connsiteX779" fmla="*/ 127454 w 962634"/>
                <a:gd name="connsiteY779" fmla="*/ 647643 h 896854"/>
                <a:gd name="connsiteX780" fmla="*/ 70837 w 962634"/>
                <a:gd name="connsiteY780" fmla="*/ 647643 h 896854"/>
                <a:gd name="connsiteX781" fmla="*/ 42520 w 962634"/>
                <a:gd name="connsiteY781" fmla="*/ 647643 h 896854"/>
                <a:gd name="connsiteX782" fmla="*/ 42520 w 962634"/>
                <a:gd name="connsiteY782" fmla="*/ 644081 h 896854"/>
                <a:gd name="connsiteX783" fmla="*/ 70837 w 962634"/>
                <a:gd name="connsiteY783" fmla="*/ 644081 h 896854"/>
                <a:gd name="connsiteX784" fmla="*/ 70837 w 962634"/>
                <a:gd name="connsiteY784" fmla="*/ 647643 h 896854"/>
                <a:gd name="connsiteX785" fmla="*/ 962635 w 962634"/>
                <a:gd name="connsiteY785" fmla="*/ 644081 h 896854"/>
                <a:gd name="connsiteX786" fmla="*/ 948433 w 962634"/>
                <a:gd name="connsiteY786" fmla="*/ 644081 h 896854"/>
                <a:gd name="connsiteX787" fmla="*/ 948433 w 962634"/>
                <a:gd name="connsiteY787" fmla="*/ 647643 h 896854"/>
                <a:gd name="connsiteX788" fmla="*/ 962635 w 962634"/>
                <a:gd name="connsiteY788" fmla="*/ 647643 h 896854"/>
                <a:gd name="connsiteX789" fmla="*/ 962635 w 962634"/>
                <a:gd name="connsiteY789" fmla="*/ 644081 h 896854"/>
                <a:gd name="connsiteX790" fmla="*/ 14202 w 962634"/>
                <a:gd name="connsiteY790" fmla="*/ 727148 h 896854"/>
                <a:gd name="connsiteX791" fmla="*/ 0 w 962634"/>
                <a:gd name="connsiteY791" fmla="*/ 727148 h 896854"/>
                <a:gd name="connsiteX792" fmla="*/ 0 w 962634"/>
                <a:gd name="connsiteY792" fmla="*/ 730701 h 896854"/>
                <a:gd name="connsiteX793" fmla="*/ 14202 w 962634"/>
                <a:gd name="connsiteY793" fmla="*/ 730701 h 896854"/>
                <a:gd name="connsiteX794" fmla="*/ 14202 w 962634"/>
                <a:gd name="connsiteY794" fmla="*/ 727148 h 896854"/>
                <a:gd name="connsiteX795" fmla="*/ 920115 w 962634"/>
                <a:gd name="connsiteY795" fmla="*/ 730701 h 896854"/>
                <a:gd name="connsiteX796" fmla="*/ 891826 w 962634"/>
                <a:gd name="connsiteY796" fmla="*/ 730701 h 896854"/>
                <a:gd name="connsiteX797" fmla="*/ 891826 w 962634"/>
                <a:gd name="connsiteY797" fmla="*/ 727148 h 896854"/>
                <a:gd name="connsiteX798" fmla="*/ 920115 w 962634"/>
                <a:gd name="connsiteY798" fmla="*/ 727148 h 896854"/>
                <a:gd name="connsiteX799" fmla="*/ 920115 w 962634"/>
                <a:gd name="connsiteY799" fmla="*/ 730701 h 896854"/>
                <a:gd name="connsiteX800" fmla="*/ 863498 w 962634"/>
                <a:gd name="connsiteY800" fmla="*/ 730701 h 896854"/>
                <a:gd name="connsiteX801" fmla="*/ 835181 w 962634"/>
                <a:gd name="connsiteY801" fmla="*/ 730701 h 896854"/>
                <a:gd name="connsiteX802" fmla="*/ 835181 w 962634"/>
                <a:gd name="connsiteY802" fmla="*/ 727148 h 896854"/>
                <a:gd name="connsiteX803" fmla="*/ 863498 w 962634"/>
                <a:gd name="connsiteY803" fmla="*/ 727148 h 896854"/>
                <a:gd name="connsiteX804" fmla="*/ 863498 w 962634"/>
                <a:gd name="connsiteY804" fmla="*/ 730701 h 896854"/>
                <a:gd name="connsiteX805" fmla="*/ 806891 w 962634"/>
                <a:gd name="connsiteY805" fmla="*/ 730701 h 896854"/>
                <a:gd name="connsiteX806" fmla="*/ 778478 w 962634"/>
                <a:gd name="connsiteY806" fmla="*/ 730701 h 896854"/>
                <a:gd name="connsiteX807" fmla="*/ 778478 w 962634"/>
                <a:gd name="connsiteY807" fmla="*/ 727148 h 896854"/>
                <a:gd name="connsiteX808" fmla="*/ 806796 w 962634"/>
                <a:gd name="connsiteY808" fmla="*/ 727148 h 896854"/>
                <a:gd name="connsiteX809" fmla="*/ 806891 w 962634"/>
                <a:gd name="connsiteY809" fmla="*/ 730701 h 896854"/>
                <a:gd name="connsiteX810" fmla="*/ 750275 w 962634"/>
                <a:gd name="connsiteY810" fmla="*/ 730701 h 896854"/>
                <a:gd name="connsiteX811" fmla="*/ 721957 w 962634"/>
                <a:gd name="connsiteY811" fmla="*/ 730701 h 896854"/>
                <a:gd name="connsiteX812" fmla="*/ 721957 w 962634"/>
                <a:gd name="connsiteY812" fmla="*/ 727148 h 896854"/>
                <a:gd name="connsiteX813" fmla="*/ 750275 w 962634"/>
                <a:gd name="connsiteY813" fmla="*/ 727148 h 896854"/>
                <a:gd name="connsiteX814" fmla="*/ 750275 w 962634"/>
                <a:gd name="connsiteY814" fmla="*/ 730701 h 896854"/>
                <a:gd name="connsiteX815" fmla="*/ 693630 w 962634"/>
                <a:gd name="connsiteY815" fmla="*/ 730701 h 896854"/>
                <a:gd name="connsiteX816" fmla="*/ 665340 w 962634"/>
                <a:gd name="connsiteY816" fmla="*/ 730701 h 896854"/>
                <a:gd name="connsiteX817" fmla="*/ 665340 w 962634"/>
                <a:gd name="connsiteY817" fmla="*/ 727148 h 896854"/>
                <a:gd name="connsiteX818" fmla="*/ 693630 w 962634"/>
                <a:gd name="connsiteY818" fmla="*/ 727148 h 896854"/>
                <a:gd name="connsiteX819" fmla="*/ 693630 w 962634"/>
                <a:gd name="connsiteY819" fmla="*/ 730701 h 896854"/>
                <a:gd name="connsiteX820" fmla="*/ 637022 w 962634"/>
                <a:gd name="connsiteY820" fmla="*/ 730701 h 896854"/>
                <a:gd name="connsiteX821" fmla="*/ 608724 w 962634"/>
                <a:gd name="connsiteY821" fmla="*/ 730701 h 896854"/>
                <a:gd name="connsiteX822" fmla="*/ 608724 w 962634"/>
                <a:gd name="connsiteY822" fmla="*/ 727148 h 896854"/>
                <a:gd name="connsiteX823" fmla="*/ 637022 w 962634"/>
                <a:gd name="connsiteY823" fmla="*/ 727148 h 896854"/>
                <a:gd name="connsiteX824" fmla="*/ 637022 w 962634"/>
                <a:gd name="connsiteY824" fmla="*/ 730701 h 896854"/>
                <a:gd name="connsiteX825" fmla="*/ 580406 w 962634"/>
                <a:gd name="connsiteY825" fmla="*/ 730701 h 896854"/>
                <a:gd name="connsiteX826" fmla="*/ 552088 w 962634"/>
                <a:gd name="connsiteY826" fmla="*/ 730701 h 896854"/>
                <a:gd name="connsiteX827" fmla="*/ 552088 w 962634"/>
                <a:gd name="connsiteY827" fmla="*/ 727148 h 896854"/>
                <a:gd name="connsiteX828" fmla="*/ 580339 w 962634"/>
                <a:gd name="connsiteY828" fmla="*/ 727148 h 896854"/>
                <a:gd name="connsiteX829" fmla="*/ 580406 w 962634"/>
                <a:gd name="connsiteY829" fmla="*/ 730701 h 896854"/>
                <a:gd name="connsiteX830" fmla="*/ 523789 w 962634"/>
                <a:gd name="connsiteY830" fmla="*/ 730701 h 896854"/>
                <a:gd name="connsiteX831" fmla="*/ 495471 w 962634"/>
                <a:gd name="connsiteY831" fmla="*/ 730701 h 896854"/>
                <a:gd name="connsiteX832" fmla="*/ 495471 w 962634"/>
                <a:gd name="connsiteY832" fmla="*/ 727148 h 896854"/>
                <a:gd name="connsiteX833" fmla="*/ 523789 w 962634"/>
                <a:gd name="connsiteY833" fmla="*/ 727148 h 896854"/>
                <a:gd name="connsiteX834" fmla="*/ 523789 w 962634"/>
                <a:gd name="connsiteY834" fmla="*/ 730701 h 896854"/>
                <a:gd name="connsiteX835" fmla="*/ 467173 w 962634"/>
                <a:gd name="connsiteY835" fmla="*/ 730701 h 896854"/>
                <a:gd name="connsiteX836" fmla="*/ 438855 w 962634"/>
                <a:gd name="connsiteY836" fmla="*/ 730701 h 896854"/>
                <a:gd name="connsiteX837" fmla="*/ 438855 w 962634"/>
                <a:gd name="connsiteY837" fmla="*/ 727148 h 896854"/>
                <a:gd name="connsiteX838" fmla="*/ 467173 w 962634"/>
                <a:gd name="connsiteY838" fmla="*/ 727148 h 896854"/>
                <a:gd name="connsiteX839" fmla="*/ 467173 w 962634"/>
                <a:gd name="connsiteY839" fmla="*/ 730701 h 896854"/>
                <a:gd name="connsiteX840" fmla="*/ 410556 w 962634"/>
                <a:gd name="connsiteY840" fmla="*/ 730701 h 896854"/>
                <a:gd name="connsiteX841" fmla="*/ 382191 w 962634"/>
                <a:gd name="connsiteY841" fmla="*/ 730701 h 896854"/>
                <a:gd name="connsiteX842" fmla="*/ 382191 w 962634"/>
                <a:gd name="connsiteY842" fmla="*/ 727148 h 896854"/>
                <a:gd name="connsiteX843" fmla="*/ 410508 w 962634"/>
                <a:gd name="connsiteY843" fmla="*/ 727148 h 896854"/>
                <a:gd name="connsiteX844" fmla="*/ 410556 w 962634"/>
                <a:gd name="connsiteY844" fmla="*/ 730701 h 896854"/>
                <a:gd name="connsiteX845" fmla="*/ 353920 w 962634"/>
                <a:gd name="connsiteY845" fmla="*/ 730701 h 896854"/>
                <a:gd name="connsiteX846" fmla="*/ 325622 w 962634"/>
                <a:gd name="connsiteY846" fmla="*/ 730701 h 896854"/>
                <a:gd name="connsiteX847" fmla="*/ 325622 w 962634"/>
                <a:gd name="connsiteY847" fmla="*/ 727148 h 896854"/>
                <a:gd name="connsiteX848" fmla="*/ 353920 w 962634"/>
                <a:gd name="connsiteY848" fmla="*/ 727148 h 896854"/>
                <a:gd name="connsiteX849" fmla="*/ 353920 w 962634"/>
                <a:gd name="connsiteY849" fmla="*/ 730701 h 896854"/>
                <a:gd name="connsiteX850" fmla="*/ 297304 w 962634"/>
                <a:gd name="connsiteY850" fmla="*/ 730701 h 896854"/>
                <a:gd name="connsiteX851" fmla="*/ 269005 w 962634"/>
                <a:gd name="connsiteY851" fmla="*/ 730701 h 896854"/>
                <a:gd name="connsiteX852" fmla="*/ 269005 w 962634"/>
                <a:gd name="connsiteY852" fmla="*/ 727148 h 896854"/>
                <a:gd name="connsiteX853" fmla="*/ 297304 w 962634"/>
                <a:gd name="connsiteY853" fmla="*/ 727148 h 896854"/>
                <a:gd name="connsiteX854" fmla="*/ 297304 w 962634"/>
                <a:gd name="connsiteY854" fmla="*/ 730701 h 896854"/>
                <a:gd name="connsiteX855" fmla="*/ 240687 w 962634"/>
                <a:gd name="connsiteY855" fmla="*/ 730701 h 896854"/>
                <a:gd name="connsiteX856" fmla="*/ 212388 w 962634"/>
                <a:gd name="connsiteY856" fmla="*/ 730701 h 896854"/>
                <a:gd name="connsiteX857" fmla="*/ 212388 w 962634"/>
                <a:gd name="connsiteY857" fmla="*/ 727148 h 896854"/>
                <a:gd name="connsiteX858" fmla="*/ 240687 w 962634"/>
                <a:gd name="connsiteY858" fmla="*/ 727148 h 896854"/>
                <a:gd name="connsiteX859" fmla="*/ 240687 w 962634"/>
                <a:gd name="connsiteY859" fmla="*/ 730701 h 896854"/>
                <a:gd name="connsiteX860" fmla="*/ 184071 w 962634"/>
                <a:gd name="connsiteY860" fmla="*/ 730701 h 896854"/>
                <a:gd name="connsiteX861" fmla="*/ 155753 w 962634"/>
                <a:gd name="connsiteY861" fmla="*/ 730701 h 896854"/>
                <a:gd name="connsiteX862" fmla="*/ 155753 w 962634"/>
                <a:gd name="connsiteY862" fmla="*/ 727148 h 896854"/>
                <a:gd name="connsiteX863" fmla="*/ 184051 w 962634"/>
                <a:gd name="connsiteY863" fmla="*/ 727148 h 896854"/>
                <a:gd name="connsiteX864" fmla="*/ 184071 w 962634"/>
                <a:gd name="connsiteY864" fmla="*/ 730701 h 896854"/>
                <a:gd name="connsiteX865" fmla="*/ 127454 w 962634"/>
                <a:gd name="connsiteY865" fmla="*/ 730701 h 896854"/>
                <a:gd name="connsiteX866" fmla="*/ 99136 w 962634"/>
                <a:gd name="connsiteY866" fmla="*/ 730701 h 896854"/>
                <a:gd name="connsiteX867" fmla="*/ 99136 w 962634"/>
                <a:gd name="connsiteY867" fmla="*/ 727148 h 896854"/>
                <a:gd name="connsiteX868" fmla="*/ 127454 w 962634"/>
                <a:gd name="connsiteY868" fmla="*/ 727148 h 896854"/>
                <a:gd name="connsiteX869" fmla="*/ 127454 w 962634"/>
                <a:gd name="connsiteY869" fmla="*/ 730701 h 896854"/>
                <a:gd name="connsiteX870" fmla="*/ 70837 w 962634"/>
                <a:gd name="connsiteY870" fmla="*/ 730701 h 896854"/>
                <a:gd name="connsiteX871" fmla="*/ 42520 w 962634"/>
                <a:gd name="connsiteY871" fmla="*/ 730701 h 896854"/>
                <a:gd name="connsiteX872" fmla="*/ 42520 w 962634"/>
                <a:gd name="connsiteY872" fmla="*/ 727148 h 896854"/>
                <a:gd name="connsiteX873" fmla="*/ 70837 w 962634"/>
                <a:gd name="connsiteY873" fmla="*/ 727148 h 896854"/>
                <a:gd name="connsiteX874" fmla="*/ 70837 w 962634"/>
                <a:gd name="connsiteY874" fmla="*/ 730701 h 896854"/>
                <a:gd name="connsiteX875" fmla="*/ 962635 w 962634"/>
                <a:gd name="connsiteY875" fmla="*/ 727148 h 896854"/>
                <a:gd name="connsiteX876" fmla="*/ 948433 w 962634"/>
                <a:gd name="connsiteY876" fmla="*/ 727148 h 896854"/>
                <a:gd name="connsiteX877" fmla="*/ 948433 w 962634"/>
                <a:gd name="connsiteY877" fmla="*/ 730701 h 896854"/>
                <a:gd name="connsiteX878" fmla="*/ 962635 w 962634"/>
                <a:gd name="connsiteY878" fmla="*/ 730701 h 896854"/>
                <a:gd name="connsiteX879" fmla="*/ 962635 w 962634"/>
                <a:gd name="connsiteY879" fmla="*/ 727148 h 896854"/>
                <a:gd name="connsiteX880" fmla="*/ 14202 w 962634"/>
                <a:gd name="connsiteY880" fmla="*/ 810235 h 896854"/>
                <a:gd name="connsiteX881" fmla="*/ 0 w 962634"/>
                <a:gd name="connsiteY881" fmla="*/ 810235 h 896854"/>
                <a:gd name="connsiteX882" fmla="*/ 0 w 962634"/>
                <a:gd name="connsiteY882" fmla="*/ 813797 h 896854"/>
                <a:gd name="connsiteX883" fmla="*/ 14202 w 962634"/>
                <a:gd name="connsiteY883" fmla="*/ 813797 h 896854"/>
                <a:gd name="connsiteX884" fmla="*/ 14202 w 962634"/>
                <a:gd name="connsiteY884" fmla="*/ 810235 h 896854"/>
                <a:gd name="connsiteX885" fmla="*/ 920115 w 962634"/>
                <a:gd name="connsiteY885" fmla="*/ 813768 h 896854"/>
                <a:gd name="connsiteX886" fmla="*/ 891826 w 962634"/>
                <a:gd name="connsiteY886" fmla="*/ 813768 h 896854"/>
                <a:gd name="connsiteX887" fmla="*/ 891826 w 962634"/>
                <a:gd name="connsiteY887" fmla="*/ 810235 h 896854"/>
                <a:gd name="connsiteX888" fmla="*/ 920115 w 962634"/>
                <a:gd name="connsiteY888" fmla="*/ 810235 h 896854"/>
                <a:gd name="connsiteX889" fmla="*/ 920115 w 962634"/>
                <a:gd name="connsiteY889" fmla="*/ 813768 h 896854"/>
                <a:gd name="connsiteX890" fmla="*/ 863498 w 962634"/>
                <a:gd name="connsiteY890" fmla="*/ 813768 h 896854"/>
                <a:gd name="connsiteX891" fmla="*/ 835181 w 962634"/>
                <a:gd name="connsiteY891" fmla="*/ 813768 h 896854"/>
                <a:gd name="connsiteX892" fmla="*/ 835181 w 962634"/>
                <a:gd name="connsiteY892" fmla="*/ 810235 h 896854"/>
                <a:gd name="connsiteX893" fmla="*/ 863498 w 962634"/>
                <a:gd name="connsiteY893" fmla="*/ 810235 h 896854"/>
                <a:gd name="connsiteX894" fmla="*/ 863498 w 962634"/>
                <a:gd name="connsiteY894" fmla="*/ 813768 h 896854"/>
                <a:gd name="connsiteX895" fmla="*/ 806891 w 962634"/>
                <a:gd name="connsiteY895" fmla="*/ 813768 h 896854"/>
                <a:gd name="connsiteX896" fmla="*/ 778478 w 962634"/>
                <a:gd name="connsiteY896" fmla="*/ 813768 h 896854"/>
                <a:gd name="connsiteX897" fmla="*/ 778478 w 962634"/>
                <a:gd name="connsiteY897" fmla="*/ 810235 h 896854"/>
                <a:gd name="connsiteX898" fmla="*/ 806796 w 962634"/>
                <a:gd name="connsiteY898" fmla="*/ 810235 h 896854"/>
                <a:gd name="connsiteX899" fmla="*/ 806891 w 962634"/>
                <a:gd name="connsiteY899" fmla="*/ 813768 h 896854"/>
                <a:gd name="connsiteX900" fmla="*/ 750275 w 962634"/>
                <a:gd name="connsiteY900" fmla="*/ 813768 h 896854"/>
                <a:gd name="connsiteX901" fmla="*/ 721957 w 962634"/>
                <a:gd name="connsiteY901" fmla="*/ 813768 h 896854"/>
                <a:gd name="connsiteX902" fmla="*/ 721957 w 962634"/>
                <a:gd name="connsiteY902" fmla="*/ 810235 h 896854"/>
                <a:gd name="connsiteX903" fmla="*/ 750275 w 962634"/>
                <a:gd name="connsiteY903" fmla="*/ 810235 h 896854"/>
                <a:gd name="connsiteX904" fmla="*/ 750275 w 962634"/>
                <a:gd name="connsiteY904" fmla="*/ 813768 h 896854"/>
                <a:gd name="connsiteX905" fmla="*/ 693630 w 962634"/>
                <a:gd name="connsiteY905" fmla="*/ 813768 h 896854"/>
                <a:gd name="connsiteX906" fmla="*/ 665340 w 962634"/>
                <a:gd name="connsiteY906" fmla="*/ 813768 h 896854"/>
                <a:gd name="connsiteX907" fmla="*/ 665340 w 962634"/>
                <a:gd name="connsiteY907" fmla="*/ 810235 h 896854"/>
                <a:gd name="connsiteX908" fmla="*/ 693630 w 962634"/>
                <a:gd name="connsiteY908" fmla="*/ 810235 h 896854"/>
                <a:gd name="connsiteX909" fmla="*/ 693630 w 962634"/>
                <a:gd name="connsiteY909" fmla="*/ 813768 h 896854"/>
                <a:gd name="connsiteX910" fmla="*/ 637022 w 962634"/>
                <a:gd name="connsiteY910" fmla="*/ 813768 h 896854"/>
                <a:gd name="connsiteX911" fmla="*/ 608724 w 962634"/>
                <a:gd name="connsiteY911" fmla="*/ 813768 h 896854"/>
                <a:gd name="connsiteX912" fmla="*/ 608724 w 962634"/>
                <a:gd name="connsiteY912" fmla="*/ 810235 h 896854"/>
                <a:gd name="connsiteX913" fmla="*/ 637022 w 962634"/>
                <a:gd name="connsiteY913" fmla="*/ 810235 h 896854"/>
                <a:gd name="connsiteX914" fmla="*/ 637022 w 962634"/>
                <a:gd name="connsiteY914" fmla="*/ 813768 h 896854"/>
                <a:gd name="connsiteX915" fmla="*/ 580406 w 962634"/>
                <a:gd name="connsiteY915" fmla="*/ 813768 h 896854"/>
                <a:gd name="connsiteX916" fmla="*/ 552088 w 962634"/>
                <a:gd name="connsiteY916" fmla="*/ 813768 h 896854"/>
                <a:gd name="connsiteX917" fmla="*/ 552088 w 962634"/>
                <a:gd name="connsiteY917" fmla="*/ 810235 h 896854"/>
                <a:gd name="connsiteX918" fmla="*/ 580339 w 962634"/>
                <a:gd name="connsiteY918" fmla="*/ 810235 h 896854"/>
                <a:gd name="connsiteX919" fmla="*/ 580406 w 962634"/>
                <a:gd name="connsiteY919" fmla="*/ 813768 h 896854"/>
                <a:gd name="connsiteX920" fmla="*/ 523789 w 962634"/>
                <a:gd name="connsiteY920" fmla="*/ 813768 h 896854"/>
                <a:gd name="connsiteX921" fmla="*/ 495471 w 962634"/>
                <a:gd name="connsiteY921" fmla="*/ 813768 h 896854"/>
                <a:gd name="connsiteX922" fmla="*/ 495471 w 962634"/>
                <a:gd name="connsiteY922" fmla="*/ 810235 h 896854"/>
                <a:gd name="connsiteX923" fmla="*/ 523789 w 962634"/>
                <a:gd name="connsiteY923" fmla="*/ 810235 h 896854"/>
                <a:gd name="connsiteX924" fmla="*/ 523789 w 962634"/>
                <a:gd name="connsiteY924" fmla="*/ 813768 h 896854"/>
                <a:gd name="connsiteX925" fmla="*/ 467173 w 962634"/>
                <a:gd name="connsiteY925" fmla="*/ 813768 h 896854"/>
                <a:gd name="connsiteX926" fmla="*/ 438855 w 962634"/>
                <a:gd name="connsiteY926" fmla="*/ 813768 h 896854"/>
                <a:gd name="connsiteX927" fmla="*/ 438855 w 962634"/>
                <a:gd name="connsiteY927" fmla="*/ 810235 h 896854"/>
                <a:gd name="connsiteX928" fmla="*/ 467173 w 962634"/>
                <a:gd name="connsiteY928" fmla="*/ 810235 h 896854"/>
                <a:gd name="connsiteX929" fmla="*/ 467173 w 962634"/>
                <a:gd name="connsiteY929" fmla="*/ 813768 h 896854"/>
                <a:gd name="connsiteX930" fmla="*/ 410556 w 962634"/>
                <a:gd name="connsiteY930" fmla="*/ 813768 h 896854"/>
                <a:gd name="connsiteX931" fmla="*/ 382191 w 962634"/>
                <a:gd name="connsiteY931" fmla="*/ 813768 h 896854"/>
                <a:gd name="connsiteX932" fmla="*/ 382191 w 962634"/>
                <a:gd name="connsiteY932" fmla="*/ 810235 h 896854"/>
                <a:gd name="connsiteX933" fmla="*/ 410508 w 962634"/>
                <a:gd name="connsiteY933" fmla="*/ 810235 h 896854"/>
                <a:gd name="connsiteX934" fmla="*/ 410556 w 962634"/>
                <a:gd name="connsiteY934" fmla="*/ 813768 h 896854"/>
                <a:gd name="connsiteX935" fmla="*/ 353920 w 962634"/>
                <a:gd name="connsiteY935" fmla="*/ 813768 h 896854"/>
                <a:gd name="connsiteX936" fmla="*/ 325622 w 962634"/>
                <a:gd name="connsiteY936" fmla="*/ 813768 h 896854"/>
                <a:gd name="connsiteX937" fmla="*/ 325622 w 962634"/>
                <a:gd name="connsiteY937" fmla="*/ 810235 h 896854"/>
                <a:gd name="connsiteX938" fmla="*/ 353920 w 962634"/>
                <a:gd name="connsiteY938" fmla="*/ 810235 h 896854"/>
                <a:gd name="connsiteX939" fmla="*/ 353920 w 962634"/>
                <a:gd name="connsiteY939" fmla="*/ 813768 h 896854"/>
                <a:gd name="connsiteX940" fmla="*/ 297304 w 962634"/>
                <a:gd name="connsiteY940" fmla="*/ 813768 h 896854"/>
                <a:gd name="connsiteX941" fmla="*/ 269005 w 962634"/>
                <a:gd name="connsiteY941" fmla="*/ 813768 h 896854"/>
                <a:gd name="connsiteX942" fmla="*/ 269005 w 962634"/>
                <a:gd name="connsiteY942" fmla="*/ 810235 h 896854"/>
                <a:gd name="connsiteX943" fmla="*/ 297304 w 962634"/>
                <a:gd name="connsiteY943" fmla="*/ 810235 h 896854"/>
                <a:gd name="connsiteX944" fmla="*/ 297304 w 962634"/>
                <a:gd name="connsiteY944" fmla="*/ 813768 h 896854"/>
                <a:gd name="connsiteX945" fmla="*/ 240687 w 962634"/>
                <a:gd name="connsiteY945" fmla="*/ 813768 h 896854"/>
                <a:gd name="connsiteX946" fmla="*/ 212388 w 962634"/>
                <a:gd name="connsiteY946" fmla="*/ 813768 h 896854"/>
                <a:gd name="connsiteX947" fmla="*/ 212388 w 962634"/>
                <a:gd name="connsiteY947" fmla="*/ 810235 h 896854"/>
                <a:gd name="connsiteX948" fmla="*/ 240687 w 962634"/>
                <a:gd name="connsiteY948" fmla="*/ 810235 h 896854"/>
                <a:gd name="connsiteX949" fmla="*/ 240687 w 962634"/>
                <a:gd name="connsiteY949" fmla="*/ 813768 h 896854"/>
                <a:gd name="connsiteX950" fmla="*/ 184071 w 962634"/>
                <a:gd name="connsiteY950" fmla="*/ 813768 h 896854"/>
                <a:gd name="connsiteX951" fmla="*/ 155753 w 962634"/>
                <a:gd name="connsiteY951" fmla="*/ 813768 h 896854"/>
                <a:gd name="connsiteX952" fmla="*/ 155753 w 962634"/>
                <a:gd name="connsiteY952" fmla="*/ 810235 h 896854"/>
                <a:gd name="connsiteX953" fmla="*/ 184051 w 962634"/>
                <a:gd name="connsiteY953" fmla="*/ 810235 h 896854"/>
                <a:gd name="connsiteX954" fmla="*/ 184071 w 962634"/>
                <a:gd name="connsiteY954" fmla="*/ 813768 h 896854"/>
                <a:gd name="connsiteX955" fmla="*/ 127454 w 962634"/>
                <a:gd name="connsiteY955" fmla="*/ 813768 h 896854"/>
                <a:gd name="connsiteX956" fmla="*/ 99136 w 962634"/>
                <a:gd name="connsiteY956" fmla="*/ 813768 h 896854"/>
                <a:gd name="connsiteX957" fmla="*/ 99136 w 962634"/>
                <a:gd name="connsiteY957" fmla="*/ 810235 h 896854"/>
                <a:gd name="connsiteX958" fmla="*/ 127454 w 962634"/>
                <a:gd name="connsiteY958" fmla="*/ 810235 h 896854"/>
                <a:gd name="connsiteX959" fmla="*/ 127454 w 962634"/>
                <a:gd name="connsiteY959" fmla="*/ 813768 h 896854"/>
                <a:gd name="connsiteX960" fmla="*/ 70837 w 962634"/>
                <a:gd name="connsiteY960" fmla="*/ 813768 h 896854"/>
                <a:gd name="connsiteX961" fmla="*/ 42520 w 962634"/>
                <a:gd name="connsiteY961" fmla="*/ 813768 h 896854"/>
                <a:gd name="connsiteX962" fmla="*/ 42520 w 962634"/>
                <a:gd name="connsiteY962" fmla="*/ 810235 h 896854"/>
                <a:gd name="connsiteX963" fmla="*/ 70837 w 962634"/>
                <a:gd name="connsiteY963" fmla="*/ 810235 h 896854"/>
                <a:gd name="connsiteX964" fmla="*/ 70837 w 962634"/>
                <a:gd name="connsiteY964" fmla="*/ 813768 h 896854"/>
                <a:gd name="connsiteX965" fmla="*/ 962635 w 962634"/>
                <a:gd name="connsiteY965" fmla="*/ 810235 h 896854"/>
                <a:gd name="connsiteX966" fmla="*/ 948433 w 962634"/>
                <a:gd name="connsiteY966" fmla="*/ 810235 h 896854"/>
                <a:gd name="connsiteX967" fmla="*/ 948433 w 962634"/>
                <a:gd name="connsiteY967" fmla="*/ 813797 h 896854"/>
                <a:gd name="connsiteX968" fmla="*/ 962635 w 962634"/>
                <a:gd name="connsiteY968" fmla="*/ 813797 h 896854"/>
                <a:gd name="connsiteX969" fmla="*/ 962635 w 962634"/>
                <a:gd name="connsiteY969" fmla="*/ 810235 h 896854"/>
                <a:gd name="connsiteX970" fmla="*/ 14202 w 962634"/>
                <a:gd name="connsiteY970" fmla="*/ 893293 h 896854"/>
                <a:gd name="connsiteX971" fmla="*/ 0 w 962634"/>
                <a:gd name="connsiteY971" fmla="*/ 893293 h 896854"/>
                <a:gd name="connsiteX972" fmla="*/ 0 w 962634"/>
                <a:gd name="connsiteY972" fmla="*/ 896855 h 896854"/>
                <a:gd name="connsiteX973" fmla="*/ 14202 w 962634"/>
                <a:gd name="connsiteY973" fmla="*/ 896855 h 896854"/>
                <a:gd name="connsiteX974" fmla="*/ 14202 w 962634"/>
                <a:gd name="connsiteY974" fmla="*/ 893293 h 896854"/>
                <a:gd name="connsiteX975" fmla="*/ 920115 w 962634"/>
                <a:gd name="connsiteY975" fmla="*/ 896836 h 896854"/>
                <a:gd name="connsiteX976" fmla="*/ 891826 w 962634"/>
                <a:gd name="connsiteY976" fmla="*/ 896836 h 896854"/>
                <a:gd name="connsiteX977" fmla="*/ 891826 w 962634"/>
                <a:gd name="connsiteY977" fmla="*/ 893293 h 896854"/>
                <a:gd name="connsiteX978" fmla="*/ 920115 w 962634"/>
                <a:gd name="connsiteY978" fmla="*/ 893293 h 896854"/>
                <a:gd name="connsiteX979" fmla="*/ 920115 w 962634"/>
                <a:gd name="connsiteY979" fmla="*/ 896836 h 896854"/>
                <a:gd name="connsiteX980" fmla="*/ 863498 w 962634"/>
                <a:gd name="connsiteY980" fmla="*/ 896836 h 896854"/>
                <a:gd name="connsiteX981" fmla="*/ 835181 w 962634"/>
                <a:gd name="connsiteY981" fmla="*/ 896836 h 896854"/>
                <a:gd name="connsiteX982" fmla="*/ 835181 w 962634"/>
                <a:gd name="connsiteY982" fmla="*/ 893293 h 896854"/>
                <a:gd name="connsiteX983" fmla="*/ 863498 w 962634"/>
                <a:gd name="connsiteY983" fmla="*/ 893293 h 896854"/>
                <a:gd name="connsiteX984" fmla="*/ 863498 w 962634"/>
                <a:gd name="connsiteY984" fmla="*/ 896836 h 896854"/>
                <a:gd name="connsiteX985" fmla="*/ 806891 w 962634"/>
                <a:gd name="connsiteY985" fmla="*/ 896836 h 896854"/>
                <a:gd name="connsiteX986" fmla="*/ 778478 w 962634"/>
                <a:gd name="connsiteY986" fmla="*/ 896836 h 896854"/>
                <a:gd name="connsiteX987" fmla="*/ 778478 w 962634"/>
                <a:gd name="connsiteY987" fmla="*/ 893293 h 896854"/>
                <a:gd name="connsiteX988" fmla="*/ 806796 w 962634"/>
                <a:gd name="connsiteY988" fmla="*/ 893293 h 896854"/>
                <a:gd name="connsiteX989" fmla="*/ 806891 w 962634"/>
                <a:gd name="connsiteY989" fmla="*/ 896836 h 896854"/>
                <a:gd name="connsiteX990" fmla="*/ 750275 w 962634"/>
                <a:gd name="connsiteY990" fmla="*/ 896836 h 896854"/>
                <a:gd name="connsiteX991" fmla="*/ 721957 w 962634"/>
                <a:gd name="connsiteY991" fmla="*/ 896836 h 896854"/>
                <a:gd name="connsiteX992" fmla="*/ 721957 w 962634"/>
                <a:gd name="connsiteY992" fmla="*/ 893293 h 896854"/>
                <a:gd name="connsiteX993" fmla="*/ 750275 w 962634"/>
                <a:gd name="connsiteY993" fmla="*/ 893293 h 896854"/>
                <a:gd name="connsiteX994" fmla="*/ 750275 w 962634"/>
                <a:gd name="connsiteY994" fmla="*/ 896836 h 896854"/>
                <a:gd name="connsiteX995" fmla="*/ 693630 w 962634"/>
                <a:gd name="connsiteY995" fmla="*/ 896836 h 896854"/>
                <a:gd name="connsiteX996" fmla="*/ 665340 w 962634"/>
                <a:gd name="connsiteY996" fmla="*/ 896836 h 896854"/>
                <a:gd name="connsiteX997" fmla="*/ 665340 w 962634"/>
                <a:gd name="connsiteY997" fmla="*/ 893293 h 896854"/>
                <a:gd name="connsiteX998" fmla="*/ 693630 w 962634"/>
                <a:gd name="connsiteY998" fmla="*/ 893293 h 896854"/>
                <a:gd name="connsiteX999" fmla="*/ 693630 w 962634"/>
                <a:gd name="connsiteY999" fmla="*/ 896836 h 896854"/>
                <a:gd name="connsiteX1000" fmla="*/ 637022 w 962634"/>
                <a:gd name="connsiteY1000" fmla="*/ 896836 h 896854"/>
                <a:gd name="connsiteX1001" fmla="*/ 608724 w 962634"/>
                <a:gd name="connsiteY1001" fmla="*/ 896836 h 896854"/>
                <a:gd name="connsiteX1002" fmla="*/ 608724 w 962634"/>
                <a:gd name="connsiteY1002" fmla="*/ 893293 h 896854"/>
                <a:gd name="connsiteX1003" fmla="*/ 637022 w 962634"/>
                <a:gd name="connsiteY1003" fmla="*/ 893293 h 896854"/>
                <a:gd name="connsiteX1004" fmla="*/ 637022 w 962634"/>
                <a:gd name="connsiteY1004" fmla="*/ 896836 h 896854"/>
                <a:gd name="connsiteX1005" fmla="*/ 580406 w 962634"/>
                <a:gd name="connsiteY1005" fmla="*/ 896836 h 896854"/>
                <a:gd name="connsiteX1006" fmla="*/ 552088 w 962634"/>
                <a:gd name="connsiteY1006" fmla="*/ 896836 h 896854"/>
                <a:gd name="connsiteX1007" fmla="*/ 552088 w 962634"/>
                <a:gd name="connsiteY1007" fmla="*/ 893293 h 896854"/>
                <a:gd name="connsiteX1008" fmla="*/ 580339 w 962634"/>
                <a:gd name="connsiteY1008" fmla="*/ 893293 h 896854"/>
                <a:gd name="connsiteX1009" fmla="*/ 580406 w 962634"/>
                <a:gd name="connsiteY1009" fmla="*/ 896836 h 896854"/>
                <a:gd name="connsiteX1010" fmla="*/ 523789 w 962634"/>
                <a:gd name="connsiteY1010" fmla="*/ 896836 h 896854"/>
                <a:gd name="connsiteX1011" fmla="*/ 495471 w 962634"/>
                <a:gd name="connsiteY1011" fmla="*/ 896836 h 896854"/>
                <a:gd name="connsiteX1012" fmla="*/ 495471 w 962634"/>
                <a:gd name="connsiteY1012" fmla="*/ 893293 h 896854"/>
                <a:gd name="connsiteX1013" fmla="*/ 523789 w 962634"/>
                <a:gd name="connsiteY1013" fmla="*/ 893293 h 896854"/>
                <a:gd name="connsiteX1014" fmla="*/ 523789 w 962634"/>
                <a:gd name="connsiteY1014" fmla="*/ 896836 h 896854"/>
                <a:gd name="connsiteX1015" fmla="*/ 467173 w 962634"/>
                <a:gd name="connsiteY1015" fmla="*/ 896836 h 896854"/>
                <a:gd name="connsiteX1016" fmla="*/ 438855 w 962634"/>
                <a:gd name="connsiteY1016" fmla="*/ 896836 h 896854"/>
                <a:gd name="connsiteX1017" fmla="*/ 438855 w 962634"/>
                <a:gd name="connsiteY1017" fmla="*/ 893293 h 896854"/>
                <a:gd name="connsiteX1018" fmla="*/ 467173 w 962634"/>
                <a:gd name="connsiteY1018" fmla="*/ 893293 h 896854"/>
                <a:gd name="connsiteX1019" fmla="*/ 467173 w 962634"/>
                <a:gd name="connsiteY1019" fmla="*/ 896836 h 896854"/>
                <a:gd name="connsiteX1020" fmla="*/ 410556 w 962634"/>
                <a:gd name="connsiteY1020" fmla="*/ 896836 h 896854"/>
                <a:gd name="connsiteX1021" fmla="*/ 382191 w 962634"/>
                <a:gd name="connsiteY1021" fmla="*/ 896836 h 896854"/>
                <a:gd name="connsiteX1022" fmla="*/ 382191 w 962634"/>
                <a:gd name="connsiteY1022" fmla="*/ 893293 h 896854"/>
                <a:gd name="connsiteX1023" fmla="*/ 410508 w 962634"/>
                <a:gd name="connsiteY1023" fmla="*/ 893293 h 896854"/>
                <a:gd name="connsiteX1024" fmla="*/ 410556 w 962634"/>
                <a:gd name="connsiteY1024" fmla="*/ 896836 h 896854"/>
                <a:gd name="connsiteX1025" fmla="*/ 353920 w 962634"/>
                <a:gd name="connsiteY1025" fmla="*/ 896836 h 896854"/>
                <a:gd name="connsiteX1026" fmla="*/ 325622 w 962634"/>
                <a:gd name="connsiteY1026" fmla="*/ 896836 h 896854"/>
                <a:gd name="connsiteX1027" fmla="*/ 325622 w 962634"/>
                <a:gd name="connsiteY1027" fmla="*/ 893293 h 896854"/>
                <a:gd name="connsiteX1028" fmla="*/ 353920 w 962634"/>
                <a:gd name="connsiteY1028" fmla="*/ 893293 h 896854"/>
                <a:gd name="connsiteX1029" fmla="*/ 353920 w 962634"/>
                <a:gd name="connsiteY1029" fmla="*/ 896836 h 896854"/>
                <a:gd name="connsiteX1030" fmla="*/ 297304 w 962634"/>
                <a:gd name="connsiteY1030" fmla="*/ 896836 h 896854"/>
                <a:gd name="connsiteX1031" fmla="*/ 269005 w 962634"/>
                <a:gd name="connsiteY1031" fmla="*/ 896836 h 896854"/>
                <a:gd name="connsiteX1032" fmla="*/ 269005 w 962634"/>
                <a:gd name="connsiteY1032" fmla="*/ 893293 h 896854"/>
                <a:gd name="connsiteX1033" fmla="*/ 297304 w 962634"/>
                <a:gd name="connsiteY1033" fmla="*/ 893293 h 896854"/>
                <a:gd name="connsiteX1034" fmla="*/ 297304 w 962634"/>
                <a:gd name="connsiteY1034" fmla="*/ 896836 h 896854"/>
                <a:gd name="connsiteX1035" fmla="*/ 240687 w 962634"/>
                <a:gd name="connsiteY1035" fmla="*/ 896836 h 896854"/>
                <a:gd name="connsiteX1036" fmla="*/ 212388 w 962634"/>
                <a:gd name="connsiteY1036" fmla="*/ 896836 h 896854"/>
                <a:gd name="connsiteX1037" fmla="*/ 212388 w 962634"/>
                <a:gd name="connsiteY1037" fmla="*/ 893293 h 896854"/>
                <a:gd name="connsiteX1038" fmla="*/ 240687 w 962634"/>
                <a:gd name="connsiteY1038" fmla="*/ 893293 h 896854"/>
                <a:gd name="connsiteX1039" fmla="*/ 240687 w 962634"/>
                <a:gd name="connsiteY1039" fmla="*/ 896836 h 896854"/>
                <a:gd name="connsiteX1040" fmla="*/ 184071 w 962634"/>
                <a:gd name="connsiteY1040" fmla="*/ 896836 h 896854"/>
                <a:gd name="connsiteX1041" fmla="*/ 155753 w 962634"/>
                <a:gd name="connsiteY1041" fmla="*/ 896836 h 896854"/>
                <a:gd name="connsiteX1042" fmla="*/ 155753 w 962634"/>
                <a:gd name="connsiteY1042" fmla="*/ 893293 h 896854"/>
                <a:gd name="connsiteX1043" fmla="*/ 184051 w 962634"/>
                <a:gd name="connsiteY1043" fmla="*/ 893293 h 896854"/>
                <a:gd name="connsiteX1044" fmla="*/ 184071 w 962634"/>
                <a:gd name="connsiteY1044" fmla="*/ 896836 h 896854"/>
                <a:gd name="connsiteX1045" fmla="*/ 127454 w 962634"/>
                <a:gd name="connsiteY1045" fmla="*/ 896836 h 896854"/>
                <a:gd name="connsiteX1046" fmla="*/ 99136 w 962634"/>
                <a:gd name="connsiteY1046" fmla="*/ 896836 h 896854"/>
                <a:gd name="connsiteX1047" fmla="*/ 99136 w 962634"/>
                <a:gd name="connsiteY1047" fmla="*/ 893293 h 896854"/>
                <a:gd name="connsiteX1048" fmla="*/ 127454 w 962634"/>
                <a:gd name="connsiteY1048" fmla="*/ 893293 h 896854"/>
                <a:gd name="connsiteX1049" fmla="*/ 127454 w 962634"/>
                <a:gd name="connsiteY1049" fmla="*/ 896836 h 896854"/>
                <a:gd name="connsiteX1050" fmla="*/ 70837 w 962634"/>
                <a:gd name="connsiteY1050" fmla="*/ 896836 h 896854"/>
                <a:gd name="connsiteX1051" fmla="*/ 42520 w 962634"/>
                <a:gd name="connsiteY1051" fmla="*/ 896836 h 896854"/>
                <a:gd name="connsiteX1052" fmla="*/ 42520 w 962634"/>
                <a:gd name="connsiteY1052" fmla="*/ 893293 h 896854"/>
                <a:gd name="connsiteX1053" fmla="*/ 70837 w 962634"/>
                <a:gd name="connsiteY1053" fmla="*/ 893293 h 896854"/>
                <a:gd name="connsiteX1054" fmla="*/ 70837 w 962634"/>
                <a:gd name="connsiteY1054" fmla="*/ 896836 h 896854"/>
                <a:gd name="connsiteX1055" fmla="*/ 962635 w 962634"/>
                <a:gd name="connsiteY1055" fmla="*/ 893293 h 896854"/>
                <a:gd name="connsiteX1056" fmla="*/ 948433 w 962634"/>
                <a:gd name="connsiteY1056" fmla="*/ 893293 h 896854"/>
                <a:gd name="connsiteX1057" fmla="*/ 948433 w 962634"/>
                <a:gd name="connsiteY1057" fmla="*/ 896855 h 896854"/>
                <a:gd name="connsiteX1058" fmla="*/ 962635 w 962634"/>
                <a:gd name="connsiteY1058" fmla="*/ 896855 h 896854"/>
                <a:gd name="connsiteX1059" fmla="*/ 962635 w 962634"/>
                <a:gd name="connsiteY1059" fmla="*/ 893293 h 89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Lst>
              <a:rect l="l" t="t" r="r" b="b"/>
              <a:pathLst>
                <a:path w="962634" h="896854">
                  <a:moveTo>
                    <a:pt x="98936" y="0"/>
                  </a:moveTo>
                  <a:lnTo>
                    <a:pt x="84706" y="0"/>
                  </a:lnTo>
                  <a:lnTo>
                    <a:pt x="84706" y="3562"/>
                  </a:lnTo>
                  <a:lnTo>
                    <a:pt x="98936" y="3562"/>
                  </a:lnTo>
                  <a:lnTo>
                    <a:pt x="98936" y="0"/>
                  </a:lnTo>
                  <a:close/>
                  <a:moveTo>
                    <a:pt x="919134" y="3562"/>
                  </a:moveTo>
                  <a:lnTo>
                    <a:pt x="889797" y="3562"/>
                  </a:lnTo>
                  <a:lnTo>
                    <a:pt x="889797" y="0"/>
                  </a:lnTo>
                  <a:lnTo>
                    <a:pt x="919096" y="0"/>
                  </a:lnTo>
                  <a:lnTo>
                    <a:pt x="919134" y="3562"/>
                  </a:lnTo>
                  <a:close/>
                  <a:moveTo>
                    <a:pt x="860536" y="3562"/>
                  </a:moveTo>
                  <a:lnTo>
                    <a:pt x="831266" y="3562"/>
                  </a:lnTo>
                  <a:lnTo>
                    <a:pt x="831266" y="0"/>
                  </a:lnTo>
                  <a:lnTo>
                    <a:pt x="860536" y="0"/>
                  </a:lnTo>
                  <a:lnTo>
                    <a:pt x="860536" y="3562"/>
                  </a:lnTo>
                  <a:close/>
                  <a:moveTo>
                    <a:pt x="801967" y="3562"/>
                  </a:moveTo>
                  <a:lnTo>
                    <a:pt x="772668" y="3562"/>
                  </a:lnTo>
                  <a:lnTo>
                    <a:pt x="772668" y="0"/>
                  </a:lnTo>
                  <a:lnTo>
                    <a:pt x="801967" y="0"/>
                  </a:lnTo>
                  <a:lnTo>
                    <a:pt x="801967" y="3562"/>
                  </a:lnTo>
                  <a:close/>
                  <a:moveTo>
                    <a:pt x="743369" y="3562"/>
                  </a:moveTo>
                  <a:lnTo>
                    <a:pt x="714089" y="3562"/>
                  </a:lnTo>
                  <a:lnTo>
                    <a:pt x="714089" y="0"/>
                  </a:lnTo>
                  <a:lnTo>
                    <a:pt x="743369" y="0"/>
                  </a:lnTo>
                  <a:lnTo>
                    <a:pt x="743369" y="3562"/>
                  </a:lnTo>
                  <a:close/>
                  <a:moveTo>
                    <a:pt x="684790" y="3562"/>
                  </a:moveTo>
                  <a:lnTo>
                    <a:pt x="655491" y="3562"/>
                  </a:lnTo>
                  <a:lnTo>
                    <a:pt x="655491" y="0"/>
                  </a:lnTo>
                  <a:lnTo>
                    <a:pt x="684790" y="0"/>
                  </a:lnTo>
                  <a:lnTo>
                    <a:pt x="684790" y="3562"/>
                  </a:lnTo>
                  <a:close/>
                  <a:moveTo>
                    <a:pt x="626193" y="3562"/>
                  </a:moveTo>
                  <a:lnTo>
                    <a:pt x="596903" y="3562"/>
                  </a:lnTo>
                  <a:lnTo>
                    <a:pt x="596903" y="0"/>
                  </a:lnTo>
                  <a:lnTo>
                    <a:pt x="626193" y="0"/>
                  </a:lnTo>
                  <a:lnTo>
                    <a:pt x="626193" y="3562"/>
                  </a:lnTo>
                  <a:close/>
                  <a:moveTo>
                    <a:pt x="567604" y="3562"/>
                  </a:moveTo>
                  <a:lnTo>
                    <a:pt x="538324" y="3562"/>
                  </a:lnTo>
                  <a:lnTo>
                    <a:pt x="538324" y="0"/>
                  </a:lnTo>
                  <a:lnTo>
                    <a:pt x="567604" y="0"/>
                  </a:lnTo>
                  <a:lnTo>
                    <a:pt x="567604" y="3562"/>
                  </a:lnTo>
                  <a:close/>
                  <a:moveTo>
                    <a:pt x="509026" y="3562"/>
                  </a:moveTo>
                  <a:lnTo>
                    <a:pt x="479727" y="3562"/>
                  </a:lnTo>
                  <a:lnTo>
                    <a:pt x="479727" y="0"/>
                  </a:lnTo>
                  <a:lnTo>
                    <a:pt x="509092" y="0"/>
                  </a:lnTo>
                  <a:lnTo>
                    <a:pt x="509026" y="3562"/>
                  </a:lnTo>
                  <a:close/>
                  <a:moveTo>
                    <a:pt x="450428" y="3562"/>
                  </a:moveTo>
                  <a:lnTo>
                    <a:pt x="421148" y="3562"/>
                  </a:lnTo>
                  <a:lnTo>
                    <a:pt x="421148" y="0"/>
                  </a:lnTo>
                  <a:lnTo>
                    <a:pt x="450428" y="0"/>
                  </a:lnTo>
                  <a:lnTo>
                    <a:pt x="450428" y="3562"/>
                  </a:lnTo>
                  <a:close/>
                  <a:moveTo>
                    <a:pt x="391849" y="3562"/>
                  </a:moveTo>
                  <a:lnTo>
                    <a:pt x="362560" y="3562"/>
                  </a:lnTo>
                  <a:lnTo>
                    <a:pt x="362560" y="0"/>
                  </a:lnTo>
                  <a:lnTo>
                    <a:pt x="391849" y="0"/>
                  </a:lnTo>
                  <a:lnTo>
                    <a:pt x="391849" y="3562"/>
                  </a:lnTo>
                  <a:close/>
                  <a:moveTo>
                    <a:pt x="333261" y="3562"/>
                  </a:moveTo>
                  <a:lnTo>
                    <a:pt x="303981" y="3562"/>
                  </a:lnTo>
                  <a:lnTo>
                    <a:pt x="303981" y="0"/>
                  </a:lnTo>
                  <a:lnTo>
                    <a:pt x="333213" y="0"/>
                  </a:lnTo>
                  <a:lnTo>
                    <a:pt x="333261" y="3562"/>
                  </a:lnTo>
                  <a:close/>
                  <a:moveTo>
                    <a:pt x="274682" y="3562"/>
                  </a:moveTo>
                  <a:lnTo>
                    <a:pt x="245383" y="3562"/>
                  </a:lnTo>
                  <a:lnTo>
                    <a:pt x="245383" y="0"/>
                  </a:lnTo>
                  <a:lnTo>
                    <a:pt x="274682" y="0"/>
                  </a:lnTo>
                  <a:lnTo>
                    <a:pt x="274682" y="3562"/>
                  </a:lnTo>
                  <a:close/>
                  <a:moveTo>
                    <a:pt x="216084" y="3562"/>
                  </a:moveTo>
                  <a:lnTo>
                    <a:pt x="186785" y="3562"/>
                  </a:lnTo>
                  <a:lnTo>
                    <a:pt x="186785" y="0"/>
                  </a:lnTo>
                  <a:lnTo>
                    <a:pt x="216084" y="0"/>
                  </a:lnTo>
                  <a:lnTo>
                    <a:pt x="216084" y="3562"/>
                  </a:lnTo>
                  <a:close/>
                  <a:moveTo>
                    <a:pt x="157505" y="3562"/>
                  </a:moveTo>
                  <a:lnTo>
                    <a:pt x="128206" y="3562"/>
                  </a:lnTo>
                  <a:lnTo>
                    <a:pt x="128206" y="0"/>
                  </a:lnTo>
                  <a:lnTo>
                    <a:pt x="157505" y="0"/>
                  </a:lnTo>
                  <a:lnTo>
                    <a:pt x="157505" y="3562"/>
                  </a:lnTo>
                  <a:close/>
                  <a:moveTo>
                    <a:pt x="962635" y="0"/>
                  </a:moveTo>
                  <a:lnTo>
                    <a:pt x="948433" y="0"/>
                  </a:lnTo>
                  <a:lnTo>
                    <a:pt x="948433" y="3562"/>
                  </a:lnTo>
                  <a:lnTo>
                    <a:pt x="962635" y="3562"/>
                  </a:lnTo>
                  <a:lnTo>
                    <a:pt x="962635" y="0"/>
                  </a:lnTo>
                  <a:close/>
                  <a:moveTo>
                    <a:pt x="14202" y="78438"/>
                  </a:moveTo>
                  <a:lnTo>
                    <a:pt x="0" y="78438"/>
                  </a:lnTo>
                  <a:lnTo>
                    <a:pt x="0" y="82001"/>
                  </a:lnTo>
                  <a:lnTo>
                    <a:pt x="14202" y="82001"/>
                  </a:lnTo>
                  <a:lnTo>
                    <a:pt x="14202" y="78438"/>
                  </a:lnTo>
                  <a:close/>
                  <a:moveTo>
                    <a:pt x="920115" y="81972"/>
                  </a:moveTo>
                  <a:lnTo>
                    <a:pt x="891826" y="81972"/>
                  </a:lnTo>
                  <a:lnTo>
                    <a:pt x="891826" y="78438"/>
                  </a:lnTo>
                  <a:lnTo>
                    <a:pt x="920115" y="78438"/>
                  </a:lnTo>
                  <a:lnTo>
                    <a:pt x="920115" y="81972"/>
                  </a:lnTo>
                  <a:close/>
                  <a:moveTo>
                    <a:pt x="863498" y="81972"/>
                  </a:moveTo>
                  <a:lnTo>
                    <a:pt x="835181" y="81972"/>
                  </a:lnTo>
                  <a:lnTo>
                    <a:pt x="835181" y="78438"/>
                  </a:lnTo>
                  <a:lnTo>
                    <a:pt x="863498" y="78438"/>
                  </a:lnTo>
                  <a:lnTo>
                    <a:pt x="863498" y="81972"/>
                  </a:lnTo>
                  <a:close/>
                  <a:moveTo>
                    <a:pt x="806891" y="81972"/>
                  </a:moveTo>
                  <a:lnTo>
                    <a:pt x="778478" y="81972"/>
                  </a:lnTo>
                  <a:lnTo>
                    <a:pt x="778478" y="78438"/>
                  </a:lnTo>
                  <a:lnTo>
                    <a:pt x="806796" y="78438"/>
                  </a:lnTo>
                  <a:lnTo>
                    <a:pt x="806891" y="81972"/>
                  </a:lnTo>
                  <a:close/>
                  <a:moveTo>
                    <a:pt x="750275" y="81972"/>
                  </a:moveTo>
                  <a:lnTo>
                    <a:pt x="721957" y="81972"/>
                  </a:lnTo>
                  <a:lnTo>
                    <a:pt x="721957" y="78438"/>
                  </a:lnTo>
                  <a:lnTo>
                    <a:pt x="750275" y="78438"/>
                  </a:lnTo>
                  <a:lnTo>
                    <a:pt x="750275" y="81972"/>
                  </a:lnTo>
                  <a:close/>
                  <a:moveTo>
                    <a:pt x="693630" y="81972"/>
                  </a:moveTo>
                  <a:lnTo>
                    <a:pt x="665340" y="81972"/>
                  </a:lnTo>
                  <a:lnTo>
                    <a:pt x="665340" y="78438"/>
                  </a:lnTo>
                  <a:lnTo>
                    <a:pt x="693630" y="78438"/>
                  </a:lnTo>
                  <a:lnTo>
                    <a:pt x="693630" y="81972"/>
                  </a:lnTo>
                  <a:close/>
                  <a:moveTo>
                    <a:pt x="637022" y="81972"/>
                  </a:moveTo>
                  <a:lnTo>
                    <a:pt x="608724" y="81972"/>
                  </a:lnTo>
                  <a:lnTo>
                    <a:pt x="608724" y="78438"/>
                  </a:lnTo>
                  <a:lnTo>
                    <a:pt x="637022" y="78438"/>
                  </a:lnTo>
                  <a:lnTo>
                    <a:pt x="637022" y="81972"/>
                  </a:lnTo>
                  <a:close/>
                  <a:moveTo>
                    <a:pt x="580406" y="81972"/>
                  </a:moveTo>
                  <a:lnTo>
                    <a:pt x="552088" y="81972"/>
                  </a:lnTo>
                  <a:lnTo>
                    <a:pt x="552088" y="78438"/>
                  </a:lnTo>
                  <a:lnTo>
                    <a:pt x="580339" y="78438"/>
                  </a:lnTo>
                  <a:lnTo>
                    <a:pt x="580406" y="81972"/>
                  </a:lnTo>
                  <a:close/>
                  <a:moveTo>
                    <a:pt x="523789" y="81972"/>
                  </a:moveTo>
                  <a:lnTo>
                    <a:pt x="495471" y="81972"/>
                  </a:lnTo>
                  <a:lnTo>
                    <a:pt x="495471" y="78438"/>
                  </a:lnTo>
                  <a:lnTo>
                    <a:pt x="523789" y="78438"/>
                  </a:lnTo>
                  <a:lnTo>
                    <a:pt x="523789" y="81972"/>
                  </a:lnTo>
                  <a:close/>
                  <a:moveTo>
                    <a:pt x="467173" y="81972"/>
                  </a:moveTo>
                  <a:lnTo>
                    <a:pt x="438855" y="81972"/>
                  </a:lnTo>
                  <a:lnTo>
                    <a:pt x="438855" y="78438"/>
                  </a:lnTo>
                  <a:lnTo>
                    <a:pt x="467173" y="78438"/>
                  </a:lnTo>
                  <a:lnTo>
                    <a:pt x="467173" y="81972"/>
                  </a:lnTo>
                  <a:close/>
                  <a:moveTo>
                    <a:pt x="410556" y="81972"/>
                  </a:moveTo>
                  <a:lnTo>
                    <a:pt x="382191" y="81972"/>
                  </a:lnTo>
                  <a:lnTo>
                    <a:pt x="382191" y="78438"/>
                  </a:lnTo>
                  <a:lnTo>
                    <a:pt x="410508" y="78438"/>
                  </a:lnTo>
                  <a:lnTo>
                    <a:pt x="410556" y="81972"/>
                  </a:lnTo>
                  <a:close/>
                  <a:moveTo>
                    <a:pt x="353920" y="81972"/>
                  </a:moveTo>
                  <a:lnTo>
                    <a:pt x="325622" y="81972"/>
                  </a:lnTo>
                  <a:lnTo>
                    <a:pt x="325622" y="78438"/>
                  </a:lnTo>
                  <a:lnTo>
                    <a:pt x="353920" y="78438"/>
                  </a:lnTo>
                  <a:lnTo>
                    <a:pt x="353920" y="81972"/>
                  </a:lnTo>
                  <a:close/>
                  <a:moveTo>
                    <a:pt x="297304" y="81972"/>
                  </a:moveTo>
                  <a:lnTo>
                    <a:pt x="269005" y="81972"/>
                  </a:lnTo>
                  <a:lnTo>
                    <a:pt x="269005" y="78438"/>
                  </a:lnTo>
                  <a:lnTo>
                    <a:pt x="297304" y="78438"/>
                  </a:lnTo>
                  <a:lnTo>
                    <a:pt x="297304" y="81972"/>
                  </a:lnTo>
                  <a:close/>
                  <a:moveTo>
                    <a:pt x="240687" y="81972"/>
                  </a:moveTo>
                  <a:lnTo>
                    <a:pt x="212388" y="81972"/>
                  </a:lnTo>
                  <a:lnTo>
                    <a:pt x="212388" y="78438"/>
                  </a:lnTo>
                  <a:lnTo>
                    <a:pt x="240687" y="78438"/>
                  </a:lnTo>
                  <a:lnTo>
                    <a:pt x="240687" y="81972"/>
                  </a:lnTo>
                  <a:close/>
                  <a:moveTo>
                    <a:pt x="184071" y="81972"/>
                  </a:moveTo>
                  <a:lnTo>
                    <a:pt x="155753" y="81972"/>
                  </a:lnTo>
                  <a:lnTo>
                    <a:pt x="155753" y="78438"/>
                  </a:lnTo>
                  <a:lnTo>
                    <a:pt x="184051" y="78438"/>
                  </a:lnTo>
                  <a:lnTo>
                    <a:pt x="184071" y="81972"/>
                  </a:lnTo>
                  <a:close/>
                  <a:moveTo>
                    <a:pt x="127454" y="81972"/>
                  </a:moveTo>
                  <a:lnTo>
                    <a:pt x="99136" y="81972"/>
                  </a:lnTo>
                  <a:lnTo>
                    <a:pt x="99136" y="78438"/>
                  </a:lnTo>
                  <a:lnTo>
                    <a:pt x="127454" y="78438"/>
                  </a:lnTo>
                  <a:lnTo>
                    <a:pt x="127454" y="81972"/>
                  </a:lnTo>
                  <a:close/>
                  <a:moveTo>
                    <a:pt x="70837" y="81972"/>
                  </a:moveTo>
                  <a:lnTo>
                    <a:pt x="42520" y="81972"/>
                  </a:lnTo>
                  <a:lnTo>
                    <a:pt x="42520" y="78438"/>
                  </a:lnTo>
                  <a:lnTo>
                    <a:pt x="70837" y="78438"/>
                  </a:lnTo>
                  <a:lnTo>
                    <a:pt x="70837" y="81972"/>
                  </a:lnTo>
                  <a:close/>
                  <a:moveTo>
                    <a:pt x="962635" y="78438"/>
                  </a:moveTo>
                  <a:lnTo>
                    <a:pt x="948433" y="78438"/>
                  </a:lnTo>
                  <a:lnTo>
                    <a:pt x="948433" y="82001"/>
                  </a:lnTo>
                  <a:lnTo>
                    <a:pt x="962635" y="82001"/>
                  </a:lnTo>
                  <a:lnTo>
                    <a:pt x="962635" y="78438"/>
                  </a:lnTo>
                  <a:close/>
                  <a:moveTo>
                    <a:pt x="14202" y="161496"/>
                  </a:moveTo>
                  <a:lnTo>
                    <a:pt x="0" y="161496"/>
                  </a:lnTo>
                  <a:lnTo>
                    <a:pt x="0" y="165059"/>
                  </a:lnTo>
                  <a:lnTo>
                    <a:pt x="14202" y="165059"/>
                  </a:lnTo>
                  <a:lnTo>
                    <a:pt x="14202" y="161496"/>
                  </a:lnTo>
                  <a:close/>
                  <a:moveTo>
                    <a:pt x="920115" y="165040"/>
                  </a:moveTo>
                  <a:lnTo>
                    <a:pt x="891826" y="165040"/>
                  </a:lnTo>
                  <a:lnTo>
                    <a:pt x="891826" y="161496"/>
                  </a:lnTo>
                  <a:lnTo>
                    <a:pt x="920115" y="161496"/>
                  </a:lnTo>
                  <a:lnTo>
                    <a:pt x="920115" y="165040"/>
                  </a:lnTo>
                  <a:close/>
                  <a:moveTo>
                    <a:pt x="863498" y="165040"/>
                  </a:moveTo>
                  <a:lnTo>
                    <a:pt x="835181" y="165040"/>
                  </a:lnTo>
                  <a:lnTo>
                    <a:pt x="835181" y="161496"/>
                  </a:lnTo>
                  <a:lnTo>
                    <a:pt x="863498" y="161496"/>
                  </a:lnTo>
                  <a:lnTo>
                    <a:pt x="863498" y="165040"/>
                  </a:lnTo>
                  <a:close/>
                  <a:moveTo>
                    <a:pt x="806891" y="165040"/>
                  </a:moveTo>
                  <a:lnTo>
                    <a:pt x="778478" y="165040"/>
                  </a:lnTo>
                  <a:lnTo>
                    <a:pt x="778478" y="161496"/>
                  </a:lnTo>
                  <a:lnTo>
                    <a:pt x="806796" y="161496"/>
                  </a:lnTo>
                  <a:lnTo>
                    <a:pt x="806891" y="165040"/>
                  </a:lnTo>
                  <a:close/>
                  <a:moveTo>
                    <a:pt x="750275" y="165040"/>
                  </a:moveTo>
                  <a:lnTo>
                    <a:pt x="721957" y="165040"/>
                  </a:lnTo>
                  <a:lnTo>
                    <a:pt x="721957" y="161496"/>
                  </a:lnTo>
                  <a:lnTo>
                    <a:pt x="750275" y="161496"/>
                  </a:lnTo>
                  <a:lnTo>
                    <a:pt x="750275" y="165040"/>
                  </a:lnTo>
                  <a:close/>
                  <a:moveTo>
                    <a:pt x="693630" y="165040"/>
                  </a:moveTo>
                  <a:lnTo>
                    <a:pt x="665340" y="165040"/>
                  </a:lnTo>
                  <a:lnTo>
                    <a:pt x="665340" y="161496"/>
                  </a:lnTo>
                  <a:lnTo>
                    <a:pt x="693630" y="161496"/>
                  </a:lnTo>
                  <a:lnTo>
                    <a:pt x="693630" y="165040"/>
                  </a:lnTo>
                  <a:close/>
                  <a:moveTo>
                    <a:pt x="637022" y="165040"/>
                  </a:moveTo>
                  <a:lnTo>
                    <a:pt x="608724" y="165040"/>
                  </a:lnTo>
                  <a:lnTo>
                    <a:pt x="608724" y="161496"/>
                  </a:lnTo>
                  <a:lnTo>
                    <a:pt x="637022" y="161496"/>
                  </a:lnTo>
                  <a:lnTo>
                    <a:pt x="637022" y="165040"/>
                  </a:lnTo>
                  <a:close/>
                  <a:moveTo>
                    <a:pt x="580406" y="165040"/>
                  </a:moveTo>
                  <a:lnTo>
                    <a:pt x="552088" y="165040"/>
                  </a:lnTo>
                  <a:lnTo>
                    <a:pt x="552088" y="161496"/>
                  </a:lnTo>
                  <a:lnTo>
                    <a:pt x="580339" y="161496"/>
                  </a:lnTo>
                  <a:lnTo>
                    <a:pt x="580406" y="165040"/>
                  </a:lnTo>
                  <a:close/>
                  <a:moveTo>
                    <a:pt x="523789" y="165040"/>
                  </a:moveTo>
                  <a:lnTo>
                    <a:pt x="495471" y="165040"/>
                  </a:lnTo>
                  <a:lnTo>
                    <a:pt x="495471" y="161496"/>
                  </a:lnTo>
                  <a:lnTo>
                    <a:pt x="523789" y="161496"/>
                  </a:lnTo>
                  <a:lnTo>
                    <a:pt x="523789" y="165040"/>
                  </a:lnTo>
                  <a:close/>
                  <a:moveTo>
                    <a:pt x="467173" y="165040"/>
                  </a:moveTo>
                  <a:lnTo>
                    <a:pt x="438855" y="165040"/>
                  </a:lnTo>
                  <a:lnTo>
                    <a:pt x="438855" y="161496"/>
                  </a:lnTo>
                  <a:lnTo>
                    <a:pt x="467173" y="161496"/>
                  </a:lnTo>
                  <a:lnTo>
                    <a:pt x="467173" y="165040"/>
                  </a:lnTo>
                  <a:close/>
                  <a:moveTo>
                    <a:pt x="410556" y="165040"/>
                  </a:moveTo>
                  <a:lnTo>
                    <a:pt x="382191" y="165040"/>
                  </a:lnTo>
                  <a:lnTo>
                    <a:pt x="382191" y="161496"/>
                  </a:lnTo>
                  <a:lnTo>
                    <a:pt x="410508" y="161496"/>
                  </a:lnTo>
                  <a:lnTo>
                    <a:pt x="410556" y="165040"/>
                  </a:lnTo>
                  <a:close/>
                  <a:moveTo>
                    <a:pt x="353920" y="165040"/>
                  </a:moveTo>
                  <a:lnTo>
                    <a:pt x="325622" y="165040"/>
                  </a:lnTo>
                  <a:lnTo>
                    <a:pt x="325622" y="161496"/>
                  </a:lnTo>
                  <a:lnTo>
                    <a:pt x="353920" y="161496"/>
                  </a:lnTo>
                  <a:lnTo>
                    <a:pt x="353920" y="165040"/>
                  </a:lnTo>
                  <a:close/>
                  <a:moveTo>
                    <a:pt x="297304" y="165040"/>
                  </a:moveTo>
                  <a:lnTo>
                    <a:pt x="269005" y="165040"/>
                  </a:lnTo>
                  <a:lnTo>
                    <a:pt x="269005" y="161496"/>
                  </a:lnTo>
                  <a:lnTo>
                    <a:pt x="297304" y="161496"/>
                  </a:lnTo>
                  <a:lnTo>
                    <a:pt x="297304" y="165040"/>
                  </a:lnTo>
                  <a:close/>
                  <a:moveTo>
                    <a:pt x="240687" y="165040"/>
                  </a:moveTo>
                  <a:lnTo>
                    <a:pt x="212388" y="165040"/>
                  </a:lnTo>
                  <a:lnTo>
                    <a:pt x="212388" y="161496"/>
                  </a:lnTo>
                  <a:lnTo>
                    <a:pt x="240687" y="161496"/>
                  </a:lnTo>
                  <a:lnTo>
                    <a:pt x="240687" y="165040"/>
                  </a:lnTo>
                  <a:close/>
                  <a:moveTo>
                    <a:pt x="184071" y="165040"/>
                  </a:moveTo>
                  <a:lnTo>
                    <a:pt x="155753" y="165040"/>
                  </a:lnTo>
                  <a:lnTo>
                    <a:pt x="155753" y="161496"/>
                  </a:lnTo>
                  <a:lnTo>
                    <a:pt x="184051" y="161496"/>
                  </a:lnTo>
                  <a:lnTo>
                    <a:pt x="184071" y="165040"/>
                  </a:lnTo>
                  <a:close/>
                  <a:moveTo>
                    <a:pt x="127454" y="165040"/>
                  </a:moveTo>
                  <a:lnTo>
                    <a:pt x="99136" y="165040"/>
                  </a:lnTo>
                  <a:lnTo>
                    <a:pt x="99136" y="161496"/>
                  </a:lnTo>
                  <a:lnTo>
                    <a:pt x="127454" y="161496"/>
                  </a:lnTo>
                  <a:lnTo>
                    <a:pt x="127454" y="165040"/>
                  </a:lnTo>
                  <a:close/>
                  <a:moveTo>
                    <a:pt x="70837" y="165040"/>
                  </a:moveTo>
                  <a:lnTo>
                    <a:pt x="42520" y="165040"/>
                  </a:lnTo>
                  <a:lnTo>
                    <a:pt x="42520" y="161496"/>
                  </a:lnTo>
                  <a:lnTo>
                    <a:pt x="70837" y="161496"/>
                  </a:lnTo>
                  <a:lnTo>
                    <a:pt x="70837" y="165040"/>
                  </a:lnTo>
                  <a:close/>
                  <a:moveTo>
                    <a:pt x="962635" y="161496"/>
                  </a:moveTo>
                  <a:lnTo>
                    <a:pt x="948433" y="161496"/>
                  </a:lnTo>
                  <a:lnTo>
                    <a:pt x="948433" y="165059"/>
                  </a:lnTo>
                  <a:lnTo>
                    <a:pt x="962635" y="165059"/>
                  </a:lnTo>
                  <a:lnTo>
                    <a:pt x="962635" y="161496"/>
                  </a:lnTo>
                  <a:close/>
                  <a:moveTo>
                    <a:pt x="14202" y="244564"/>
                  </a:moveTo>
                  <a:lnTo>
                    <a:pt x="0" y="244564"/>
                  </a:lnTo>
                  <a:lnTo>
                    <a:pt x="0" y="248126"/>
                  </a:lnTo>
                  <a:lnTo>
                    <a:pt x="14202" y="248126"/>
                  </a:lnTo>
                  <a:lnTo>
                    <a:pt x="14202" y="244564"/>
                  </a:lnTo>
                  <a:close/>
                  <a:moveTo>
                    <a:pt x="920115" y="248107"/>
                  </a:moveTo>
                  <a:lnTo>
                    <a:pt x="891826" y="248107"/>
                  </a:lnTo>
                  <a:lnTo>
                    <a:pt x="891826" y="244564"/>
                  </a:lnTo>
                  <a:lnTo>
                    <a:pt x="920115" y="244564"/>
                  </a:lnTo>
                  <a:lnTo>
                    <a:pt x="920115" y="248107"/>
                  </a:lnTo>
                  <a:close/>
                  <a:moveTo>
                    <a:pt x="863498" y="248107"/>
                  </a:moveTo>
                  <a:lnTo>
                    <a:pt x="835181" y="248107"/>
                  </a:lnTo>
                  <a:lnTo>
                    <a:pt x="835181" y="244564"/>
                  </a:lnTo>
                  <a:lnTo>
                    <a:pt x="863498" y="244564"/>
                  </a:lnTo>
                  <a:lnTo>
                    <a:pt x="863498" y="248107"/>
                  </a:lnTo>
                  <a:close/>
                  <a:moveTo>
                    <a:pt x="806891" y="248107"/>
                  </a:moveTo>
                  <a:lnTo>
                    <a:pt x="778478" y="248107"/>
                  </a:lnTo>
                  <a:lnTo>
                    <a:pt x="778478" y="244564"/>
                  </a:lnTo>
                  <a:lnTo>
                    <a:pt x="806796" y="244564"/>
                  </a:lnTo>
                  <a:lnTo>
                    <a:pt x="806891" y="248107"/>
                  </a:lnTo>
                  <a:close/>
                  <a:moveTo>
                    <a:pt x="750275" y="248107"/>
                  </a:moveTo>
                  <a:lnTo>
                    <a:pt x="721957" y="248107"/>
                  </a:lnTo>
                  <a:lnTo>
                    <a:pt x="721957" y="244564"/>
                  </a:lnTo>
                  <a:lnTo>
                    <a:pt x="750275" y="244564"/>
                  </a:lnTo>
                  <a:lnTo>
                    <a:pt x="750275" y="248107"/>
                  </a:lnTo>
                  <a:close/>
                  <a:moveTo>
                    <a:pt x="693630" y="248107"/>
                  </a:moveTo>
                  <a:lnTo>
                    <a:pt x="665340" y="248107"/>
                  </a:lnTo>
                  <a:lnTo>
                    <a:pt x="665340" y="244564"/>
                  </a:lnTo>
                  <a:lnTo>
                    <a:pt x="693630" y="244564"/>
                  </a:lnTo>
                  <a:lnTo>
                    <a:pt x="693630" y="248107"/>
                  </a:lnTo>
                  <a:close/>
                  <a:moveTo>
                    <a:pt x="637022" y="248107"/>
                  </a:moveTo>
                  <a:lnTo>
                    <a:pt x="608724" y="248107"/>
                  </a:lnTo>
                  <a:lnTo>
                    <a:pt x="608724" y="244564"/>
                  </a:lnTo>
                  <a:lnTo>
                    <a:pt x="637022" y="244564"/>
                  </a:lnTo>
                  <a:lnTo>
                    <a:pt x="637022" y="248107"/>
                  </a:lnTo>
                  <a:close/>
                  <a:moveTo>
                    <a:pt x="580406" y="248107"/>
                  </a:moveTo>
                  <a:lnTo>
                    <a:pt x="552088" y="248107"/>
                  </a:lnTo>
                  <a:lnTo>
                    <a:pt x="552088" y="244564"/>
                  </a:lnTo>
                  <a:lnTo>
                    <a:pt x="580339" y="244564"/>
                  </a:lnTo>
                  <a:lnTo>
                    <a:pt x="580406" y="248107"/>
                  </a:lnTo>
                  <a:close/>
                  <a:moveTo>
                    <a:pt x="523789" y="248107"/>
                  </a:moveTo>
                  <a:lnTo>
                    <a:pt x="495471" y="248107"/>
                  </a:lnTo>
                  <a:lnTo>
                    <a:pt x="495471" y="244564"/>
                  </a:lnTo>
                  <a:lnTo>
                    <a:pt x="523789" y="244564"/>
                  </a:lnTo>
                  <a:lnTo>
                    <a:pt x="523789" y="248107"/>
                  </a:lnTo>
                  <a:close/>
                  <a:moveTo>
                    <a:pt x="467173" y="248107"/>
                  </a:moveTo>
                  <a:lnTo>
                    <a:pt x="438855" y="248107"/>
                  </a:lnTo>
                  <a:lnTo>
                    <a:pt x="438855" y="244564"/>
                  </a:lnTo>
                  <a:lnTo>
                    <a:pt x="467173" y="244564"/>
                  </a:lnTo>
                  <a:lnTo>
                    <a:pt x="467173" y="248107"/>
                  </a:lnTo>
                  <a:close/>
                  <a:moveTo>
                    <a:pt x="410556" y="248107"/>
                  </a:moveTo>
                  <a:lnTo>
                    <a:pt x="382191" y="248107"/>
                  </a:lnTo>
                  <a:lnTo>
                    <a:pt x="382191" y="244564"/>
                  </a:lnTo>
                  <a:lnTo>
                    <a:pt x="410508" y="244564"/>
                  </a:lnTo>
                  <a:lnTo>
                    <a:pt x="410556" y="248107"/>
                  </a:lnTo>
                  <a:close/>
                  <a:moveTo>
                    <a:pt x="353920" y="248107"/>
                  </a:moveTo>
                  <a:lnTo>
                    <a:pt x="325622" y="248107"/>
                  </a:lnTo>
                  <a:lnTo>
                    <a:pt x="325622" y="244564"/>
                  </a:lnTo>
                  <a:lnTo>
                    <a:pt x="353920" y="244564"/>
                  </a:lnTo>
                  <a:lnTo>
                    <a:pt x="353920" y="248107"/>
                  </a:lnTo>
                  <a:close/>
                  <a:moveTo>
                    <a:pt x="297304" y="248107"/>
                  </a:moveTo>
                  <a:lnTo>
                    <a:pt x="269005" y="248107"/>
                  </a:lnTo>
                  <a:lnTo>
                    <a:pt x="269005" y="244564"/>
                  </a:lnTo>
                  <a:lnTo>
                    <a:pt x="297304" y="244564"/>
                  </a:lnTo>
                  <a:lnTo>
                    <a:pt x="297304" y="248107"/>
                  </a:lnTo>
                  <a:close/>
                  <a:moveTo>
                    <a:pt x="240687" y="248107"/>
                  </a:moveTo>
                  <a:lnTo>
                    <a:pt x="212388" y="248107"/>
                  </a:lnTo>
                  <a:lnTo>
                    <a:pt x="212388" y="244564"/>
                  </a:lnTo>
                  <a:lnTo>
                    <a:pt x="240687" y="244564"/>
                  </a:lnTo>
                  <a:lnTo>
                    <a:pt x="240687" y="248107"/>
                  </a:lnTo>
                  <a:close/>
                  <a:moveTo>
                    <a:pt x="184071" y="248107"/>
                  </a:moveTo>
                  <a:lnTo>
                    <a:pt x="155753" y="248107"/>
                  </a:lnTo>
                  <a:lnTo>
                    <a:pt x="155753" y="244564"/>
                  </a:lnTo>
                  <a:lnTo>
                    <a:pt x="184051" y="244564"/>
                  </a:lnTo>
                  <a:lnTo>
                    <a:pt x="184071" y="248107"/>
                  </a:lnTo>
                  <a:close/>
                  <a:moveTo>
                    <a:pt x="127454" y="248107"/>
                  </a:moveTo>
                  <a:lnTo>
                    <a:pt x="99136" y="248107"/>
                  </a:lnTo>
                  <a:lnTo>
                    <a:pt x="99136" y="244564"/>
                  </a:lnTo>
                  <a:lnTo>
                    <a:pt x="127454" y="244564"/>
                  </a:lnTo>
                  <a:lnTo>
                    <a:pt x="127454" y="248107"/>
                  </a:lnTo>
                  <a:close/>
                  <a:moveTo>
                    <a:pt x="70837" y="248107"/>
                  </a:moveTo>
                  <a:lnTo>
                    <a:pt x="42520" y="248107"/>
                  </a:lnTo>
                  <a:lnTo>
                    <a:pt x="42520" y="244564"/>
                  </a:lnTo>
                  <a:lnTo>
                    <a:pt x="70837" y="244564"/>
                  </a:lnTo>
                  <a:lnTo>
                    <a:pt x="70837" y="248107"/>
                  </a:lnTo>
                  <a:close/>
                  <a:moveTo>
                    <a:pt x="962635" y="244564"/>
                  </a:moveTo>
                  <a:lnTo>
                    <a:pt x="948433" y="244564"/>
                  </a:lnTo>
                  <a:lnTo>
                    <a:pt x="948433" y="248126"/>
                  </a:lnTo>
                  <a:lnTo>
                    <a:pt x="962635" y="248126"/>
                  </a:lnTo>
                  <a:lnTo>
                    <a:pt x="962635" y="244564"/>
                  </a:lnTo>
                  <a:close/>
                  <a:moveTo>
                    <a:pt x="14202" y="327631"/>
                  </a:moveTo>
                  <a:lnTo>
                    <a:pt x="0" y="327631"/>
                  </a:lnTo>
                  <a:lnTo>
                    <a:pt x="0" y="331194"/>
                  </a:lnTo>
                  <a:lnTo>
                    <a:pt x="14202" y="331194"/>
                  </a:lnTo>
                  <a:lnTo>
                    <a:pt x="14202" y="327631"/>
                  </a:lnTo>
                  <a:close/>
                  <a:moveTo>
                    <a:pt x="920115" y="331213"/>
                  </a:moveTo>
                  <a:lnTo>
                    <a:pt x="891826" y="331213"/>
                  </a:lnTo>
                  <a:lnTo>
                    <a:pt x="891826" y="327650"/>
                  </a:lnTo>
                  <a:lnTo>
                    <a:pt x="920115" y="327650"/>
                  </a:lnTo>
                  <a:lnTo>
                    <a:pt x="920115" y="331213"/>
                  </a:lnTo>
                  <a:close/>
                  <a:moveTo>
                    <a:pt x="863498" y="331213"/>
                  </a:moveTo>
                  <a:lnTo>
                    <a:pt x="835181" y="331213"/>
                  </a:lnTo>
                  <a:lnTo>
                    <a:pt x="835181" y="327650"/>
                  </a:lnTo>
                  <a:lnTo>
                    <a:pt x="863498" y="327650"/>
                  </a:lnTo>
                  <a:lnTo>
                    <a:pt x="863498" y="331213"/>
                  </a:lnTo>
                  <a:close/>
                  <a:moveTo>
                    <a:pt x="806891" y="331213"/>
                  </a:moveTo>
                  <a:lnTo>
                    <a:pt x="778478" y="331213"/>
                  </a:lnTo>
                  <a:lnTo>
                    <a:pt x="778478" y="327650"/>
                  </a:lnTo>
                  <a:lnTo>
                    <a:pt x="806796" y="327650"/>
                  </a:lnTo>
                  <a:lnTo>
                    <a:pt x="806891" y="331213"/>
                  </a:lnTo>
                  <a:close/>
                  <a:moveTo>
                    <a:pt x="750275" y="331213"/>
                  </a:moveTo>
                  <a:lnTo>
                    <a:pt x="721957" y="331213"/>
                  </a:lnTo>
                  <a:lnTo>
                    <a:pt x="721957" y="327650"/>
                  </a:lnTo>
                  <a:lnTo>
                    <a:pt x="750275" y="327650"/>
                  </a:lnTo>
                  <a:lnTo>
                    <a:pt x="750275" y="331213"/>
                  </a:lnTo>
                  <a:close/>
                  <a:moveTo>
                    <a:pt x="693630" y="331213"/>
                  </a:moveTo>
                  <a:lnTo>
                    <a:pt x="665340" y="331213"/>
                  </a:lnTo>
                  <a:lnTo>
                    <a:pt x="665340" y="327650"/>
                  </a:lnTo>
                  <a:lnTo>
                    <a:pt x="693630" y="327650"/>
                  </a:lnTo>
                  <a:lnTo>
                    <a:pt x="693630" y="331213"/>
                  </a:lnTo>
                  <a:close/>
                  <a:moveTo>
                    <a:pt x="637022" y="331213"/>
                  </a:moveTo>
                  <a:lnTo>
                    <a:pt x="608724" y="331213"/>
                  </a:lnTo>
                  <a:lnTo>
                    <a:pt x="608724" y="327650"/>
                  </a:lnTo>
                  <a:lnTo>
                    <a:pt x="637022" y="327650"/>
                  </a:lnTo>
                  <a:lnTo>
                    <a:pt x="637022" y="331213"/>
                  </a:lnTo>
                  <a:close/>
                  <a:moveTo>
                    <a:pt x="580339" y="331213"/>
                  </a:moveTo>
                  <a:lnTo>
                    <a:pt x="552088" y="331213"/>
                  </a:lnTo>
                  <a:lnTo>
                    <a:pt x="552088" y="327650"/>
                  </a:lnTo>
                  <a:lnTo>
                    <a:pt x="580339" y="327650"/>
                  </a:lnTo>
                  <a:lnTo>
                    <a:pt x="580339" y="331213"/>
                  </a:lnTo>
                  <a:close/>
                  <a:moveTo>
                    <a:pt x="523723" y="331213"/>
                  </a:moveTo>
                  <a:lnTo>
                    <a:pt x="495471" y="331213"/>
                  </a:lnTo>
                  <a:lnTo>
                    <a:pt x="495471" y="327650"/>
                  </a:lnTo>
                  <a:lnTo>
                    <a:pt x="523789" y="327650"/>
                  </a:lnTo>
                  <a:lnTo>
                    <a:pt x="523723" y="331213"/>
                  </a:lnTo>
                  <a:close/>
                  <a:moveTo>
                    <a:pt x="467106" y="331213"/>
                  </a:moveTo>
                  <a:lnTo>
                    <a:pt x="438855" y="331213"/>
                  </a:lnTo>
                  <a:lnTo>
                    <a:pt x="438855" y="327650"/>
                  </a:lnTo>
                  <a:lnTo>
                    <a:pt x="467173" y="327650"/>
                  </a:lnTo>
                  <a:lnTo>
                    <a:pt x="467106" y="331213"/>
                  </a:lnTo>
                  <a:close/>
                  <a:moveTo>
                    <a:pt x="410489" y="331213"/>
                  </a:moveTo>
                  <a:lnTo>
                    <a:pt x="382191" y="331213"/>
                  </a:lnTo>
                  <a:lnTo>
                    <a:pt x="382191" y="327650"/>
                  </a:lnTo>
                  <a:lnTo>
                    <a:pt x="410508" y="327650"/>
                  </a:lnTo>
                  <a:lnTo>
                    <a:pt x="410489" y="331213"/>
                  </a:lnTo>
                  <a:close/>
                  <a:moveTo>
                    <a:pt x="353854" y="331213"/>
                  </a:moveTo>
                  <a:lnTo>
                    <a:pt x="325622" y="331213"/>
                  </a:lnTo>
                  <a:lnTo>
                    <a:pt x="325622" y="327650"/>
                  </a:lnTo>
                  <a:lnTo>
                    <a:pt x="353920" y="327650"/>
                  </a:lnTo>
                  <a:lnTo>
                    <a:pt x="353854" y="331213"/>
                  </a:lnTo>
                  <a:close/>
                  <a:moveTo>
                    <a:pt x="297237" y="331213"/>
                  </a:moveTo>
                  <a:lnTo>
                    <a:pt x="269005" y="331213"/>
                  </a:lnTo>
                  <a:lnTo>
                    <a:pt x="269005" y="327650"/>
                  </a:lnTo>
                  <a:lnTo>
                    <a:pt x="297304" y="327650"/>
                  </a:lnTo>
                  <a:lnTo>
                    <a:pt x="297237" y="331213"/>
                  </a:lnTo>
                  <a:close/>
                  <a:moveTo>
                    <a:pt x="240621" y="331213"/>
                  </a:moveTo>
                  <a:lnTo>
                    <a:pt x="212388" y="331213"/>
                  </a:lnTo>
                  <a:lnTo>
                    <a:pt x="212388" y="327650"/>
                  </a:lnTo>
                  <a:lnTo>
                    <a:pt x="240687" y="327650"/>
                  </a:lnTo>
                  <a:lnTo>
                    <a:pt x="240621" y="331213"/>
                  </a:lnTo>
                  <a:close/>
                  <a:moveTo>
                    <a:pt x="184051" y="331213"/>
                  </a:moveTo>
                  <a:lnTo>
                    <a:pt x="155753" y="331213"/>
                  </a:lnTo>
                  <a:lnTo>
                    <a:pt x="155753" y="327650"/>
                  </a:lnTo>
                  <a:lnTo>
                    <a:pt x="184051" y="327650"/>
                  </a:lnTo>
                  <a:lnTo>
                    <a:pt x="184051" y="331213"/>
                  </a:lnTo>
                  <a:close/>
                  <a:moveTo>
                    <a:pt x="127435" y="331213"/>
                  </a:moveTo>
                  <a:lnTo>
                    <a:pt x="99136" y="331213"/>
                  </a:lnTo>
                  <a:lnTo>
                    <a:pt x="99136" y="327650"/>
                  </a:lnTo>
                  <a:lnTo>
                    <a:pt x="127454" y="327650"/>
                  </a:lnTo>
                  <a:lnTo>
                    <a:pt x="127435" y="331213"/>
                  </a:lnTo>
                  <a:close/>
                  <a:moveTo>
                    <a:pt x="70818" y="331213"/>
                  </a:moveTo>
                  <a:lnTo>
                    <a:pt x="42520" y="331213"/>
                  </a:lnTo>
                  <a:lnTo>
                    <a:pt x="42520" y="327650"/>
                  </a:lnTo>
                  <a:lnTo>
                    <a:pt x="70837" y="327650"/>
                  </a:lnTo>
                  <a:lnTo>
                    <a:pt x="70818" y="331213"/>
                  </a:lnTo>
                  <a:close/>
                  <a:moveTo>
                    <a:pt x="962635" y="327631"/>
                  </a:moveTo>
                  <a:lnTo>
                    <a:pt x="948433" y="327631"/>
                  </a:lnTo>
                  <a:lnTo>
                    <a:pt x="948433" y="331194"/>
                  </a:lnTo>
                  <a:lnTo>
                    <a:pt x="962635" y="331194"/>
                  </a:lnTo>
                  <a:lnTo>
                    <a:pt x="962635" y="327631"/>
                  </a:lnTo>
                  <a:close/>
                  <a:moveTo>
                    <a:pt x="14202" y="410689"/>
                  </a:moveTo>
                  <a:lnTo>
                    <a:pt x="0" y="410689"/>
                  </a:lnTo>
                  <a:lnTo>
                    <a:pt x="0" y="414252"/>
                  </a:lnTo>
                  <a:lnTo>
                    <a:pt x="14202" y="414252"/>
                  </a:lnTo>
                  <a:lnTo>
                    <a:pt x="14202" y="410689"/>
                  </a:lnTo>
                  <a:close/>
                  <a:moveTo>
                    <a:pt x="920115" y="414252"/>
                  </a:moveTo>
                  <a:lnTo>
                    <a:pt x="891826" y="414252"/>
                  </a:lnTo>
                  <a:lnTo>
                    <a:pt x="891826" y="410689"/>
                  </a:lnTo>
                  <a:lnTo>
                    <a:pt x="920115" y="410689"/>
                  </a:lnTo>
                  <a:lnTo>
                    <a:pt x="920115" y="414252"/>
                  </a:lnTo>
                  <a:close/>
                  <a:moveTo>
                    <a:pt x="863498" y="414252"/>
                  </a:moveTo>
                  <a:lnTo>
                    <a:pt x="835181" y="414252"/>
                  </a:lnTo>
                  <a:lnTo>
                    <a:pt x="835181" y="410689"/>
                  </a:lnTo>
                  <a:lnTo>
                    <a:pt x="863498" y="410689"/>
                  </a:lnTo>
                  <a:lnTo>
                    <a:pt x="863498" y="414252"/>
                  </a:lnTo>
                  <a:close/>
                  <a:moveTo>
                    <a:pt x="806891" y="414252"/>
                  </a:moveTo>
                  <a:lnTo>
                    <a:pt x="778478" y="414252"/>
                  </a:lnTo>
                  <a:lnTo>
                    <a:pt x="778478" y="410689"/>
                  </a:lnTo>
                  <a:lnTo>
                    <a:pt x="806796" y="410689"/>
                  </a:lnTo>
                  <a:lnTo>
                    <a:pt x="806891" y="414252"/>
                  </a:lnTo>
                  <a:close/>
                  <a:moveTo>
                    <a:pt x="750275" y="414252"/>
                  </a:moveTo>
                  <a:lnTo>
                    <a:pt x="721957" y="414252"/>
                  </a:lnTo>
                  <a:lnTo>
                    <a:pt x="721957" y="410689"/>
                  </a:lnTo>
                  <a:lnTo>
                    <a:pt x="750275" y="410689"/>
                  </a:lnTo>
                  <a:lnTo>
                    <a:pt x="750275" y="414252"/>
                  </a:lnTo>
                  <a:close/>
                  <a:moveTo>
                    <a:pt x="693630" y="414252"/>
                  </a:moveTo>
                  <a:lnTo>
                    <a:pt x="665340" y="414252"/>
                  </a:lnTo>
                  <a:lnTo>
                    <a:pt x="665340" y="410689"/>
                  </a:lnTo>
                  <a:lnTo>
                    <a:pt x="693630" y="410689"/>
                  </a:lnTo>
                  <a:lnTo>
                    <a:pt x="693630" y="414252"/>
                  </a:lnTo>
                  <a:close/>
                  <a:moveTo>
                    <a:pt x="637022" y="414252"/>
                  </a:moveTo>
                  <a:lnTo>
                    <a:pt x="608724" y="414252"/>
                  </a:lnTo>
                  <a:lnTo>
                    <a:pt x="608724" y="410689"/>
                  </a:lnTo>
                  <a:lnTo>
                    <a:pt x="637022" y="410689"/>
                  </a:lnTo>
                  <a:lnTo>
                    <a:pt x="637022" y="414252"/>
                  </a:lnTo>
                  <a:close/>
                  <a:moveTo>
                    <a:pt x="580406" y="414252"/>
                  </a:moveTo>
                  <a:lnTo>
                    <a:pt x="552088" y="414252"/>
                  </a:lnTo>
                  <a:lnTo>
                    <a:pt x="552088" y="410689"/>
                  </a:lnTo>
                  <a:lnTo>
                    <a:pt x="580339" y="410689"/>
                  </a:lnTo>
                  <a:lnTo>
                    <a:pt x="580406" y="414252"/>
                  </a:lnTo>
                  <a:close/>
                  <a:moveTo>
                    <a:pt x="523789" y="414252"/>
                  </a:moveTo>
                  <a:lnTo>
                    <a:pt x="495471" y="414252"/>
                  </a:lnTo>
                  <a:lnTo>
                    <a:pt x="495471" y="410689"/>
                  </a:lnTo>
                  <a:lnTo>
                    <a:pt x="523789" y="410689"/>
                  </a:lnTo>
                  <a:lnTo>
                    <a:pt x="523789" y="414252"/>
                  </a:lnTo>
                  <a:close/>
                  <a:moveTo>
                    <a:pt x="467173" y="414252"/>
                  </a:moveTo>
                  <a:lnTo>
                    <a:pt x="438855" y="414252"/>
                  </a:lnTo>
                  <a:lnTo>
                    <a:pt x="438855" y="410689"/>
                  </a:lnTo>
                  <a:lnTo>
                    <a:pt x="467173" y="410689"/>
                  </a:lnTo>
                  <a:lnTo>
                    <a:pt x="467173" y="414252"/>
                  </a:lnTo>
                  <a:close/>
                  <a:moveTo>
                    <a:pt x="410556" y="414252"/>
                  </a:moveTo>
                  <a:lnTo>
                    <a:pt x="382191" y="414252"/>
                  </a:lnTo>
                  <a:lnTo>
                    <a:pt x="382191" y="410689"/>
                  </a:lnTo>
                  <a:lnTo>
                    <a:pt x="410508" y="410689"/>
                  </a:lnTo>
                  <a:lnTo>
                    <a:pt x="410556" y="414252"/>
                  </a:lnTo>
                  <a:close/>
                  <a:moveTo>
                    <a:pt x="353920" y="414252"/>
                  </a:moveTo>
                  <a:lnTo>
                    <a:pt x="325622" y="414252"/>
                  </a:lnTo>
                  <a:lnTo>
                    <a:pt x="325622" y="410689"/>
                  </a:lnTo>
                  <a:lnTo>
                    <a:pt x="353920" y="410689"/>
                  </a:lnTo>
                  <a:lnTo>
                    <a:pt x="353920" y="414252"/>
                  </a:lnTo>
                  <a:close/>
                  <a:moveTo>
                    <a:pt x="297304" y="414252"/>
                  </a:moveTo>
                  <a:lnTo>
                    <a:pt x="269005" y="414252"/>
                  </a:lnTo>
                  <a:lnTo>
                    <a:pt x="269005" y="410689"/>
                  </a:lnTo>
                  <a:lnTo>
                    <a:pt x="297304" y="410689"/>
                  </a:lnTo>
                  <a:lnTo>
                    <a:pt x="297304" y="414252"/>
                  </a:lnTo>
                  <a:close/>
                  <a:moveTo>
                    <a:pt x="240687" y="414252"/>
                  </a:moveTo>
                  <a:lnTo>
                    <a:pt x="212388" y="414252"/>
                  </a:lnTo>
                  <a:lnTo>
                    <a:pt x="212388" y="410689"/>
                  </a:lnTo>
                  <a:lnTo>
                    <a:pt x="240687" y="410689"/>
                  </a:lnTo>
                  <a:lnTo>
                    <a:pt x="240687" y="414252"/>
                  </a:lnTo>
                  <a:close/>
                  <a:moveTo>
                    <a:pt x="184071" y="414252"/>
                  </a:moveTo>
                  <a:lnTo>
                    <a:pt x="155753" y="414252"/>
                  </a:lnTo>
                  <a:lnTo>
                    <a:pt x="155753" y="410689"/>
                  </a:lnTo>
                  <a:lnTo>
                    <a:pt x="184051" y="410689"/>
                  </a:lnTo>
                  <a:lnTo>
                    <a:pt x="184071" y="414252"/>
                  </a:lnTo>
                  <a:close/>
                  <a:moveTo>
                    <a:pt x="127454" y="414252"/>
                  </a:moveTo>
                  <a:lnTo>
                    <a:pt x="99136" y="414252"/>
                  </a:lnTo>
                  <a:lnTo>
                    <a:pt x="99136" y="410689"/>
                  </a:lnTo>
                  <a:lnTo>
                    <a:pt x="127454" y="410689"/>
                  </a:lnTo>
                  <a:lnTo>
                    <a:pt x="127454" y="414252"/>
                  </a:lnTo>
                  <a:close/>
                  <a:moveTo>
                    <a:pt x="70837" y="414252"/>
                  </a:moveTo>
                  <a:lnTo>
                    <a:pt x="42520" y="414252"/>
                  </a:lnTo>
                  <a:lnTo>
                    <a:pt x="42520" y="410689"/>
                  </a:lnTo>
                  <a:lnTo>
                    <a:pt x="70837" y="410689"/>
                  </a:lnTo>
                  <a:lnTo>
                    <a:pt x="70837" y="414252"/>
                  </a:lnTo>
                  <a:close/>
                  <a:moveTo>
                    <a:pt x="962635" y="410689"/>
                  </a:moveTo>
                  <a:lnTo>
                    <a:pt x="948433" y="410689"/>
                  </a:lnTo>
                  <a:lnTo>
                    <a:pt x="948433" y="414252"/>
                  </a:lnTo>
                  <a:lnTo>
                    <a:pt x="962635" y="414252"/>
                  </a:lnTo>
                  <a:lnTo>
                    <a:pt x="962635" y="410689"/>
                  </a:lnTo>
                  <a:close/>
                  <a:moveTo>
                    <a:pt x="98936" y="482603"/>
                  </a:moveTo>
                  <a:lnTo>
                    <a:pt x="84706" y="482603"/>
                  </a:lnTo>
                  <a:lnTo>
                    <a:pt x="84706" y="486165"/>
                  </a:lnTo>
                  <a:lnTo>
                    <a:pt x="98936" y="486165"/>
                  </a:lnTo>
                  <a:lnTo>
                    <a:pt x="98936" y="482603"/>
                  </a:lnTo>
                  <a:close/>
                  <a:moveTo>
                    <a:pt x="919134" y="486146"/>
                  </a:moveTo>
                  <a:lnTo>
                    <a:pt x="889797" y="486146"/>
                  </a:lnTo>
                  <a:lnTo>
                    <a:pt x="889797" y="482603"/>
                  </a:lnTo>
                  <a:lnTo>
                    <a:pt x="919096" y="482603"/>
                  </a:lnTo>
                  <a:lnTo>
                    <a:pt x="919134" y="486146"/>
                  </a:lnTo>
                  <a:close/>
                  <a:moveTo>
                    <a:pt x="860536" y="486146"/>
                  </a:moveTo>
                  <a:lnTo>
                    <a:pt x="831266" y="486146"/>
                  </a:lnTo>
                  <a:lnTo>
                    <a:pt x="831266" y="482603"/>
                  </a:lnTo>
                  <a:lnTo>
                    <a:pt x="860536" y="482603"/>
                  </a:lnTo>
                  <a:lnTo>
                    <a:pt x="860536" y="486146"/>
                  </a:lnTo>
                  <a:close/>
                  <a:moveTo>
                    <a:pt x="801967" y="486146"/>
                  </a:moveTo>
                  <a:lnTo>
                    <a:pt x="772668" y="486146"/>
                  </a:lnTo>
                  <a:lnTo>
                    <a:pt x="772668" y="482603"/>
                  </a:lnTo>
                  <a:lnTo>
                    <a:pt x="801967" y="482603"/>
                  </a:lnTo>
                  <a:lnTo>
                    <a:pt x="801967" y="486146"/>
                  </a:lnTo>
                  <a:close/>
                  <a:moveTo>
                    <a:pt x="743369" y="486146"/>
                  </a:moveTo>
                  <a:lnTo>
                    <a:pt x="714089" y="486146"/>
                  </a:lnTo>
                  <a:lnTo>
                    <a:pt x="714089" y="482603"/>
                  </a:lnTo>
                  <a:lnTo>
                    <a:pt x="743369" y="482603"/>
                  </a:lnTo>
                  <a:lnTo>
                    <a:pt x="743369" y="486146"/>
                  </a:lnTo>
                  <a:close/>
                  <a:moveTo>
                    <a:pt x="684790" y="486146"/>
                  </a:moveTo>
                  <a:lnTo>
                    <a:pt x="655491" y="486146"/>
                  </a:lnTo>
                  <a:lnTo>
                    <a:pt x="655491" y="482603"/>
                  </a:lnTo>
                  <a:lnTo>
                    <a:pt x="684790" y="482603"/>
                  </a:lnTo>
                  <a:lnTo>
                    <a:pt x="684790" y="486146"/>
                  </a:lnTo>
                  <a:close/>
                  <a:moveTo>
                    <a:pt x="626193" y="486146"/>
                  </a:moveTo>
                  <a:lnTo>
                    <a:pt x="596903" y="486146"/>
                  </a:lnTo>
                  <a:lnTo>
                    <a:pt x="596903" y="482603"/>
                  </a:lnTo>
                  <a:lnTo>
                    <a:pt x="626193" y="482603"/>
                  </a:lnTo>
                  <a:lnTo>
                    <a:pt x="626193" y="486146"/>
                  </a:lnTo>
                  <a:close/>
                  <a:moveTo>
                    <a:pt x="567604" y="486146"/>
                  </a:moveTo>
                  <a:lnTo>
                    <a:pt x="538324" y="486146"/>
                  </a:lnTo>
                  <a:lnTo>
                    <a:pt x="538324" y="482603"/>
                  </a:lnTo>
                  <a:lnTo>
                    <a:pt x="567604" y="482603"/>
                  </a:lnTo>
                  <a:lnTo>
                    <a:pt x="567604" y="486146"/>
                  </a:lnTo>
                  <a:close/>
                  <a:moveTo>
                    <a:pt x="509026" y="486146"/>
                  </a:moveTo>
                  <a:lnTo>
                    <a:pt x="479727" y="486146"/>
                  </a:lnTo>
                  <a:lnTo>
                    <a:pt x="479727" y="482603"/>
                  </a:lnTo>
                  <a:lnTo>
                    <a:pt x="509092" y="482603"/>
                  </a:lnTo>
                  <a:lnTo>
                    <a:pt x="509026" y="486146"/>
                  </a:lnTo>
                  <a:close/>
                  <a:moveTo>
                    <a:pt x="450428" y="486146"/>
                  </a:moveTo>
                  <a:lnTo>
                    <a:pt x="421148" y="486146"/>
                  </a:lnTo>
                  <a:lnTo>
                    <a:pt x="421148" y="482603"/>
                  </a:lnTo>
                  <a:lnTo>
                    <a:pt x="450428" y="482603"/>
                  </a:lnTo>
                  <a:lnTo>
                    <a:pt x="450428" y="486146"/>
                  </a:lnTo>
                  <a:close/>
                  <a:moveTo>
                    <a:pt x="391849" y="486146"/>
                  </a:moveTo>
                  <a:lnTo>
                    <a:pt x="362560" y="486146"/>
                  </a:lnTo>
                  <a:lnTo>
                    <a:pt x="362560" y="482603"/>
                  </a:lnTo>
                  <a:lnTo>
                    <a:pt x="391849" y="482603"/>
                  </a:lnTo>
                  <a:lnTo>
                    <a:pt x="391849" y="486146"/>
                  </a:lnTo>
                  <a:close/>
                  <a:moveTo>
                    <a:pt x="333261" y="486146"/>
                  </a:moveTo>
                  <a:lnTo>
                    <a:pt x="303981" y="486146"/>
                  </a:lnTo>
                  <a:lnTo>
                    <a:pt x="303981" y="482603"/>
                  </a:lnTo>
                  <a:lnTo>
                    <a:pt x="333213" y="482603"/>
                  </a:lnTo>
                  <a:lnTo>
                    <a:pt x="333261" y="486146"/>
                  </a:lnTo>
                  <a:close/>
                  <a:moveTo>
                    <a:pt x="274682" y="486146"/>
                  </a:moveTo>
                  <a:lnTo>
                    <a:pt x="245383" y="486146"/>
                  </a:lnTo>
                  <a:lnTo>
                    <a:pt x="245383" y="482603"/>
                  </a:lnTo>
                  <a:lnTo>
                    <a:pt x="274682" y="482603"/>
                  </a:lnTo>
                  <a:lnTo>
                    <a:pt x="274682" y="486146"/>
                  </a:lnTo>
                  <a:close/>
                  <a:moveTo>
                    <a:pt x="216084" y="486146"/>
                  </a:moveTo>
                  <a:lnTo>
                    <a:pt x="186785" y="486146"/>
                  </a:lnTo>
                  <a:lnTo>
                    <a:pt x="186785" y="482603"/>
                  </a:lnTo>
                  <a:lnTo>
                    <a:pt x="216084" y="482603"/>
                  </a:lnTo>
                  <a:lnTo>
                    <a:pt x="216084" y="486146"/>
                  </a:lnTo>
                  <a:close/>
                  <a:moveTo>
                    <a:pt x="157505" y="486146"/>
                  </a:moveTo>
                  <a:lnTo>
                    <a:pt x="128206" y="486146"/>
                  </a:lnTo>
                  <a:lnTo>
                    <a:pt x="128206" y="482603"/>
                  </a:lnTo>
                  <a:lnTo>
                    <a:pt x="157505" y="482603"/>
                  </a:lnTo>
                  <a:lnTo>
                    <a:pt x="157505" y="486146"/>
                  </a:lnTo>
                  <a:close/>
                  <a:moveTo>
                    <a:pt x="962635" y="482603"/>
                  </a:moveTo>
                  <a:lnTo>
                    <a:pt x="948433" y="482603"/>
                  </a:lnTo>
                  <a:lnTo>
                    <a:pt x="948433" y="486165"/>
                  </a:lnTo>
                  <a:lnTo>
                    <a:pt x="962635" y="486165"/>
                  </a:lnTo>
                  <a:lnTo>
                    <a:pt x="962635" y="482603"/>
                  </a:lnTo>
                  <a:close/>
                  <a:moveTo>
                    <a:pt x="14202" y="561013"/>
                  </a:moveTo>
                  <a:lnTo>
                    <a:pt x="0" y="561013"/>
                  </a:lnTo>
                  <a:lnTo>
                    <a:pt x="0" y="564575"/>
                  </a:lnTo>
                  <a:lnTo>
                    <a:pt x="14202" y="564575"/>
                  </a:lnTo>
                  <a:lnTo>
                    <a:pt x="14202" y="561013"/>
                  </a:lnTo>
                  <a:close/>
                  <a:moveTo>
                    <a:pt x="920115" y="564575"/>
                  </a:moveTo>
                  <a:lnTo>
                    <a:pt x="891826" y="564575"/>
                  </a:lnTo>
                  <a:lnTo>
                    <a:pt x="891826" y="561013"/>
                  </a:lnTo>
                  <a:lnTo>
                    <a:pt x="920115" y="561013"/>
                  </a:lnTo>
                  <a:lnTo>
                    <a:pt x="920115" y="564575"/>
                  </a:lnTo>
                  <a:close/>
                  <a:moveTo>
                    <a:pt x="863498" y="564575"/>
                  </a:moveTo>
                  <a:lnTo>
                    <a:pt x="835181" y="564575"/>
                  </a:lnTo>
                  <a:lnTo>
                    <a:pt x="835181" y="561013"/>
                  </a:lnTo>
                  <a:lnTo>
                    <a:pt x="863498" y="561013"/>
                  </a:lnTo>
                  <a:lnTo>
                    <a:pt x="863498" y="564575"/>
                  </a:lnTo>
                  <a:close/>
                  <a:moveTo>
                    <a:pt x="806891" y="564575"/>
                  </a:moveTo>
                  <a:lnTo>
                    <a:pt x="778478" y="564575"/>
                  </a:lnTo>
                  <a:lnTo>
                    <a:pt x="778478" y="561013"/>
                  </a:lnTo>
                  <a:lnTo>
                    <a:pt x="806796" y="561013"/>
                  </a:lnTo>
                  <a:lnTo>
                    <a:pt x="806891" y="564575"/>
                  </a:lnTo>
                  <a:close/>
                  <a:moveTo>
                    <a:pt x="750275" y="564575"/>
                  </a:moveTo>
                  <a:lnTo>
                    <a:pt x="721957" y="564575"/>
                  </a:lnTo>
                  <a:lnTo>
                    <a:pt x="721957" y="561013"/>
                  </a:lnTo>
                  <a:lnTo>
                    <a:pt x="750275" y="561013"/>
                  </a:lnTo>
                  <a:lnTo>
                    <a:pt x="750275" y="564575"/>
                  </a:lnTo>
                  <a:close/>
                  <a:moveTo>
                    <a:pt x="693630" y="564575"/>
                  </a:moveTo>
                  <a:lnTo>
                    <a:pt x="665340" y="564575"/>
                  </a:lnTo>
                  <a:lnTo>
                    <a:pt x="665340" y="561013"/>
                  </a:lnTo>
                  <a:lnTo>
                    <a:pt x="693630" y="561013"/>
                  </a:lnTo>
                  <a:lnTo>
                    <a:pt x="693630" y="564575"/>
                  </a:lnTo>
                  <a:close/>
                  <a:moveTo>
                    <a:pt x="637022" y="564575"/>
                  </a:moveTo>
                  <a:lnTo>
                    <a:pt x="608724" y="564575"/>
                  </a:lnTo>
                  <a:lnTo>
                    <a:pt x="608724" y="561013"/>
                  </a:lnTo>
                  <a:lnTo>
                    <a:pt x="637022" y="561013"/>
                  </a:lnTo>
                  <a:lnTo>
                    <a:pt x="637022" y="564575"/>
                  </a:lnTo>
                  <a:close/>
                  <a:moveTo>
                    <a:pt x="580406" y="564575"/>
                  </a:moveTo>
                  <a:lnTo>
                    <a:pt x="552088" y="564575"/>
                  </a:lnTo>
                  <a:lnTo>
                    <a:pt x="552088" y="561013"/>
                  </a:lnTo>
                  <a:lnTo>
                    <a:pt x="580339" y="561013"/>
                  </a:lnTo>
                  <a:lnTo>
                    <a:pt x="580406" y="564575"/>
                  </a:lnTo>
                  <a:close/>
                  <a:moveTo>
                    <a:pt x="523789" y="564575"/>
                  </a:moveTo>
                  <a:lnTo>
                    <a:pt x="495471" y="564575"/>
                  </a:lnTo>
                  <a:lnTo>
                    <a:pt x="495471" y="561013"/>
                  </a:lnTo>
                  <a:lnTo>
                    <a:pt x="523789" y="561013"/>
                  </a:lnTo>
                  <a:lnTo>
                    <a:pt x="523789" y="564575"/>
                  </a:lnTo>
                  <a:close/>
                  <a:moveTo>
                    <a:pt x="467173" y="564575"/>
                  </a:moveTo>
                  <a:lnTo>
                    <a:pt x="438855" y="564575"/>
                  </a:lnTo>
                  <a:lnTo>
                    <a:pt x="438855" y="561013"/>
                  </a:lnTo>
                  <a:lnTo>
                    <a:pt x="467173" y="561013"/>
                  </a:lnTo>
                  <a:lnTo>
                    <a:pt x="467173" y="564575"/>
                  </a:lnTo>
                  <a:close/>
                  <a:moveTo>
                    <a:pt x="410556" y="564575"/>
                  </a:moveTo>
                  <a:lnTo>
                    <a:pt x="382191" y="564575"/>
                  </a:lnTo>
                  <a:lnTo>
                    <a:pt x="382191" y="561013"/>
                  </a:lnTo>
                  <a:lnTo>
                    <a:pt x="410508" y="561013"/>
                  </a:lnTo>
                  <a:lnTo>
                    <a:pt x="410556" y="564575"/>
                  </a:lnTo>
                  <a:close/>
                  <a:moveTo>
                    <a:pt x="353920" y="564575"/>
                  </a:moveTo>
                  <a:lnTo>
                    <a:pt x="325622" y="564575"/>
                  </a:lnTo>
                  <a:lnTo>
                    <a:pt x="325622" y="561013"/>
                  </a:lnTo>
                  <a:lnTo>
                    <a:pt x="353920" y="561013"/>
                  </a:lnTo>
                  <a:lnTo>
                    <a:pt x="353920" y="564575"/>
                  </a:lnTo>
                  <a:close/>
                  <a:moveTo>
                    <a:pt x="297304" y="564575"/>
                  </a:moveTo>
                  <a:lnTo>
                    <a:pt x="269005" y="564575"/>
                  </a:lnTo>
                  <a:lnTo>
                    <a:pt x="269005" y="561013"/>
                  </a:lnTo>
                  <a:lnTo>
                    <a:pt x="297304" y="561013"/>
                  </a:lnTo>
                  <a:lnTo>
                    <a:pt x="297304" y="564575"/>
                  </a:lnTo>
                  <a:close/>
                  <a:moveTo>
                    <a:pt x="240687" y="564575"/>
                  </a:moveTo>
                  <a:lnTo>
                    <a:pt x="212388" y="564575"/>
                  </a:lnTo>
                  <a:lnTo>
                    <a:pt x="212388" y="561013"/>
                  </a:lnTo>
                  <a:lnTo>
                    <a:pt x="240687" y="561013"/>
                  </a:lnTo>
                  <a:lnTo>
                    <a:pt x="240687" y="564575"/>
                  </a:lnTo>
                  <a:close/>
                  <a:moveTo>
                    <a:pt x="184071" y="564575"/>
                  </a:moveTo>
                  <a:lnTo>
                    <a:pt x="155753" y="564575"/>
                  </a:lnTo>
                  <a:lnTo>
                    <a:pt x="155753" y="561013"/>
                  </a:lnTo>
                  <a:lnTo>
                    <a:pt x="184051" y="561013"/>
                  </a:lnTo>
                  <a:lnTo>
                    <a:pt x="184071" y="564575"/>
                  </a:lnTo>
                  <a:close/>
                  <a:moveTo>
                    <a:pt x="127454" y="564575"/>
                  </a:moveTo>
                  <a:lnTo>
                    <a:pt x="99136" y="564575"/>
                  </a:lnTo>
                  <a:lnTo>
                    <a:pt x="99136" y="561013"/>
                  </a:lnTo>
                  <a:lnTo>
                    <a:pt x="127454" y="561013"/>
                  </a:lnTo>
                  <a:lnTo>
                    <a:pt x="127454" y="564575"/>
                  </a:lnTo>
                  <a:close/>
                  <a:moveTo>
                    <a:pt x="70837" y="564575"/>
                  </a:moveTo>
                  <a:lnTo>
                    <a:pt x="42520" y="564575"/>
                  </a:lnTo>
                  <a:lnTo>
                    <a:pt x="42520" y="561013"/>
                  </a:lnTo>
                  <a:lnTo>
                    <a:pt x="70837" y="561013"/>
                  </a:lnTo>
                  <a:lnTo>
                    <a:pt x="70837" y="564575"/>
                  </a:lnTo>
                  <a:close/>
                  <a:moveTo>
                    <a:pt x="962635" y="561013"/>
                  </a:moveTo>
                  <a:lnTo>
                    <a:pt x="948433" y="561013"/>
                  </a:lnTo>
                  <a:lnTo>
                    <a:pt x="948433" y="564575"/>
                  </a:lnTo>
                  <a:lnTo>
                    <a:pt x="962635" y="564575"/>
                  </a:lnTo>
                  <a:lnTo>
                    <a:pt x="962635" y="561013"/>
                  </a:lnTo>
                  <a:close/>
                  <a:moveTo>
                    <a:pt x="14202" y="644081"/>
                  </a:moveTo>
                  <a:lnTo>
                    <a:pt x="0" y="644081"/>
                  </a:lnTo>
                  <a:lnTo>
                    <a:pt x="0" y="647643"/>
                  </a:lnTo>
                  <a:lnTo>
                    <a:pt x="14202" y="647643"/>
                  </a:lnTo>
                  <a:lnTo>
                    <a:pt x="14202" y="644081"/>
                  </a:lnTo>
                  <a:close/>
                  <a:moveTo>
                    <a:pt x="920115" y="647643"/>
                  </a:moveTo>
                  <a:lnTo>
                    <a:pt x="891826" y="647643"/>
                  </a:lnTo>
                  <a:lnTo>
                    <a:pt x="891826" y="644081"/>
                  </a:lnTo>
                  <a:lnTo>
                    <a:pt x="920115" y="644081"/>
                  </a:lnTo>
                  <a:lnTo>
                    <a:pt x="920115" y="647643"/>
                  </a:lnTo>
                  <a:close/>
                  <a:moveTo>
                    <a:pt x="863498" y="647643"/>
                  </a:moveTo>
                  <a:lnTo>
                    <a:pt x="835181" y="647643"/>
                  </a:lnTo>
                  <a:lnTo>
                    <a:pt x="835181" y="644081"/>
                  </a:lnTo>
                  <a:lnTo>
                    <a:pt x="863498" y="644081"/>
                  </a:lnTo>
                  <a:lnTo>
                    <a:pt x="863498" y="647643"/>
                  </a:lnTo>
                  <a:close/>
                  <a:moveTo>
                    <a:pt x="806891" y="647643"/>
                  </a:moveTo>
                  <a:lnTo>
                    <a:pt x="778478" y="647643"/>
                  </a:lnTo>
                  <a:lnTo>
                    <a:pt x="778478" y="644081"/>
                  </a:lnTo>
                  <a:lnTo>
                    <a:pt x="806796" y="644081"/>
                  </a:lnTo>
                  <a:lnTo>
                    <a:pt x="806891" y="647643"/>
                  </a:lnTo>
                  <a:close/>
                  <a:moveTo>
                    <a:pt x="750275" y="647643"/>
                  </a:moveTo>
                  <a:lnTo>
                    <a:pt x="721957" y="647643"/>
                  </a:lnTo>
                  <a:lnTo>
                    <a:pt x="721957" y="644081"/>
                  </a:lnTo>
                  <a:lnTo>
                    <a:pt x="750275" y="644081"/>
                  </a:lnTo>
                  <a:lnTo>
                    <a:pt x="750275" y="647643"/>
                  </a:lnTo>
                  <a:close/>
                  <a:moveTo>
                    <a:pt x="693630" y="647643"/>
                  </a:moveTo>
                  <a:lnTo>
                    <a:pt x="665340" y="647643"/>
                  </a:lnTo>
                  <a:lnTo>
                    <a:pt x="665340" y="644081"/>
                  </a:lnTo>
                  <a:lnTo>
                    <a:pt x="693630" y="644081"/>
                  </a:lnTo>
                  <a:lnTo>
                    <a:pt x="693630" y="647643"/>
                  </a:lnTo>
                  <a:close/>
                  <a:moveTo>
                    <a:pt x="637022" y="647643"/>
                  </a:moveTo>
                  <a:lnTo>
                    <a:pt x="608724" y="647643"/>
                  </a:lnTo>
                  <a:lnTo>
                    <a:pt x="608724" y="644081"/>
                  </a:lnTo>
                  <a:lnTo>
                    <a:pt x="637022" y="644081"/>
                  </a:lnTo>
                  <a:lnTo>
                    <a:pt x="637022" y="647643"/>
                  </a:lnTo>
                  <a:close/>
                  <a:moveTo>
                    <a:pt x="580406" y="647643"/>
                  </a:moveTo>
                  <a:lnTo>
                    <a:pt x="552088" y="647643"/>
                  </a:lnTo>
                  <a:lnTo>
                    <a:pt x="552088" y="644081"/>
                  </a:lnTo>
                  <a:lnTo>
                    <a:pt x="580339" y="644081"/>
                  </a:lnTo>
                  <a:lnTo>
                    <a:pt x="580406" y="647643"/>
                  </a:lnTo>
                  <a:close/>
                  <a:moveTo>
                    <a:pt x="523789" y="647643"/>
                  </a:moveTo>
                  <a:lnTo>
                    <a:pt x="495471" y="647643"/>
                  </a:lnTo>
                  <a:lnTo>
                    <a:pt x="495471" y="644081"/>
                  </a:lnTo>
                  <a:lnTo>
                    <a:pt x="523789" y="644081"/>
                  </a:lnTo>
                  <a:lnTo>
                    <a:pt x="523789" y="647643"/>
                  </a:lnTo>
                  <a:close/>
                  <a:moveTo>
                    <a:pt x="467173" y="647643"/>
                  </a:moveTo>
                  <a:lnTo>
                    <a:pt x="438855" y="647643"/>
                  </a:lnTo>
                  <a:lnTo>
                    <a:pt x="438855" y="644081"/>
                  </a:lnTo>
                  <a:lnTo>
                    <a:pt x="467173" y="644081"/>
                  </a:lnTo>
                  <a:lnTo>
                    <a:pt x="467173" y="647643"/>
                  </a:lnTo>
                  <a:close/>
                  <a:moveTo>
                    <a:pt x="410556" y="647643"/>
                  </a:moveTo>
                  <a:lnTo>
                    <a:pt x="382191" y="647643"/>
                  </a:lnTo>
                  <a:lnTo>
                    <a:pt x="382191" y="644081"/>
                  </a:lnTo>
                  <a:lnTo>
                    <a:pt x="410508" y="644081"/>
                  </a:lnTo>
                  <a:lnTo>
                    <a:pt x="410556" y="647643"/>
                  </a:lnTo>
                  <a:close/>
                  <a:moveTo>
                    <a:pt x="353920" y="647643"/>
                  </a:moveTo>
                  <a:lnTo>
                    <a:pt x="325622" y="647643"/>
                  </a:lnTo>
                  <a:lnTo>
                    <a:pt x="325622" y="644081"/>
                  </a:lnTo>
                  <a:lnTo>
                    <a:pt x="353920" y="644081"/>
                  </a:lnTo>
                  <a:lnTo>
                    <a:pt x="353920" y="647643"/>
                  </a:lnTo>
                  <a:close/>
                  <a:moveTo>
                    <a:pt x="297304" y="647643"/>
                  </a:moveTo>
                  <a:lnTo>
                    <a:pt x="269005" y="647643"/>
                  </a:lnTo>
                  <a:lnTo>
                    <a:pt x="269005" y="644081"/>
                  </a:lnTo>
                  <a:lnTo>
                    <a:pt x="297304" y="644081"/>
                  </a:lnTo>
                  <a:lnTo>
                    <a:pt x="297304" y="647643"/>
                  </a:lnTo>
                  <a:close/>
                  <a:moveTo>
                    <a:pt x="240687" y="647643"/>
                  </a:moveTo>
                  <a:lnTo>
                    <a:pt x="212388" y="647643"/>
                  </a:lnTo>
                  <a:lnTo>
                    <a:pt x="212388" y="644081"/>
                  </a:lnTo>
                  <a:lnTo>
                    <a:pt x="240687" y="644081"/>
                  </a:lnTo>
                  <a:lnTo>
                    <a:pt x="240687" y="647643"/>
                  </a:lnTo>
                  <a:close/>
                  <a:moveTo>
                    <a:pt x="184071" y="647643"/>
                  </a:moveTo>
                  <a:lnTo>
                    <a:pt x="155753" y="647643"/>
                  </a:lnTo>
                  <a:lnTo>
                    <a:pt x="155753" y="644081"/>
                  </a:lnTo>
                  <a:lnTo>
                    <a:pt x="184051" y="644081"/>
                  </a:lnTo>
                  <a:lnTo>
                    <a:pt x="184071" y="647643"/>
                  </a:lnTo>
                  <a:close/>
                  <a:moveTo>
                    <a:pt x="127454" y="647643"/>
                  </a:moveTo>
                  <a:lnTo>
                    <a:pt x="99136" y="647643"/>
                  </a:lnTo>
                  <a:lnTo>
                    <a:pt x="99136" y="644081"/>
                  </a:lnTo>
                  <a:lnTo>
                    <a:pt x="127454" y="644081"/>
                  </a:lnTo>
                  <a:lnTo>
                    <a:pt x="127454" y="647643"/>
                  </a:lnTo>
                  <a:close/>
                  <a:moveTo>
                    <a:pt x="70837" y="647643"/>
                  </a:moveTo>
                  <a:lnTo>
                    <a:pt x="42520" y="647643"/>
                  </a:lnTo>
                  <a:lnTo>
                    <a:pt x="42520" y="644081"/>
                  </a:lnTo>
                  <a:lnTo>
                    <a:pt x="70837" y="644081"/>
                  </a:lnTo>
                  <a:lnTo>
                    <a:pt x="70837" y="647643"/>
                  </a:lnTo>
                  <a:close/>
                  <a:moveTo>
                    <a:pt x="962635" y="644081"/>
                  </a:moveTo>
                  <a:lnTo>
                    <a:pt x="948433" y="644081"/>
                  </a:lnTo>
                  <a:lnTo>
                    <a:pt x="948433" y="647643"/>
                  </a:lnTo>
                  <a:lnTo>
                    <a:pt x="962635" y="647643"/>
                  </a:lnTo>
                  <a:lnTo>
                    <a:pt x="962635" y="644081"/>
                  </a:lnTo>
                  <a:close/>
                  <a:moveTo>
                    <a:pt x="14202" y="727148"/>
                  </a:moveTo>
                  <a:lnTo>
                    <a:pt x="0" y="727148"/>
                  </a:lnTo>
                  <a:lnTo>
                    <a:pt x="0" y="730701"/>
                  </a:lnTo>
                  <a:lnTo>
                    <a:pt x="14202" y="730701"/>
                  </a:lnTo>
                  <a:lnTo>
                    <a:pt x="14202" y="727148"/>
                  </a:lnTo>
                  <a:close/>
                  <a:moveTo>
                    <a:pt x="920115" y="730701"/>
                  </a:moveTo>
                  <a:lnTo>
                    <a:pt x="891826" y="730701"/>
                  </a:lnTo>
                  <a:lnTo>
                    <a:pt x="891826" y="727148"/>
                  </a:lnTo>
                  <a:lnTo>
                    <a:pt x="920115" y="727148"/>
                  </a:lnTo>
                  <a:lnTo>
                    <a:pt x="920115" y="730701"/>
                  </a:lnTo>
                  <a:close/>
                  <a:moveTo>
                    <a:pt x="863498" y="730701"/>
                  </a:moveTo>
                  <a:lnTo>
                    <a:pt x="835181" y="730701"/>
                  </a:lnTo>
                  <a:lnTo>
                    <a:pt x="835181" y="727148"/>
                  </a:lnTo>
                  <a:lnTo>
                    <a:pt x="863498" y="727148"/>
                  </a:lnTo>
                  <a:lnTo>
                    <a:pt x="863498" y="730701"/>
                  </a:lnTo>
                  <a:close/>
                  <a:moveTo>
                    <a:pt x="806891" y="730701"/>
                  </a:moveTo>
                  <a:lnTo>
                    <a:pt x="778478" y="730701"/>
                  </a:lnTo>
                  <a:lnTo>
                    <a:pt x="778478" y="727148"/>
                  </a:lnTo>
                  <a:lnTo>
                    <a:pt x="806796" y="727148"/>
                  </a:lnTo>
                  <a:lnTo>
                    <a:pt x="806891" y="730701"/>
                  </a:lnTo>
                  <a:close/>
                  <a:moveTo>
                    <a:pt x="750275" y="730701"/>
                  </a:moveTo>
                  <a:lnTo>
                    <a:pt x="721957" y="730701"/>
                  </a:lnTo>
                  <a:lnTo>
                    <a:pt x="721957" y="727148"/>
                  </a:lnTo>
                  <a:lnTo>
                    <a:pt x="750275" y="727148"/>
                  </a:lnTo>
                  <a:lnTo>
                    <a:pt x="750275" y="730701"/>
                  </a:lnTo>
                  <a:close/>
                  <a:moveTo>
                    <a:pt x="693630" y="730701"/>
                  </a:moveTo>
                  <a:lnTo>
                    <a:pt x="665340" y="730701"/>
                  </a:lnTo>
                  <a:lnTo>
                    <a:pt x="665340" y="727148"/>
                  </a:lnTo>
                  <a:lnTo>
                    <a:pt x="693630" y="727148"/>
                  </a:lnTo>
                  <a:lnTo>
                    <a:pt x="693630" y="730701"/>
                  </a:lnTo>
                  <a:close/>
                  <a:moveTo>
                    <a:pt x="637022" y="730701"/>
                  </a:moveTo>
                  <a:lnTo>
                    <a:pt x="608724" y="730701"/>
                  </a:lnTo>
                  <a:lnTo>
                    <a:pt x="608724" y="727148"/>
                  </a:lnTo>
                  <a:lnTo>
                    <a:pt x="637022" y="727148"/>
                  </a:lnTo>
                  <a:lnTo>
                    <a:pt x="637022" y="730701"/>
                  </a:lnTo>
                  <a:close/>
                  <a:moveTo>
                    <a:pt x="580406" y="730701"/>
                  </a:moveTo>
                  <a:lnTo>
                    <a:pt x="552088" y="730701"/>
                  </a:lnTo>
                  <a:lnTo>
                    <a:pt x="552088" y="727148"/>
                  </a:lnTo>
                  <a:lnTo>
                    <a:pt x="580339" y="727148"/>
                  </a:lnTo>
                  <a:lnTo>
                    <a:pt x="580406" y="730701"/>
                  </a:lnTo>
                  <a:close/>
                  <a:moveTo>
                    <a:pt x="523789" y="730701"/>
                  </a:moveTo>
                  <a:lnTo>
                    <a:pt x="495471" y="730701"/>
                  </a:lnTo>
                  <a:lnTo>
                    <a:pt x="495471" y="727148"/>
                  </a:lnTo>
                  <a:lnTo>
                    <a:pt x="523789" y="727148"/>
                  </a:lnTo>
                  <a:lnTo>
                    <a:pt x="523789" y="730701"/>
                  </a:lnTo>
                  <a:close/>
                  <a:moveTo>
                    <a:pt x="467173" y="730701"/>
                  </a:moveTo>
                  <a:lnTo>
                    <a:pt x="438855" y="730701"/>
                  </a:lnTo>
                  <a:lnTo>
                    <a:pt x="438855" y="727148"/>
                  </a:lnTo>
                  <a:lnTo>
                    <a:pt x="467173" y="727148"/>
                  </a:lnTo>
                  <a:lnTo>
                    <a:pt x="467173" y="730701"/>
                  </a:lnTo>
                  <a:close/>
                  <a:moveTo>
                    <a:pt x="410556" y="730701"/>
                  </a:moveTo>
                  <a:lnTo>
                    <a:pt x="382191" y="730701"/>
                  </a:lnTo>
                  <a:lnTo>
                    <a:pt x="382191" y="727148"/>
                  </a:lnTo>
                  <a:lnTo>
                    <a:pt x="410508" y="727148"/>
                  </a:lnTo>
                  <a:lnTo>
                    <a:pt x="410556" y="730701"/>
                  </a:lnTo>
                  <a:close/>
                  <a:moveTo>
                    <a:pt x="353920" y="730701"/>
                  </a:moveTo>
                  <a:lnTo>
                    <a:pt x="325622" y="730701"/>
                  </a:lnTo>
                  <a:lnTo>
                    <a:pt x="325622" y="727148"/>
                  </a:lnTo>
                  <a:lnTo>
                    <a:pt x="353920" y="727148"/>
                  </a:lnTo>
                  <a:lnTo>
                    <a:pt x="353920" y="730701"/>
                  </a:lnTo>
                  <a:close/>
                  <a:moveTo>
                    <a:pt x="297304" y="730701"/>
                  </a:moveTo>
                  <a:lnTo>
                    <a:pt x="269005" y="730701"/>
                  </a:lnTo>
                  <a:lnTo>
                    <a:pt x="269005" y="727148"/>
                  </a:lnTo>
                  <a:lnTo>
                    <a:pt x="297304" y="727148"/>
                  </a:lnTo>
                  <a:lnTo>
                    <a:pt x="297304" y="730701"/>
                  </a:lnTo>
                  <a:close/>
                  <a:moveTo>
                    <a:pt x="240687" y="730701"/>
                  </a:moveTo>
                  <a:lnTo>
                    <a:pt x="212388" y="730701"/>
                  </a:lnTo>
                  <a:lnTo>
                    <a:pt x="212388" y="727148"/>
                  </a:lnTo>
                  <a:lnTo>
                    <a:pt x="240687" y="727148"/>
                  </a:lnTo>
                  <a:lnTo>
                    <a:pt x="240687" y="730701"/>
                  </a:lnTo>
                  <a:close/>
                  <a:moveTo>
                    <a:pt x="184071" y="730701"/>
                  </a:moveTo>
                  <a:lnTo>
                    <a:pt x="155753" y="730701"/>
                  </a:lnTo>
                  <a:lnTo>
                    <a:pt x="155753" y="727148"/>
                  </a:lnTo>
                  <a:lnTo>
                    <a:pt x="184051" y="727148"/>
                  </a:lnTo>
                  <a:lnTo>
                    <a:pt x="184071" y="730701"/>
                  </a:lnTo>
                  <a:close/>
                  <a:moveTo>
                    <a:pt x="127454" y="730701"/>
                  </a:moveTo>
                  <a:lnTo>
                    <a:pt x="99136" y="730701"/>
                  </a:lnTo>
                  <a:lnTo>
                    <a:pt x="99136" y="727148"/>
                  </a:lnTo>
                  <a:lnTo>
                    <a:pt x="127454" y="727148"/>
                  </a:lnTo>
                  <a:lnTo>
                    <a:pt x="127454" y="730701"/>
                  </a:lnTo>
                  <a:close/>
                  <a:moveTo>
                    <a:pt x="70837" y="730701"/>
                  </a:moveTo>
                  <a:lnTo>
                    <a:pt x="42520" y="730701"/>
                  </a:lnTo>
                  <a:lnTo>
                    <a:pt x="42520" y="727148"/>
                  </a:lnTo>
                  <a:lnTo>
                    <a:pt x="70837" y="727148"/>
                  </a:lnTo>
                  <a:lnTo>
                    <a:pt x="70837" y="730701"/>
                  </a:lnTo>
                  <a:close/>
                  <a:moveTo>
                    <a:pt x="962635" y="727148"/>
                  </a:moveTo>
                  <a:lnTo>
                    <a:pt x="948433" y="727148"/>
                  </a:lnTo>
                  <a:lnTo>
                    <a:pt x="948433" y="730701"/>
                  </a:lnTo>
                  <a:lnTo>
                    <a:pt x="962635" y="730701"/>
                  </a:lnTo>
                  <a:lnTo>
                    <a:pt x="962635" y="727148"/>
                  </a:lnTo>
                  <a:close/>
                  <a:moveTo>
                    <a:pt x="14202" y="810235"/>
                  </a:moveTo>
                  <a:lnTo>
                    <a:pt x="0" y="810235"/>
                  </a:lnTo>
                  <a:lnTo>
                    <a:pt x="0" y="813797"/>
                  </a:lnTo>
                  <a:lnTo>
                    <a:pt x="14202" y="813797"/>
                  </a:lnTo>
                  <a:lnTo>
                    <a:pt x="14202" y="810235"/>
                  </a:lnTo>
                  <a:close/>
                  <a:moveTo>
                    <a:pt x="920115" y="813768"/>
                  </a:moveTo>
                  <a:lnTo>
                    <a:pt x="891826" y="813768"/>
                  </a:lnTo>
                  <a:lnTo>
                    <a:pt x="891826" y="810235"/>
                  </a:lnTo>
                  <a:lnTo>
                    <a:pt x="920115" y="810235"/>
                  </a:lnTo>
                  <a:lnTo>
                    <a:pt x="920115" y="813768"/>
                  </a:lnTo>
                  <a:close/>
                  <a:moveTo>
                    <a:pt x="863498" y="813768"/>
                  </a:moveTo>
                  <a:lnTo>
                    <a:pt x="835181" y="813768"/>
                  </a:lnTo>
                  <a:lnTo>
                    <a:pt x="835181" y="810235"/>
                  </a:lnTo>
                  <a:lnTo>
                    <a:pt x="863498" y="810235"/>
                  </a:lnTo>
                  <a:lnTo>
                    <a:pt x="863498" y="813768"/>
                  </a:lnTo>
                  <a:close/>
                  <a:moveTo>
                    <a:pt x="806891" y="813768"/>
                  </a:moveTo>
                  <a:lnTo>
                    <a:pt x="778478" y="813768"/>
                  </a:lnTo>
                  <a:lnTo>
                    <a:pt x="778478" y="810235"/>
                  </a:lnTo>
                  <a:lnTo>
                    <a:pt x="806796" y="810235"/>
                  </a:lnTo>
                  <a:lnTo>
                    <a:pt x="806891" y="813768"/>
                  </a:lnTo>
                  <a:close/>
                  <a:moveTo>
                    <a:pt x="750275" y="813768"/>
                  </a:moveTo>
                  <a:lnTo>
                    <a:pt x="721957" y="813768"/>
                  </a:lnTo>
                  <a:lnTo>
                    <a:pt x="721957" y="810235"/>
                  </a:lnTo>
                  <a:lnTo>
                    <a:pt x="750275" y="810235"/>
                  </a:lnTo>
                  <a:lnTo>
                    <a:pt x="750275" y="813768"/>
                  </a:lnTo>
                  <a:close/>
                  <a:moveTo>
                    <a:pt x="693630" y="813768"/>
                  </a:moveTo>
                  <a:lnTo>
                    <a:pt x="665340" y="813768"/>
                  </a:lnTo>
                  <a:lnTo>
                    <a:pt x="665340" y="810235"/>
                  </a:lnTo>
                  <a:lnTo>
                    <a:pt x="693630" y="810235"/>
                  </a:lnTo>
                  <a:lnTo>
                    <a:pt x="693630" y="813768"/>
                  </a:lnTo>
                  <a:close/>
                  <a:moveTo>
                    <a:pt x="637022" y="813768"/>
                  </a:moveTo>
                  <a:lnTo>
                    <a:pt x="608724" y="813768"/>
                  </a:lnTo>
                  <a:lnTo>
                    <a:pt x="608724" y="810235"/>
                  </a:lnTo>
                  <a:lnTo>
                    <a:pt x="637022" y="810235"/>
                  </a:lnTo>
                  <a:lnTo>
                    <a:pt x="637022" y="813768"/>
                  </a:lnTo>
                  <a:close/>
                  <a:moveTo>
                    <a:pt x="580406" y="813768"/>
                  </a:moveTo>
                  <a:lnTo>
                    <a:pt x="552088" y="813768"/>
                  </a:lnTo>
                  <a:lnTo>
                    <a:pt x="552088" y="810235"/>
                  </a:lnTo>
                  <a:lnTo>
                    <a:pt x="580339" y="810235"/>
                  </a:lnTo>
                  <a:lnTo>
                    <a:pt x="580406" y="813768"/>
                  </a:lnTo>
                  <a:close/>
                  <a:moveTo>
                    <a:pt x="523789" y="813768"/>
                  </a:moveTo>
                  <a:lnTo>
                    <a:pt x="495471" y="813768"/>
                  </a:lnTo>
                  <a:lnTo>
                    <a:pt x="495471" y="810235"/>
                  </a:lnTo>
                  <a:lnTo>
                    <a:pt x="523789" y="810235"/>
                  </a:lnTo>
                  <a:lnTo>
                    <a:pt x="523789" y="813768"/>
                  </a:lnTo>
                  <a:close/>
                  <a:moveTo>
                    <a:pt x="467173" y="813768"/>
                  </a:moveTo>
                  <a:lnTo>
                    <a:pt x="438855" y="813768"/>
                  </a:lnTo>
                  <a:lnTo>
                    <a:pt x="438855" y="810235"/>
                  </a:lnTo>
                  <a:lnTo>
                    <a:pt x="467173" y="810235"/>
                  </a:lnTo>
                  <a:lnTo>
                    <a:pt x="467173" y="813768"/>
                  </a:lnTo>
                  <a:close/>
                  <a:moveTo>
                    <a:pt x="410556" y="813768"/>
                  </a:moveTo>
                  <a:lnTo>
                    <a:pt x="382191" y="813768"/>
                  </a:lnTo>
                  <a:lnTo>
                    <a:pt x="382191" y="810235"/>
                  </a:lnTo>
                  <a:lnTo>
                    <a:pt x="410508" y="810235"/>
                  </a:lnTo>
                  <a:lnTo>
                    <a:pt x="410556" y="813768"/>
                  </a:lnTo>
                  <a:close/>
                  <a:moveTo>
                    <a:pt x="353920" y="813768"/>
                  </a:moveTo>
                  <a:lnTo>
                    <a:pt x="325622" y="813768"/>
                  </a:lnTo>
                  <a:lnTo>
                    <a:pt x="325622" y="810235"/>
                  </a:lnTo>
                  <a:lnTo>
                    <a:pt x="353920" y="810235"/>
                  </a:lnTo>
                  <a:lnTo>
                    <a:pt x="353920" y="813768"/>
                  </a:lnTo>
                  <a:close/>
                  <a:moveTo>
                    <a:pt x="297304" y="813768"/>
                  </a:moveTo>
                  <a:lnTo>
                    <a:pt x="269005" y="813768"/>
                  </a:lnTo>
                  <a:lnTo>
                    <a:pt x="269005" y="810235"/>
                  </a:lnTo>
                  <a:lnTo>
                    <a:pt x="297304" y="810235"/>
                  </a:lnTo>
                  <a:lnTo>
                    <a:pt x="297304" y="813768"/>
                  </a:lnTo>
                  <a:close/>
                  <a:moveTo>
                    <a:pt x="240687" y="813768"/>
                  </a:moveTo>
                  <a:lnTo>
                    <a:pt x="212388" y="813768"/>
                  </a:lnTo>
                  <a:lnTo>
                    <a:pt x="212388" y="810235"/>
                  </a:lnTo>
                  <a:lnTo>
                    <a:pt x="240687" y="810235"/>
                  </a:lnTo>
                  <a:lnTo>
                    <a:pt x="240687" y="813768"/>
                  </a:lnTo>
                  <a:close/>
                  <a:moveTo>
                    <a:pt x="184071" y="813768"/>
                  </a:moveTo>
                  <a:lnTo>
                    <a:pt x="155753" y="813768"/>
                  </a:lnTo>
                  <a:lnTo>
                    <a:pt x="155753" y="810235"/>
                  </a:lnTo>
                  <a:lnTo>
                    <a:pt x="184051" y="810235"/>
                  </a:lnTo>
                  <a:lnTo>
                    <a:pt x="184071" y="813768"/>
                  </a:lnTo>
                  <a:close/>
                  <a:moveTo>
                    <a:pt x="127454" y="813768"/>
                  </a:moveTo>
                  <a:lnTo>
                    <a:pt x="99136" y="813768"/>
                  </a:lnTo>
                  <a:lnTo>
                    <a:pt x="99136" y="810235"/>
                  </a:lnTo>
                  <a:lnTo>
                    <a:pt x="127454" y="810235"/>
                  </a:lnTo>
                  <a:lnTo>
                    <a:pt x="127454" y="813768"/>
                  </a:lnTo>
                  <a:close/>
                  <a:moveTo>
                    <a:pt x="70837" y="813768"/>
                  </a:moveTo>
                  <a:lnTo>
                    <a:pt x="42520" y="813768"/>
                  </a:lnTo>
                  <a:lnTo>
                    <a:pt x="42520" y="810235"/>
                  </a:lnTo>
                  <a:lnTo>
                    <a:pt x="70837" y="810235"/>
                  </a:lnTo>
                  <a:lnTo>
                    <a:pt x="70837" y="813768"/>
                  </a:lnTo>
                  <a:close/>
                  <a:moveTo>
                    <a:pt x="962635" y="810235"/>
                  </a:moveTo>
                  <a:lnTo>
                    <a:pt x="948433" y="810235"/>
                  </a:lnTo>
                  <a:lnTo>
                    <a:pt x="948433" y="813797"/>
                  </a:lnTo>
                  <a:lnTo>
                    <a:pt x="962635" y="813797"/>
                  </a:lnTo>
                  <a:lnTo>
                    <a:pt x="962635" y="810235"/>
                  </a:lnTo>
                  <a:close/>
                  <a:moveTo>
                    <a:pt x="14202" y="893293"/>
                  </a:moveTo>
                  <a:lnTo>
                    <a:pt x="0" y="893293"/>
                  </a:lnTo>
                  <a:lnTo>
                    <a:pt x="0" y="896855"/>
                  </a:lnTo>
                  <a:lnTo>
                    <a:pt x="14202" y="896855"/>
                  </a:lnTo>
                  <a:lnTo>
                    <a:pt x="14202" y="893293"/>
                  </a:lnTo>
                  <a:close/>
                  <a:moveTo>
                    <a:pt x="920115" y="896836"/>
                  </a:moveTo>
                  <a:lnTo>
                    <a:pt x="891826" y="896836"/>
                  </a:lnTo>
                  <a:lnTo>
                    <a:pt x="891826" y="893293"/>
                  </a:lnTo>
                  <a:lnTo>
                    <a:pt x="920115" y="893293"/>
                  </a:lnTo>
                  <a:lnTo>
                    <a:pt x="920115" y="896836"/>
                  </a:lnTo>
                  <a:close/>
                  <a:moveTo>
                    <a:pt x="863498" y="896836"/>
                  </a:moveTo>
                  <a:lnTo>
                    <a:pt x="835181" y="896836"/>
                  </a:lnTo>
                  <a:lnTo>
                    <a:pt x="835181" y="893293"/>
                  </a:lnTo>
                  <a:lnTo>
                    <a:pt x="863498" y="893293"/>
                  </a:lnTo>
                  <a:lnTo>
                    <a:pt x="863498" y="896836"/>
                  </a:lnTo>
                  <a:close/>
                  <a:moveTo>
                    <a:pt x="806891" y="896836"/>
                  </a:moveTo>
                  <a:lnTo>
                    <a:pt x="778478" y="896836"/>
                  </a:lnTo>
                  <a:lnTo>
                    <a:pt x="778478" y="893293"/>
                  </a:lnTo>
                  <a:lnTo>
                    <a:pt x="806796" y="893293"/>
                  </a:lnTo>
                  <a:lnTo>
                    <a:pt x="806891" y="896836"/>
                  </a:lnTo>
                  <a:close/>
                  <a:moveTo>
                    <a:pt x="750275" y="896836"/>
                  </a:moveTo>
                  <a:lnTo>
                    <a:pt x="721957" y="896836"/>
                  </a:lnTo>
                  <a:lnTo>
                    <a:pt x="721957" y="893293"/>
                  </a:lnTo>
                  <a:lnTo>
                    <a:pt x="750275" y="893293"/>
                  </a:lnTo>
                  <a:lnTo>
                    <a:pt x="750275" y="896836"/>
                  </a:lnTo>
                  <a:close/>
                  <a:moveTo>
                    <a:pt x="693630" y="896836"/>
                  </a:moveTo>
                  <a:lnTo>
                    <a:pt x="665340" y="896836"/>
                  </a:lnTo>
                  <a:lnTo>
                    <a:pt x="665340" y="893293"/>
                  </a:lnTo>
                  <a:lnTo>
                    <a:pt x="693630" y="893293"/>
                  </a:lnTo>
                  <a:lnTo>
                    <a:pt x="693630" y="896836"/>
                  </a:lnTo>
                  <a:close/>
                  <a:moveTo>
                    <a:pt x="637022" y="896836"/>
                  </a:moveTo>
                  <a:lnTo>
                    <a:pt x="608724" y="896836"/>
                  </a:lnTo>
                  <a:lnTo>
                    <a:pt x="608724" y="893293"/>
                  </a:lnTo>
                  <a:lnTo>
                    <a:pt x="637022" y="893293"/>
                  </a:lnTo>
                  <a:lnTo>
                    <a:pt x="637022" y="896836"/>
                  </a:lnTo>
                  <a:close/>
                  <a:moveTo>
                    <a:pt x="580406" y="896836"/>
                  </a:moveTo>
                  <a:lnTo>
                    <a:pt x="552088" y="896836"/>
                  </a:lnTo>
                  <a:lnTo>
                    <a:pt x="552088" y="893293"/>
                  </a:lnTo>
                  <a:lnTo>
                    <a:pt x="580339" y="893293"/>
                  </a:lnTo>
                  <a:lnTo>
                    <a:pt x="580406" y="896836"/>
                  </a:lnTo>
                  <a:close/>
                  <a:moveTo>
                    <a:pt x="523789" y="896836"/>
                  </a:moveTo>
                  <a:lnTo>
                    <a:pt x="495471" y="896836"/>
                  </a:lnTo>
                  <a:lnTo>
                    <a:pt x="495471" y="893293"/>
                  </a:lnTo>
                  <a:lnTo>
                    <a:pt x="523789" y="893293"/>
                  </a:lnTo>
                  <a:lnTo>
                    <a:pt x="523789" y="896836"/>
                  </a:lnTo>
                  <a:close/>
                  <a:moveTo>
                    <a:pt x="467173" y="896836"/>
                  </a:moveTo>
                  <a:lnTo>
                    <a:pt x="438855" y="896836"/>
                  </a:lnTo>
                  <a:lnTo>
                    <a:pt x="438855" y="893293"/>
                  </a:lnTo>
                  <a:lnTo>
                    <a:pt x="467173" y="893293"/>
                  </a:lnTo>
                  <a:lnTo>
                    <a:pt x="467173" y="896836"/>
                  </a:lnTo>
                  <a:close/>
                  <a:moveTo>
                    <a:pt x="410556" y="896836"/>
                  </a:moveTo>
                  <a:lnTo>
                    <a:pt x="382191" y="896836"/>
                  </a:lnTo>
                  <a:lnTo>
                    <a:pt x="382191" y="893293"/>
                  </a:lnTo>
                  <a:lnTo>
                    <a:pt x="410508" y="893293"/>
                  </a:lnTo>
                  <a:lnTo>
                    <a:pt x="410556" y="896836"/>
                  </a:lnTo>
                  <a:close/>
                  <a:moveTo>
                    <a:pt x="353920" y="896836"/>
                  </a:moveTo>
                  <a:lnTo>
                    <a:pt x="325622" y="896836"/>
                  </a:lnTo>
                  <a:lnTo>
                    <a:pt x="325622" y="893293"/>
                  </a:lnTo>
                  <a:lnTo>
                    <a:pt x="353920" y="893293"/>
                  </a:lnTo>
                  <a:lnTo>
                    <a:pt x="353920" y="896836"/>
                  </a:lnTo>
                  <a:close/>
                  <a:moveTo>
                    <a:pt x="297304" y="896836"/>
                  </a:moveTo>
                  <a:lnTo>
                    <a:pt x="269005" y="896836"/>
                  </a:lnTo>
                  <a:lnTo>
                    <a:pt x="269005" y="893293"/>
                  </a:lnTo>
                  <a:lnTo>
                    <a:pt x="297304" y="893293"/>
                  </a:lnTo>
                  <a:lnTo>
                    <a:pt x="297304" y="896836"/>
                  </a:lnTo>
                  <a:close/>
                  <a:moveTo>
                    <a:pt x="240687" y="896836"/>
                  </a:moveTo>
                  <a:lnTo>
                    <a:pt x="212388" y="896836"/>
                  </a:lnTo>
                  <a:lnTo>
                    <a:pt x="212388" y="893293"/>
                  </a:lnTo>
                  <a:lnTo>
                    <a:pt x="240687" y="893293"/>
                  </a:lnTo>
                  <a:lnTo>
                    <a:pt x="240687" y="896836"/>
                  </a:lnTo>
                  <a:close/>
                  <a:moveTo>
                    <a:pt x="184071" y="896836"/>
                  </a:moveTo>
                  <a:lnTo>
                    <a:pt x="155753" y="896836"/>
                  </a:lnTo>
                  <a:lnTo>
                    <a:pt x="155753" y="893293"/>
                  </a:lnTo>
                  <a:lnTo>
                    <a:pt x="184051" y="893293"/>
                  </a:lnTo>
                  <a:lnTo>
                    <a:pt x="184071" y="896836"/>
                  </a:lnTo>
                  <a:close/>
                  <a:moveTo>
                    <a:pt x="127454" y="896836"/>
                  </a:moveTo>
                  <a:lnTo>
                    <a:pt x="99136" y="896836"/>
                  </a:lnTo>
                  <a:lnTo>
                    <a:pt x="99136" y="893293"/>
                  </a:lnTo>
                  <a:lnTo>
                    <a:pt x="127454" y="893293"/>
                  </a:lnTo>
                  <a:lnTo>
                    <a:pt x="127454" y="896836"/>
                  </a:lnTo>
                  <a:close/>
                  <a:moveTo>
                    <a:pt x="70837" y="896836"/>
                  </a:moveTo>
                  <a:lnTo>
                    <a:pt x="42520" y="896836"/>
                  </a:lnTo>
                  <a:lnTo>
                    <a:pt x="42520" y="893293"/>
                  </a:lnTo>
                  <a:lnTo>
                    <a:pt x="70837" y="893293"/>
                  </a:lnTo>
                  <a:lnTo>
                    <a:pt x="70837" y="896836"/>
                  </a:lnTo>
                  <a:close/>
                  <a:moveTo>
                    <a:pt x="962635" y="893293"/>
                  </a:moveTo>
                  <a:lnTo>
                    <a:pt x="948433" y="893293"/>
                  </a:lnTo>
                  <a:lnTo>
                    <a:pt x="948433" y="896855"/>
                  </a:lnTo>
                  <a:lnTo>
                    <a:pt x="962635" y="896855"/>
                  </a:lnTo>
                  <a:lnTo>
                    <a:pt x="962635" y="893293"/>
                  </a:lnTo>
                  <a:close/>
                </a:path>
              </a:pathLst>
            </a:custGeom>
            <a:solidFill>
              <a:srgbClr val="FFFFFF">
                <a:alpha val="32000"/>
              </a:srgbClr>
            </a:solidFill>
            <a:ln w="9525" cap="flat">
              <a:noFill/>
              <a:prstDash val="solid"/>
              <a:miter/>
            </a:ln>
          </p:spPr>
          <p:txBody>
            <a:bodyPr rtlCol="0" anchor="ctr"/>
            <a:lstStyle/>
            <a:p>
              <a:endParaRPr lang="zh-CN" altLang="en-US"/>
            </a:p>
          </p:txBody>
        </p:sp>
        <p:sp>
          <p:nvSpPr>
            <p:cNvPr id="56" name="任意多边形: 形状 55"/>
            <p:cNvSpPr/>
            <p:nvPr>
              <p:custDataLst>
                <p:tags r:id="rId51"/>
              </p:custDataLst>
            </p:nvPr>
          </p:nvSpPr>
          <p:spPr>
            <a:xfrm>
              <a:off x="8588860" y="4629914"/>
              <a:ext cx="51521" cy="207206"/>
            </a:xfrm>
            <a:custGeom>
              <a:avLst/>
              <a:gdLst>
                <a:gd name="connsiteX0" fmla="*/ 0 w 45643"/>
                <a:gd name="connsiteY0" fmla="*/ 0 h 183565"/>
                <a:gd name="connsiteX1" fmla="*/ 45644 w 45643"/>
                <a:gd name="connsiteY1" fmla="*/ 183566 h 183565"/>
              </a:gdLst>
              <a:ahLst/>
              <a:cxnLst>
                <a:cxn ang="0">
                  <a:pos x="connsiteX0" y="connsiteY0"/>
                </a:cxn>
                <a:cxn ang="0">
                  <a:pos x="connsiteX1" y="connsiteY1"/>
                </a:cxn>
              </a:cxnLst>
              <a:rect l="l" t="t" r="r" b="b"/>
              <a:pathLst>
                <a:path w="45643" h="183565">
                  <a:moveTo>
                    <a:pt x="0" y="0"/>
                  </a:moveTo>
                  <a:lnTo>
                    <a:pt x="45644" y="183566"/>
                  </a:lnTo>
                </a:path>
              </a:pathLst>
            </a:custGeom>
            <a:noFill/>
            <a:ln w="2229" cap="flat">
              <a:solidFill>
                <a:srgbClr val="000000"/>
              </a:solidFill>
              <a:prstDash val="solid"/>
              <a:miter/>
            </a:ln>
          </p:spPr>
          <p:txBody>
            <a:bodyPr rtlCol="0" anchor="ctr"/>
            <a:lstStyle/>
            <a:p>
              <a:endParaRPr lang="zh-CN" altLang="en-US"/>
            </a:p>
          </p:txBody>
        </p:sp>
        <p:sp>
          <p:nvSpPr>
            <p:cNvPr id="57" name="任意多边形: 形状 56"/>
            <p:cNvSpPr/>
            <p:nvPr>
              <p:custDataLst>
                <p:tags r:id="rId52"/>
              </p:custDataLst>
            </p:nvPr>
          </p:nvSpPr>
          <p:spPr>
            <a:xfrm>
              <a:off x="8129978" y="5193775"/>
              <a:ext cx="122063" cy="238686"/>
            </a:xfrm>
            <a:custGeom>
              <a:avLst/>
              <a:gdLst>
                <a:gd name="connsiteX0" fmla="*/ 108137 w 108137"/>
                <a:gd name="connsiteY0" fmla="*/ 0 h 211454"/>
                <a:gd name="connsiteX1" fmla="*/ 0 w 108137"/>
                <a:gd name="connsiteY1" fmla="*/ 211455 h 211454"/>
              </a:gdLst>
              <a:ahLst/>
              <a:cxnLst>
                <a:cxn ang="0">
                  <a:pos x="connsiteX0" y="connsiteY0"/>
                </a:cxn>
                <a:cxn ang="0">
                  <a:pos x="connsiteX1" y="connsiteY1"/>
                </a:cxn>
              </a:cxnLst>
              <a:rect l="l" t="t" r="r" b="b"/>
              <a:pathLst>
                <a:path w="108137" h="211454">
                  <a:moveTo>
                    <a:pt x="108137" y="0"/>
                  </a:moveTo>
                  <a:lnTo>
                    <a:pt x="0" y="211455"/>
                  </a:lnTo>
                </a:path>
              </a:pathLst>
            </a:custGeom>
            <a:noFill/>
            <a:ln w="2229" cap="flat">
              <a:solidFill>
                <a:srgbClr val="221715"/>
              </a:solidFill>
              <a:prstDash val="solid"/>
              <a:miter/>
            </a:ln>
          </p:spPr>
          <p:txBody>
            <a:bodyPr rtlCol="0" anchor="ctr"/>
            <a:lstStyle/>
            <a:p>
              <a:endParaRPr lang="zh-CN" altLang="en-US"/>
            </a:p>
          </p:txBody>
        </p:sp>
        <p:sp>
          <p:nvSpPr>
            <p:cNvPr id="61" name="任意多边形: 形状 60"/>
            <p:cNvSpPr/>
            <p:nvPr>
              <p:custDataLst>
                <p:tags r:id="rId53"/>
              </p:custDataLst>
            </p:nvPr>
          </p:nvSpPr>
          <p:spPr>
            <a:xfrm>
              <a:off x="8828892" y="4721916"/>
              <a:ext cx="316131" cy="471858"/>
            </a:xfrm>
            <a:custGeom>
              <a:avLst/>
              <a:gdLst>
                <a:gd name="connsiteX0" fmla="*/ 177413 w 280063"/>
                <a:gd name="connsiteY0" fmla="*/ 0 h 418023"/>
                <a:gd name="connsiteX1" fmla="*/ 280064 w 280063"/>
                <a:gd name="connsiteY1" fmla="*/ 70799 h 418023"/>
                <a:gd name="connsiteX2" fmla="*/ 0 w 280063"/>
                <a:gd name="connsiteY2" fmla="*/ 300895 h 418023"/>
                <a:gd name="connsiteX3" fmla="*/ 20898 w 280063"/>
                <a:gd name="connsiteY3" fmla="*/ 418024 h 418023"/>
              </a:gdLst>
              <a:ahLst/>
              <a:cxnLst>
                <a:cxn ang="0">
                  <a:pos x="connsiteX0" y="connsiteY0"/>
                </a:cxn>
                <a:cxn ang="0">
                  <a:pos x="connsiteX1" y="connsiteY1"/>
                </a:cxn>
                <a:cxn ang="0">
                  <a:pos x="connsiteX2" y="connsiteY2"/>
                </a:cxn>
                <a:cxn ang="0">
                  <a:pos x="connsiteX3" y="connsiteY3"/>
                </a:cxn>
              </a:cxnLst>
              <a:rect l="l" t="t" r="r" b="b"/>
              <a:pathLst>
                <a:path w="280063" h="418023">
                  <a:moveTo>
                    <a:pt x="177413" y="0"/>
                  </a:moveTo>
                  <a:cubicBezTo>
                    <a:pt x="177413" y="0"/>
                    <a:pt x="275901" y="19593"/>
                    <a:pt x="280064" y="70799"/>
                  </a:cubicBezTo>
                  <a:moveTo>
                    <a:pt x="0" y="300895"/>
                  </a:moveTo>
                  <a:cubicBezTo>
                    <a:pt x="0" y="300895"/>
                    <a:pt x="42300" y="341948"/>
                    <a:pt x="20898" y="418024"/>
                  </a:cubicBezTo>
                </a:path>
              </a:pathLst>
            </a:custGeom>
            <a:noFill/>
            <a:ln w="2229" cap="flat">
              <a:solidFill>
                <a:srgbClr val="000000"/>
              </a:solidFill>
              <a:prstDash val="solid"/>
              <a:miter/>
            </a:ln>
          </p:spPr>
          <p:txBody>
            <a:bodyPr rtlCol="0" anchor="ctr"/>
            <a:lstStyle/>
            <a:p>
              <a:endParaRPr lang="zh-CN" altLang="en-US"/>
            </a:p>
          </p:txBody>
        </p:sp>
        <p:sp>
          <p:nvSpPr>
            <p:cNvPr id="62" name="任意多边形: 形状 61"/>
            <p:cNvSpPr/>
            <p:nvPr>
              <p:custDataLst>
                <p:tags r:id="rId54"/>
              </p:custDataLst>
            </p:nvPr>
          </p:nvSpPr>
          <p:spPr>
            <a:xfrm>
              <a:off x="9127390" y="4879740"/>
              <a:ext cx="44657" cy="32545"/>
            </a:xfrm>
            <a:custGeom>
              <a:avLst/>
              <a:gdLst>
                <a:gd name="connsiteX0" fmla="*/ 20412 w 39562"/>
                <a:gd name="connsiteY0" fmla="*/ 0 h 28832"/>
                <a:gd name="connsiteX1" fmla="*/ 35623 w 39562"/>
                <a:gd name="connsiteY1" fmla="*/ 27784 h 28832"/>
                <a:gd name="connsiteX2" fmla="*/ 0 w 39562"/>
                <a:gd name="connsiteY2" fmla="*/ 2581 h 28832"/>
              </a:gdLst>
              <a:ahLst/>
              <a:cxnLst>
                <a:cxn ang="0">
                  <a:pos x="connsiteX0" y="connsiteY0"/>
                </a:cxn>
                <a:cxn ang="0">
                  <a:pos x="connsiteX1" y="connsiteY1"/>
                </a:cxn>
                <a:cxn ang="0">
                  <a:pos x="connsiteX2" y="connsiteY2"/>
                </a:cxn>
              </a:cxnLst>
              <a:rect l="l" t="t" r="r" b="b"/>
              <a:pathLst>
                <a:path w="39562" h="28832">
                  <a:moveTo>
                    <a:pt x="20412" y="0"/>
                  </a:moveTo>
                  <a:cubicBezTo>
                    <a:pt x="20412" y="0"/>
                    <a:pt x="49997" y="18459"/>
                    <a:pt x="35623" y="27784"/>
                  </a:cubicBezTo>
                  <a:cubicBezTo>
                    <a:pt x="35623" y="27784"/>
                    <a:pt x="24755" y="36690"/>
                    <a:pt x="0" y="2581"/>
                  </a:cubicBezTo>
                </a:path>
              </a:pathLst>
            </a:custGeom>
            <a:solidFill>
              <a:srgbClr val="EFD1D8"/>
            </a:solidFill>
            <a:ln w="9525" cap="flat">
              <a:noFill/>
              <a:prstDash val="solid"/>
              <a:miter/>
            </a:ln>
          </p:spPr>
          <p:txBody>
            <a:bodyPr rtlCol="0" anchor="ctr"/>
            <a:lstStyle/>
            <a:p>
              <a:endParaRPr lang="zh-CN" altLang="en-US"/>
            </a:p>
          </p:txBody>
        </p:sp>
        <p:sp>
          <p:nvSpPr>
            <p:cNvPr id="67" name="任意多边形: 形状 66"/>
            <p:cNvSpPr/>
            <p:nvPr>
              <p:custDataLst>
                <p:tags r:id="rId55"/>
              </p:custDataLst>
            </p:nvPr>
          </p:nvSpPr>
          <p:spPr>
            <a:xfrm>
              <a:off x="8650832" y="3746813"/>
              <a:ext cx="521215" cy="1165471"/>
            </a:xfrm>
            <a:custGeom>
              <a:avLst/>
              <a:gdLst>
                <a:gd name="connsiteX0" fmla="*/ 442598 w 461748"/>
                <a:gd name="connsiteY0" fmla="*/ 1003668 h 1032500"/>
                <a:gd name="connsiteX1" fmla="*/ 457810 w 461748"/>
                <a:gd name="connsiteY1" fmla="*/ 1031453 h 1032500"/>
                <a:gd name="connsiteX2" fmla="*/ 422186 w 461748"/>
                <a:gd name="connsiteY2" fmla="*/ 1006250 h 1032500"/>
                <a:gd name="connsiteX3" fmla="*/ 139665 w 461748"/>
                <a:gd name="connsiteY3" fmla="*/ 509397 h 1032500"/>
                <a:gd name="connsiteX4" fmla="*/ 186414 w 461748"/>
                <a:gd name="connsiteY4" fmla="*/ 536743 h 1032500"/>
                <a:gd name="connsiteX5" fmla="*/ 0 w 461748"/>
                <a:gd name="connsiteY5" fmla="*/ 0 h 1032500"/>
                <a:gd name="connsiteX6" fmla="*/ 106528 w 461748"/>
                <a:gd name="connsiteY6" fmla="*/ 87154 h 1032500"/>
                <a:gd name="connsiteX7" fmla="*/ 228733 w 461748"/>
                <a:gd name="connsiteY7" fmla="*/ 109061 h 1032500"/>
                <a:gd name="connsiteX8" fmla="*/ 267643 w 461748"/>
                <a:gd name="connsiteY8" fmla="*/ 76562 h 1032500"/>
                <a:gd name="connsiteX9" fmla="*/ 232610 w 461748"/>
                <a:gd name="connsiteY9" fmla="*/ 42177 h 1032500"/>
                <a:gd name="connsiteX10" fmla="*/ 138093 w 461748"/>
                <a:gd name="connsiteY10" fmla="*/ 33899 h 1032500"/>
                <a:gd name="connsiteX11" fmla="*/ 64380 w 461748"/>
                <a:gd name="connsiteY11" fmla="*/ 85487 h 1032500"/>
                <a:gd name="connsiteX12" fmla="*/ 87735 w 461748"/>
                <a:gd name="connsiteY12" fmla="*/ 152724 h 1032500"/>
                <a:gd name="connsiteX13" fmla="*/ 188319 w 461748"/>
                <a:gd name="connsiteY13" fmla="*/ 203749 h 1032500"/>
                <a:gd name="connsiteX14" fmla="*/ 169574 w 461748"/>
                <a:gd name="connsiteY14" fmla="*/ 129835 h 1032500"/>
                <a:gd name="connsiteX15" fmla="*/ 122444 w 461748"/>
                <a:gd name="connsiteY15" fmla="*/ 143189 h 1032500"/>
                <a:gd name="connsiteX16" fmla="*/ 98955 w 461748"/>
                <a:gd name="connsiteY16" fmla="*/ 183709 h 1032500"/>
                <a:gd name="connsiteX17" fmla="*/ 109642 w 461748"/>
                <a:gd name="connsiteY17" fmla="*/ 208759 h 1032500"/>
                <a:gd name="connsiteX18" fmla="*/ 180727 w 461748"/>
                <a:gd name="connsiteY18" fmla="*/ 262795 h 1032500"/>
                <a:gd name="connsiteX19" fmla="*/ 223542 w 461748"/>
                <a:gd name="connsiteY19" fmla="*/ 251660 h 1032500"/>
                <a:gd name="connsiteX20" fmla="*/ 212636 w 461748"/>
                <a:gd name="connsiteY20" fmla="*/ 226971 h 1032500"/>
                <a:gd name="connsiteX21" fmla="*/ 155572 w 461748"/>
                <a:gd name="connsiteY21" fmla="*/ 252403 h 1032500"/>
                <a:gd name="connsiteX22" fmla="*/ 217151 w 461748"/>
                <a:gd name="connsiteY22" fmla="*/ 295456 h 103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748" h="1032500">
                  <a:moveTo>
                    <a:pt x="442598" y="1003668"/>
                  </a:moveTo>
                  <a:cubicBezTo>
                    <a:pt x="442598" y="1003668"/>
                    <a:pt x="472183" y="1022128"/>
                    <a:pt x="457810" y="1031453"/>
                  </a:cubicBezTo>
                  <a:cubicBezTo>
                    <a:pt x="457810" y="1031453"/>
                    <a:pt x="446942" y="1040359"/>
                    <a:pt x="422186" y="1006250"/>
                  </a:cubicBezTo>
                  <a:moveTo>
                    <a:pt x="139665" y="509397"/>
                  </a:moveTo>
                  <a:cubicBezTo>
                    <a:pt x="150699" y="524691"/>
                    <a:pt x="167674" y="534621"/>
                    <a:pt x="186414" y="536743"/>
                  </a:cubicBezTo>
                  <a:moveTo>
                    <a:pt x="0" y="0"/>
                  </a:moveTo>
                  <a:cubicBezTo>
                    <a:pt x="30451" y="34099"/>
                    <a:pt x="65789" y="65894"/>
                    <a:pt x="106528" y="87154"/>
                  </a:cubicBezTo>
                  <a:cubicBezTo>
                    <a:pt x="143904" y="106632"/>
                    <a:pt x="187281" y="116700"/>
                    <a:pt x="228733" y="109061"/>
                  </a:cubicBezTo>
                  <a:cubicBezTo>
                    <a:pt x="246783" y="105727"/>
                    <a:pt x="267405" y="94926"/>
                    <a:pt x="267643" y="76562"/>
                  </a:cubicBezTo>
                  <a:cubicBezTo>
                    <a:pt x="267872" y="58998"/>
                    <a:pt x="249307" y="47615"/>
                    <a:pt x="232610" y="42177"/>
                  </a:cubicBezTo>
                  <a:cubicBezTo>
                    <a:pt x="202149" y="32240"/>
                    <a:pt x="169818" y="29409"/>
                    <a:pt x="138093" y="33899"/>
                  </a:cubicBezTo>
                  <a:cubicBezTo>
                    <a:pt x="106547" y="38357"/>
                    <a:pt x="72000" y="54540"/>
                    <a:pt x="64380" y="85487"/>
                  </a:cubicBezTo>
                  <a:cubicBezTo>
                    <a:pt x="58483" y="109490"/>
                    <a:pt x="71066" y="134464"/>
                    <a:pt x="87735" y="152724"/>
                  </a:cubicBezTo>
                  <a:cubicBezTo>
                    <a:pt x="113946" y="181393"/>
                    <a:pt x="149703" y="199532"/>
                    <a:pt x="188319" y="203749"/>
                  </a:cubicBezTo>
                  <a:cubicBezTo>
                    <a:pt x="275149" y="212893"/>
                    <a:pt x="257632" y="118281"/>
                    <a:pt x="169574" y="129835"/>
                  </a:cubicBezTo>
                  <a:cubicBezTo>
                    <a:pt x="153257" y="132064"/>
                    <a:pt x="136512" y="134760"/>
                    <a:pt x="122444" y="143189"/>
                  </a:cubicBezTo>
                  <a:cubicBezTo>
                    <a:pt x="108376" y="151628"/>
                    <a:pt x="97355" y="167326"/>
                    <a:pt x="98955" y="183709"/>
                  </a:cubicBezTo>
                  <a:cubicBezTo>
                    <a:pt x="99832" y="192843"/>
                    <a:pt x="104432" y="201206"/>
                    <a:pt x="109642" y="208759"/>
                  </a:cubicBezTo>
                  <a:cubicBezTo>
                    <a:pt x="127051" y="233812"/>
                    <a:pt x="151930" y="252724"/>
                    <a:pt x="180727" y="262795"/>
                  </a:cubicBezTo>
                  <a:cubicBezTo>
                    <a:pt x="196320" y="268224"/>
                    <a:pt x="218961" y="267538"/>
                    <a:pt x="223542" y="251660"/>
                  </a:cubicBezTo>
                  <a:cubicBezTo>
                    <a:pt x="226171" y="242440"/>
                    <a:pt x="220494" y="232486"/>
                    <a:pt x="212636" y="226971"/>
                  </a:cubicBezTo>
                  <a:cubicBezTo>
                    <a:pt x="192157" y="212588"/>
                    <a:pt x="158582" y="227543"/>
                    <a:pt x="155572" y="252403"/>
                  </a:cubicBezTo>
                  <a:cubicBezTo>
                    <a:pt x="151476" y="286455"/>
                    <a:pt x="191643" y="295427"/>
                    <a:pt x="217151" y="295456"/>
                  </a:cubicBezTo>
                </a:path>
              </a:pathLst>
            </a:custGeom>
            <a:noFill/>
            <a:ln w="2229" cap="flat">
              <a:solidFill>
                <a:srgbClr val="000000"/>
              </a:solidFill>
              <a:prstDash val="solid"/>
              <a:miter/>
            </a:ln>
          </p:spPr>
          <p:txBody>
            <a:bodyPr rtlCol="0" anchor="ctr"/>
            <a:lstStyle/>
            <a:p>
              <a:endParaRPr lang="zh-CN" altLang="en-US"/>
            </a:p>
          </p:txBody>
        </p:sp>
      </p:grpSp>
      <p:grpSp>
        <p:nvGrpSpPr>
          <p:cNvPr id="34" name="!!平滑4"/>
          <p:cNvGrpSpPr/>
          <p:nvPr/>
        </p:nvGrpSpPr>
        <p:grpSpPr>
          <a:xfrm rot="16200000">
            <a:off x="9678882" y="1186625"/>
            <a:ext cx="635000" cy="842010"/>
            <a:chOff x="2849217" y="1985929"/>
            <a:chExt cx="1086679" cy="1439760"/>
          </a:xfrm>
          <a:solidFill>
            <a:schemeClr val="bg1"/>
          </a:solidFill>
        </p:grpSpPr>
        <p:grpSp>
          <p:nvGrpSpPr>
            <p:cNvPr id="35" name="Group 36"/>
            <p:cNvGrpSpPr/>
            <p:nvPr userDrawn="1"/>
          </p:nvGrpSpPr>
          <p:grpSpPr>
            <a:xfrm>
              <a:off x="2849217" y="1985929"/>
              <a:ext cx="1086679" cy="147672"/>
              <a:chOff x="2849217" y="1974573"/>
              <a:chExt cx="1267765" cy="172280"/>
            </a:xfrm>
            <a:grpFill/>
          </p:grpSpPr>
          <p:sp>
            <p:nvSpPr>
              <p:cNvPr id="37" name="Oval 52"/>
              <p:cNvSpPr/>
              <p:nvPr userDrawn="1">
                <p:custDataLst>
                  <p:tags r:id="rId19"/>
                </p:custDataLst>
              </p:nvPr>
            </p:nvSpPr>
            <p:spPr>
              <a:xfrm>
                <a:off x="2849217" y="1974574"/>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43" name="Oval 53"/>
              <p:cNvSpPr/>
              <p:nvPr userDrawn="1">
                <p:custDataLst>
                  <p:tags r:id="rId20"/>
                </p:custDataLst>
              </p:nvPr>
            </p:nvSpPr>
            <p:spPr>
              <a:xfrm>
                <a:off x="3214379"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44" name="Oval 54"/>
              <p:cNvSpPr/>
              <p:nvPr userDrawn="1">
                <p:custDataLst>
                  <p:tags r:id="rId21"/>
                </p:custDataLst>
              </p:nvPr>
            </p:nvSpPr>
            <p:spPr>
              <a:xfrm>
                <a:off x="3579541"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45" name="Oval 55"/>
              <p:cNvSpPr/>
              <p:nvPr userDrawn="1">
                <p:custDataLst>
                  <p:tags r:id="rId22"/>
                </p:custDataLst>
              </p:nvPr>
            </p:nvSpPr>
            <p:spPr>
              <a:xfrm>
                <a:off x="3944703"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grpSp>
          <p:nvGrpSpPr>
            <p:cNvPr id="46" name="Group 37"/>
            <p:cNvGrpSpPr/>
            <p:nvPr userDrawn="1"/>
          </p:nvGrpSpPr>
          <p:grpSpPr>
            <a:xfrm>
              <a:off x="2849217" y="2416625"/>
              <a:ext cx="1086679" cy="147672"/>
              <a:chOff x="3001617" y="2126973"/>
              <a:chExt cx="1267765" cy="172280"/>
            </a:xfrm>
            <a:grpFill/>
          </p:grpSpPr>
          <p:sp>
            <p:nvSpPr>
              <p:cNvPr id="47" name="Oval 48"/>
              <p:cNvSpPr/>
              <p:nvPr userDrawn="1">
                <p:custDataLst>
                  <p:tags r:id="rId15"/>
                </p:custDataLst>
              </p:nvPr>
            </p:nvSpPr>
            <p:spPr>
              <a:xfrm>
                <a:off x="3001617" y="2126974"/>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48" name="Oval 49"/>
              <p:cNvSpPr/>
              <p:nvPr userDrawn="1">
                <p:custDataLst>
                  <p:tags r:id="rId16"/>
                </p:custDataLst>
              </p:nvPr>
            </p:nvSpPr>
            <p:spPr>
              <a:xfrm>
                <a:off x="3366779" y="21269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58" name="Oval 50"/>
              <p:cNvSpPr/>
              <p:nvPr userDrawn="1">
                <p:custDataLst>
                  <p:tags r:id="rId17"/>
                </p:custDataLst>
              </p:nvPr>
            </p:nvSpPr>
            <p:spPr>
              <a:xfrm>
                <a:off x="3731941" y="21269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59" name="Oval 51"/>
              <p:cNvSpPr/>
              <p:nvPr userDrawn="1">
                <p:custDataLst>
                  <p:tags r:id="rId18"/>
                </p:custDataLst>
              </p:nvPr>
            </p:nvSpPr>
            <p:spPr>
              <a:xfrm>
                <a:off x="4097103" y="21269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grpSp>
          <p:nvGrpSpPr>
            <p:cNvPr id="60" name="Group 38"/>
            <p:cNvGrpSpPr/>
            <p:nvPr userDrawn="1"/>
          </p:nvGrpSpPr>
          <p:grpSpPr>
            <a:xfrm>
              <a:off x="2849217" y="2847321"/>
              <a:ext cx="1086679" cy="147672"/>
              <a:chOff x="2849217" y="1974573"/>
              <a:chExt cx="1267765" cy="172280"/>
            </a:xfrm>
            <a:grpFill/>
          </p:grpSpPr>
          <p:sp>
            <p:nvSpPr>
              <p:cNvPr id="63" name="Oval 44"/>
              <p:cNvSpPr/>
              <p:nvPr userDrawn="1">
                <p:custDataLst>
                  <p:tags r:id="rId11"/>
                </p:custDataLst>
              </p:nvPr>
            </p:nvSpPr>
            <p:spPr>
              <a:xfrm>
                <a:off x="2849217" y="1974574"/>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64" name="Oval 45"/>
              <p:cNvSpPr/>
              <p:nvPr userDrawn="1">
                <p:custDataLst>
                  <p:tags r:id="rId12"/>
                </p:custDataLst>
              </p:nvPr>
            </p:nvSpPr>
            <p:spPr>
              <a:xfrm>
                <a:off x="3214379"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65" name="Oval 46"/>
              <p:cNvSpPr/>
              <p:nvPr userDrawn="1">
                <p:custDataLst>
                  <p:tags r:id="rId13"/>
                </p:custDataLst>
              </p:nvPr>
            </p:nvSpPr>
            <p:spPr>
              <a:xfrm>
                <a:off x="3579541"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70" name="Oval 47"/>
              <p:cNvSpPr/>
              <p:nvPr userDrawn="1">
                <p:custDataLst>
                  <p:tags r:id="rId14"/>
                </p:custDataLst>
              </p:nvPr>
            </p:nvSpPr>
            <p:spPr>
              <a:xfrm>
                <a:off x="3944703"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grpSp>
          <p:nvGrpSpPr>
            <p:cNvPr id="81" name="Group 39"/>
            <p:cNvGrpSpPr/>
            <p:nvPr userDrawn="1"/>
          </p:nvGrpSpPr>
          <p:grpSpPr>
            <a:xfrm>
              <a:off x="2849217" y="3278017"/>
              <a:ext cx="1086679" cy="147672"/>
              <a:chOff x="2849217" y="1974573"/>
              <a:chExt cx="1267765" cy="172280"/>
            </a:xfrm>
            <a:grpFill/>
          </p:grpSpPr>
          <p:sp>
            <p:nvSpPr>
              <p:cNvPr id="82" name="Oval 40"/>
              <p:cNvSpPr/>
              <p:nvPr userDrawn="1">
                <p:custDataLst>
                  <p:tags r:id="rId7"/>
                </p:custDataLst>
              </p:nvPr>
            </p:nvSpPr>
            <p:spPr>
              <a:xfrm>
                <a:off x="2849217" y="1974574"/>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83" name="Oval 41"/>
              <p:cNvSpPr/>
              <p:nvPr userDrawn="1">
                <p:custDataLst>
                  <p:tags r:id="rId8"/>
                </p:custDataLst>
              </p:nvPr>
            </p:nvSpPr>
            <p:spPr>
              <a:xfrm>
                <a:off x="3214379"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84" name="Oval 42"/>
              <p:cNvSpPr/>
              <p:nvPr userDrawn="1">
                <p:custDataLst>
                  <p:tags r:id="rId9"/>
                </p:custDataLst>
              </p:nvPr>
            </p:nvSpPr>
            <p:spPr>
              <a:xfrm>
                <a:off x="3579541"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85" name="Oval 43"/>
              <p:cNvSpPr/>
              <p:nvPr userDrawn="1">
                <p:custDataLst>
                  <p:tags r:id="rId10"/>
                </p:custDataLst>
              </p:nvPr>
            </p:nvSpPr>
            <p:spPr>
              <a:xfrm>
                <a:off x="3944703"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grpSp>
      <p:pic>
        <p:nvPicPr>
          <p:cNvPr id="68" name="IM 1"/>
          <p:cNvPicPr/>
          <p:nvPr>
            <p:custDataLst>
              <p:tags r:id="rId6"/>
            </p:custDataLst>
          </p:nvPr>
        </p:nvPicPr>
        <p:blipFill>
          <a:blip r:embed="rId62"/>
          <a:stretch>
            <a:fillRect/>
          </a:stretch>
        </p:blipFill>
        <p:spPr>
          <a:xfrm>
            <a:off x="853123" y="5375275"/>
            <a:ext cx="5092065" cy="90805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600" fill="hold">
                                          <p:stCondLst>
                                            <p:cond delay="0"/>
                                          </p:stCondLst>
                                        </p:cTn>
                                        <p:tgtEl>
                                          <p:spTgt spid="10"/>
                                        </p:tgtEl>
                                        <p:attrNameLst>
                                          <p:attrName>style.visibility</p:attrName>
                                        </p:attrNameLst>
                                      </p:cBhvr>
                                      <p:to>
                                        <p:strVal val="visible"/>
                                      </p:to>
                                    </p:set>
                                    <p:anim calcmode="lin" valueType="num">
                                      <p:cBhvr>
                                        <p:cTn id="7" dur="400" accel="50000">
                                          <p:stCondLst>
                                            <p:cond delay="0"/>
                                          </p:stCondLst>
                                        </p:cTn>
                                        <p:tgtEl>
                                          <p:spTgt spid="10"/>
                                        </p:tgtEl>
                                        <p:attrNameLst>
                                          <p:attrName>ppt_w</p:attrName>
                                        </p:attrNameLst>
                                      </p:cBhvr>
                                      <p:tavLst>
                                        <p:tav tm="0">
                                          <p:val>
                                            <p:fltVal val="0"/>
                                          </p:val>
                                        </p:tav>
                                        <p:tav tm="100000">
                                          <p:val>
                                            <p:strVal val="#ppt_w"/>
                                          </p:val>
                                        </p:tav>
                                      </p:tavLst>
                                    </p:anim>
                                    <p:anim calcmode="lin" valueType="num">
                                      <p:cBhvr>
                                        <p:cTn id="8" dur="400" accel="50000">
                                          <p:stCondLst>
                                            <p:cond delay="0"/>
                                          </p:stCondLst>
                                        </p:cTn>
                                        <p:tgtEl>
                                          <p:spTgt spid="10"/>
                                        </p:tgtEl>
                                        <p:attrNameLst>
                                          <p:attrName>ppt_h</p:attrName>
                                        </p:attrNameLst>
                                      </p:cBhvr>
                                      <p:tavLst>
                                        <p:tav tm="0">
                                          <p:val>
                                            <p:fltVal val="0"/>
                                          </p:val>
                                        </p:tav>
                                        <p:tav tm="100000">
                                          <p:val>
                                            <p:strVal val="#ppt_h"/>
                                          </p:val>
                                        </p:tav>
                                      </p:tavLst>
                                    </p:anim>
                                    <p:anim calcmode="lin" valueType="num">
                                      <p:cBhvr>
                                        <p:cTn id="9" dur="100" autoRev="1">
                                          <p:stCondLst>
                                            <p:cond delay="400"/>
                                          </p:stCondLst>
                                        </p:cTn>
                                        <p:tgtEl>
                                          <p:spTgt spid="10"/>
                                        </p:tgtEl>
                                        <p:attrNameLst>
                                          <p:attrName>ppt_w</p:attrName>
                                        </p:attrNameLst>
                                      </p:cBhvr>
                                      <p:tavLst>
                                        <p:tav tm="0">
                                          <p:val>
                                            <p:strVal val="#ppt_w"/>
                                          </p:val>
                                        </p:tav>
                                        <p:tav tm="100000">
                                          <p:val>
                                            <p:strVal val="#ppt_w*1.4"/>
                                          </p:val>
                                        </p:tav>
                                      </p:tavLst>
                                    </p:anim>
                                    <p:anim calcmode="lin" valueType="num">
                                      <p:cBhvr>
                                        <p:cTn id="10" dur="100" autoRev="1">
                                          <p:stCondLst>
                                            <p:cond delay="400"/>
                                          </p:stCondLst>
                                        </p:cTn>
                                        <p:tgtEl>
                                          <p:spTgt spid="10"/>
                                        </p:tgtEl>
                                        <p:attrNameLst>
                                          <p:attrName>ppt_h</p:attrName>
                                        </p:attrNameLst>
                                      </p:cBhvr>
                                      <p:tavLst>
                                        <p:tav tm="0">
                                          <p:val>
                                            <p:strVal val="#ppt_h"/>
                                          </p:val>
                                        </p:tav>
                                        <p:tav tm="100000">
                                          <p:val>
                                            <p:strVal val="#ppt_h*1.4"/>
                                          </p:val>
                                        </p:tav>
                                      </p:tavLst>
                                    </p:anim>
                                  </p:childTnLst>
                                </p:cTn>
                              </p:par>
                              <p:par>
                                <p:cTn id="11" presetID="23" presetClass="entr" presetSubtype="28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strVal val="4/3*#ppt_w"/>
                                          </p:val>
                                        </p:tav>
                                        <p:tav tm="100000">
                                          <p:val>
                                            <p:strVal val="#ppt_w"/>
                                          </p:val>
                                        </p:tav>
                                      </p:tavLst>
                                    </p:anim>
                                    <p:anim calcmode="lin" valueType="num">
                                      <p:cBhvr>
                                        <p:cTn id="14" dur="500" fill="hold"/>
                                        <p:tgtEl>
                                          <p:spTgt spid="2"/>
                                        </p:tgtEl>
                                        <p:attrNameLst>
                                          <p:attrName>ppt_h</p:attrName>
                                        </p:attrNameLst>
                                      </p:cBhvr>
                                      <p:tavLst>
                                        <p:tav tm="0">
                                          <p:val>
                                            <p:strVal val="4/3*#ppt_h"/>
                                          </p:val>
                                        </p:tav>
                                        <p:tav tm="100000">
                                          <p:val>
                                            <p:strVal val="#ppt_h"/>
                                          </p:val>
                                        </p:tav>
                                      </p:tavLst>
                                    </p:anim>
                                  </p:childTnLst>
                                </p:cTn>
                              </p:par>
                              <p:par>
                                <p:cTn id="15" presetID="23" presetClass="entr" presetSubtype="288"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strVal val="4/3*#ppt_w"/>
                                          </p:val>
                                        </p:tav>
                                        <p:tav tm="100000">
                                          <p:val>
                                            <p:strVal val="#ppt_w"/>
                                          </p:val>
                                        </p:tav>
                                      </p:tavLst>
                                    </p:anim>
                                    <p:anim calcmode="lin" valueType="num">
                                      <p:cBhvr>
                                        <p:cTn id="18" dur="500" fill="hold"/>
                                        <p:tgtEl>
                                          <p:spTgt spid="4"/>
                                        </p:tgtEl>
                                        <p:attrNameLst>
                                          <p:attrName>ppt_h</p:attrName>
                                        </p:attrNameLst>
                                      </p:cBhvr>
                                      <p:tavLst>
                                        <p:tav tm="0">
                                          <p:val>
                                            <p:strVal val="4/3*#ppt_h"/>
                                          </p:val>
                                        </p:tav>
                                        <p:tav tm="100000">
                                          <p:val>
                                            <p:strVal val="#ppt_h"/>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par>
                                <p:cTn id="24" presetID="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p:stCondLst>
                                            <p:cond delay="0"/>
                                          </p:stCondLst>
                                        </p:cTn>
                                        <p:tgtEl>
                                          <p:spTgt spid="1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7" dur="500">
                                          <p:stCondLst>
                                            <p:cond delay="0"/>
                                          </p:stCondLst>
                                        </p:cTn>
                                        <p:tgtEl>
                                          <p:spTgt spid="1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8" dur="500">
                                          <p:stCondLst>
                                            <p:cond delay="0"/>
                                          </p:stCondLst>
                                        </p:cTn>
                                        <p:tgtEl>
                                          <p:spTgt spid="14"/>
                                        </p:tgtEl>
                                        <p:attrNameLst>
                                          <p:attrName>style.opacity</p:attrName>
                                        </p:attrNameLst>
                                      </p:cBhvr>
                                      <p:tavLst>
                                        <p:tav tm="0">
                                          <p:val>
                                            <p:fltVal val="0"/>
                                          </p:val>
                                        </p:tav>
                                        <p:tav tm="100000">
                                          <p:val>
                                            <p:fltVal val="1"/>
                                          </p:val>
                                        </p:tav>
                                      </p:tavLst>
                                    </p:anim>
                                  </p:childTnLst>
                                </p:cTn>
                              </p:par>
                              <p:par>
                                <p:cTn id="29" presetID="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p:stCondLst>
                                            <p:cond delay="0"/>
                                          </p:stCondLst>
                                        </p:cTn>
                                        <p:tgtEl>
                                          <p:spTgt spid="13"/>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2" dur="500">
                                          <p:stCondLst>
                                            <p:cond delay="0"/>
                                          </p:stCondLst>
                                        </p:cTn>
                                        <p:tgtEl>
                                          <p:spTgt spid="13"/>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3" dur="500">
                                          <p:stCondLst>
                                            <p:cond delay="0"/>
                                          </p:stCondLst>
                                        </p:cTn>
                                        <p:tgtEl>
                                          <p:spTgt spid="13"/>
                                        </p:tgtEl>
                                        <p:attrNameLst>
                                          <p:attrName>style.opacity</p:attrName>
                                        </p:attrNameLst>
                                      </p:cBhvr>
                                      <p:tavLst>
                                        <p:tav tm="0">
                                          <p:val>
                                            <p:fltVal val="0"/>
                                          </p:val>
                                        </p:tav>
                                        <p:tav tm="100000">
                                          <p:val>
                                            <p:fltVal val="1"/>
                                          </p:val>
                                        </p:tav>
                                      </p:tavLst>
                                    </p:anim>
                                  </p:childTnLst>
                                </p:cTn>
                              </p:par>
                              <p:par>
                                <p:cTn id="34" presetID="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7" dur="500">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8" dur="500">
                                          <p:stCondLst>
                                            <p:cond delay="0"/>
                                          </p:stCondLst>
                                        </p:cTn>
                                        <p:tgtEl>
                                          <p:spTgt spid="8"/>
                                        </p:tgtEl>
                                        <p:attrNameLst>
                                          <p:attrName>style.opacity</p:attrName>
                                        </p:attrNameLst>
                                      </p:cBhvr>
                                      <p:tavLst>
                                        <p:tav tm="0">
                                          <p:val>
                                            <p:fltVal val="0"/>
                                          </p:val>
                                        </p:tav>
                                        <p:tav tm="100000">
                                          <p:val>
                                            <p:fltVal val="1"/>
                                          </p:val>
                                        </p:tav>
                                      </p:tavLst>
                                    </p:anim>
                                  </p:childTnLst>
                                </p:cTn>
                              </p:par>
                              <p:par>
                                <p:cTn id="39" presetID="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2" dur="500">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3" dur="500">
                                          <p:stCondLst>
                                            <p:cond delay="0"/>
                                          </p:stCondLst>
                                        </p:cTn>
                                        <p:tgtEl>
                                          <p:spTgt spid="9"/>
                                        </p:tgtEl>
                                        <p:attrNameLst>
                                          <p:attrName>style.opacity</p:attrName>
                                        </p:attrNameLst>
                                      </p:cBhvr>
                                      <p:tavLst>
                                        <p:tav tm="0">
                                          <p:val>
                                            <p:fltVal val="0"/>
                                          </p:val>
                                        </p:tav>
                                        <p:tav tm="100000">
                                          <p:val>
                                            <p:fltVal val="1"/>
                                          </p:val>
                                        </p:tav>
                                      </p:tavLst>
                                    </p:anim>
                                  </p:childTnLst>
                                </p:cTn>
                              </p:par>
                              <p:par>
                                <p:cTn id="44" presetID="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500">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7" dur="500">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8" dur="500">
                                          <p:stCondLst>
                                            <p:cond delay="0"/>
                                          </p:stCondLst>
                                        </p:cTn>
                                        <p:tgtEl>
                                          <p:spTgt spid="12"/>
                                        </p:tgtEl>
                                        <p:attrNameLst>
                                          <p:attrName>style.opacity</p:attrName>
                                        </p:attrNameLst>
                                      </p:cBhvr>
                                      <p:tavLst>
                                        <p:tav tm="0">
                                          <p:val>
                                            <p:fltVal val="0"/>
                                          </p:val>
                                        </p:tav>
                                        <p:tav tm="100000">
                                          <p:val>
                                            <p:fltVal val="1"/>
                                          </p:val>
                                        </p:tav>
                                      </p:tavLst>
                                    </p:anim>
                                  </p:childTnLst>
                                </p:cTn>
                              </p:par>
                              <p:par>
                                <p:cTn id="49" presetID="0"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p:cTn id="51" dur="500">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2" dur="500">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3" dur="500">
                                          <p:stCondLst>
                                            <p:cond delay="0"/>
                                          </p:stCondLst>
                                        </p:cTn>
                                        <p:tgtEl>
                                          <p:spTgt spid="5"/>
                                        </p:tgtEl>
                                        <p:attrNameLst>
                                          <p:attrName>style.opacity</p:attrName>
                                        </p:attrNameLst>
                                      </p:cBhvr>
                                      <p:tavLst>
                                        <p:tav tm="0">
                                          <p:val>
                                            <p:fltVal val="0"/>
                                          </p:val>
                                        </p:tav>
                                        <p:tav tm="100000">
                                          <p:val>
                                            <p:fltVal val="1"/>
                                          </p:val>
                                        </p:tav>
                                      </p:tavLst>
                                    </p:anim>
                                  </p:childTnLst>
                                </p:cTn>
                              </p:par>
                              <p:par>
                                <p:cTn id="54" presetID="0" presetClass="entr" presetSubtype="0"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p:stCondLst>
                                            <p:cond delay="0"/>
                                          </p:stCondLst>
                                        </p:cTn>
                                        <p:tgtEl>
                                          <p:spTgt spid="3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7" dur="500">
                                          <p:stCondLst>
                                            <p:cond delay="0"/>
                                          </p:stCondLst>
                                        </p:cTn>
                                        <p:tgtEl>
                                          <p:spTgt spid="3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8" dur="500">
                                          <p:stCondLst>
                                            <p:cond delay="0"/>
                                          </p:stCondLst>
                                        </p:cTn>
                                        <p:tgtEl>
                                          <p:spTgt spid="34"/>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3" grpId="0" animBg="1"/>
      <p:bldP spid="4" grpId="0" animBg="1"/>
      <p:bldP spid="8" grpId="0" animBg="1"/>
      <p:bldP spid="9" grpId="0" animBg="1"/>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形状 24"/>
          <p:cNvSpPr/>
          <p:nvPr/>
        </p:nvSpPr>
        <p:spPr>
          <a:xfrm>
            <a:off x="-700317" y="2297379"/>
            <a:ext cx="5486223" cy="5119191"/>
          </a:xfrm>
          <a:custGeom>
            <a:avLst/>
            <a:gdLst>
              <a:gd name="connsiteX0" fmla="*/ 1338036 w 4693559"/>
              <a:gd name="connsiteY0" fmla="*/ 0 h 4379557"/>
              <a:gd name="connsiteX1" fmla="*/ 4693559 w 4693559"/>
              <a:gd name="connsiteY1" fmla="*/ 3355522 h 4379557"/>
              <a:gd name="connsiteX2" fmla="*/ 4542701 w 4693559"/>
              <a:gd name="connsiteY2" fmla="*/ 4353352 h 4379557"/>
              <a:gd name="connsiteX3" fmla="*/ 4533110 w 4693559"/>
              <a:gd name="connsiteY3" fmla="*/ 4379557 h 4379557"/>
              <a:gd name="connsiteX4" fmla="*/ 0 w 4693559"/>
              <a:gd name="connsiteY4" fmla="*/ 4379557 h 4379557"/>
              <a:gd name="connsiteX5" fmla="*/ 0 w 4693559"/>
              <a:gd name="connsiteY5" fmla="*/ 279068 h 4379557"/>
              <a:gd name="connsiteX6" fmla="*/ 31915 w 4693559"/>
              <a:gd name="connsiteY6" fmla="*/ 263694 h 4379557"/>
              <a:gd name="connsiteX7" fmla="*/ 1338036 w 4693559"/>
              <a:gd name="connsiteY7" fmla="*/ 0 h 437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3559" h="4379557">
                <a:moveTo>
                  <a:pt x="1338036" y="0"/>
                </a:moveTo>
                <a:cubicBezTo>
                  <a:pt x="3191240" y="0"/>
                  <a:pt x="4693559" y="1502318"/>
                  <a:pt x="4693559" y="3355522"/>
                </a:cubicBezTo>
                <a:cubicBezTo>
                  <a:pt x="4693559" y="3702998"/>
                  <a:pt x="4640743" y="4038138"/>
                  <a:pt x="4542701" y="4353352"/>
                </a:cubicBezTo>
                <a:lnTo>
                  <a:pt x="4533110" y="4379557"/>
                </a:lnTo>
                <a:lnTo>
                  <a:pt x="0" y="4379557"/>
                </a:lnTo>
                <a:lnTo>
                  <a:pt x="0" y="279068"/>
                </a:lnTo>
                <a:lnTo>
                  <a:pt x="31915" y="263694"/>
                </a:lnTo>
                <a:cubicBezTo>
                  <a:pt x="433365" y="93895"/>
                  <a:pt x="874735" y="0"/>
                  <a:pt x="1338036" y="0"/>
                </a:cubicBezTo>
                <a:close/>
              </a:path>
            </a:pathLst>
          </a:custGeom>
          <a:solidFill>
            <a:schemeClr val="accent1">
              <a:lumMod val="40000"/>
              <a:lumOff val="60000"/>
              <a:alpha val="95000"/>
            </a:schemeClr>
          </a:solidFill>
          <a:ln>
            <a:noFill/>
          </a:ln>
          <a:effectLst>
            <a:softEdge rad="11176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23"/>
          <p:cNvSpPr/>
          <p:nvPr/>
        </p:nvSpPr>
        <p:spPr>
          <a:xfrm>
            <a:off x="6181272" y="-635652"/>
            <a:ext cx="6711043" cy="6546026"/>
          </a:xfrm>
          <a:custGeom>
            <a:avLst/>
            <a:gdLst>
              <a:gd name="connsiteX0" fmla="*/ 476059 w 6415314"/>
              <a:gd name="connsiteY0" fmla="*/ 0 h 6257569"/>
              <a:gd name="connsiteX1" fmla="*/ 6415314 w 6415314"/>
              <a:gd name="connsiteY1" fmla="*/ 0 h 6257569"/>
              <a:gd name="connsiteX2" fmla="*/ 6415314 w 6415314"/>
              <a:gd name="connsiteY2" fmla="*/ 5699062 h 6257569"/>
              <a:gd name="connsiteX3" fmla="*/ 6346075 w 6415314"/>
              <a:gd name="connsiteY3" fmla="*/ 5738873 h 6257569"/>
              <a:gd name="connsiteX4" fmla="*/ 4297589 w 6415314"/>
              <a:gd name="connsiteY4" fmla="*/ 6257569 h 6257569"/>
              <a:gd name="connsiteX5" fmla="*/ 0 w 6415314"/>
              <a:gd name="connsiteY5" fmla="*/ 1959979 h 6257569"/>
              <a:gd name="connsiteX6" fmla="*/ 337725 w 6415314"/>
              <a:gd name="connsiteY6" fmla="*/ 287163 h 625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314" h="6257569">
                <a:moveTo>
                  <a:pt x="476059" y="0"/>
                </a:moveTo>
                <a:lnTo>
                  <a:pt x="6415314" y="0"/>
                </a:lnTo>
                <a:lnTo>
                  <a:pt x="6415314" y="5699062"/>
                </a:lnTo>
                <a:lnTo>
                  <a:pt x="6346075" y="5738873"/>
                </a:lnTo>
                <a:cubicBezTo>
                  <a:pt x="5737136" y="6069669"/>
                  <a:pt x="5039306" y="6257569"/>
                  <a:pt x="4297589" y="6257569"/>
                </a:cubicBezTo>
                <a:cubicBezTo>
                  <a:pt x="1924096" y="6257569"/>
                  <a:pt x="0" y="4333472"/>
                  <a:pt x="0" y="1959979"/>
                </a:cubicBezTo>
                <a:cubicBezTo>
                  <a:pt x="0" y="1366606"/>
                  <a:pt x="120256" y="801320"/>
                  <a:pt x="337725" y="287163"/>
                </a:cubicBezTo>
                <a:close/>
              </a:path>
            </a:pathLst>
          </a:custGeom>
          <a:solidFill>
            <a:schemeClr val="accent1">
              <a:lumMod val="40000"/>
              <a:lumOff val="60000"/>
              <a:alpha val="95000"/>
            </a:schemeClr>
          </a:solidFill>
          <a:ln>
            <a:noFill/>
          </a:ln>
          <a:effectLst>
            <a:softEdge rad="11176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矩形 30"/>
          <p:cNvSpPr/>
          <p:nvPr/>
        </p:nvSpPr>
        <p:spPr>
          <a:xfrm>
            <a:off x="-1" y="-1"/>
            <a:ext cx="12192001" cy="6858001"/>
          </a:xfrm>
          <a:prstGeom prst="rect">
            <a:avLst/>
          </a:prstGeom>
          <a:solidFill>
            <a:schemeClr val="bg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 y="-2"/>
            <a:ext cx="12192001" cy="6858001"/>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11808936" y="3774440"/>
            <a:ext cx="4445" cy="1190625"/>
          </a:xfrm>
          <a:prstGeom prst="line">
            <a:avLst/>
          </a:prstGeom>
          <a:ln w="31750">
            <a:solidFill>
              <a:schemeClr val="accent1"/>
            </a:solidFill>
          </a:ln>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1599988" y="249019"/>
            <a:ext cx="213393" cy="781495"/>
            <a:chOff x="11544718" y="249019"/>
            <a:chExt cx="268663" cy="983908"/>
          </a:xfrm>
          <a:solidFill>
            <a:schemeClr val="accent1"/>
          </a:solidFill>
        </p:grpSpPr>
        <p:sp>
          <p:nvSpPr>
            <p:cNvPr id="15" name="椭圆 14"/>
            <p:cNvSpPr/>
            <p:nvPr/>
          </p:nvSpPr>
          <p:spPr>
            <a:xfrm>
              <a:off x="11544718" y="249019"/>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1709024" y="249019"/>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1544718" y="424726"/>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1709024" y="424726"/>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1544718" y="60043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1709024" y="60043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1544718" y="77614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1709024" y="77614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1544718" y="95286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1709024" y="95286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1544718" y="112857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1709024" y="112857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Shape1"/>
          <p:cNvSpPr/>
          <p:nvPr>
            <p:custDataLst>
              <p:tags r:id="rId2"/>
            </p:custDataLst>
          </p:nvPr>
        </p:nvSpPr>
        <p:spPr>
          <a:xfrm>
            <a:off x="8521134" y="3180287"/>
            <a:ext cx="3008946" cy="2751773"/>
          </a:xfrm>
          <a:custGeom>
            <a:avLst/>
            <a:gdLst>
              <a:gd name="adj" fmla="val 6213"/>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6463" h="4104">
                <a:moveTo>
                  <a:pt x="0" y="4104"/>
                </a:moveTo>
                <a:lnTo>
                  <a:pt x="0" y="0"/>
                </a:lnTo>
                <a:lnTo>
                  <a:pt x="6463" y="0"/>
                </a:lnTo>
                <a:lnTo>
                  <a:pt x="6463" y="4104"/>
                </a:lnTo>
                <a:close/>
              </a:path>
            </a:pathLst>
          </a:custGeom>
          <a:blipFill rotWithShape="1">
            <a:blip r:embed="rId32"/>
            <a:stretch>
              <a:fillRect/>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5" name="Shape2"/>
          <p:cNvSpPr/>
          <p:nvPr>
            <p:custDataLst>
              <p:tags r:id="rId3"/>
            </p:custDataLst>
          </p:nvPr>
        </p:nvSpPr>
        <p:spPr>
          <a:xfrm>
            <a:off x="4588420" y="2883171"/>
            <a:ext cx="3012052" cy="2751773"/>
          </a:xfrm>
          <a:custGeom>
            <a:avLst/>
            <a:gdLst>
              <a:gd name="adj" fmla="val 6213"/>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6463" h="4104">
                <a:moveTo>
                  <a:pt x="0" y="4104"/>
                </a:moveTo>
                <a:lnTo>
                  <a:pt x="0" y="0"/>
                </a:lnTo>
                <a:lnTo>
                  <a:pt x="6463" y="0"/>
                </a:lnTo>
                <a:lnTo>
                  <a:pt x="6463" y="4104"/>
                </a:lnTo>
                <a:close/>
              </a:path>
            </a:pathLst>
          </a:custGeom>
          <a:blipFill rotWithShape="1">
            <a:blip r:embed="rId33"/>
            <a:stretch>
              <a:fillRect/>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4" name="Shape3"/>
          <p:cNvSpPr/>
          <p:nvPr>
            <p:custDataLst>
              <p:tags r:id="rId4"/>
            </p:custDataLst>
          </p:nvPr>
        </p:nvSpPr>
        <p:spPr>
          <a:xfrm>
            <a:off x="658812" y="3182934"/>
            <a:ext cx="3008946" cy="2751773"/>
          </a:xfrm>
          <a:custGeom>
            <a:avLst/>
            <a:gdLst>
              <a:gd name="adj" fmla="val 6213"/>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il" t="il" r="ir" b="ib"/>
            <a:pathLst>
              <a:path w="6463" h="4104">
                <a:moveTo>
                  <a:pt x="0" y="4104"/>
                </a:moveTo>
                <a:lnTo>
                  <a:pt x="0" y="0"/>
                </a:lnTo>
                <a:lnTo>
                  <a:pt x="6463" y="0"/>
                </a:lnTo>
                <a:lnTo>
                  <a:pt x="6463" y="4104"/>
                </a:lnTo>
                <a:close/>
              </a:path>
            </a:pathLst>
          </a:custGeom>
          <a:blipFill rotWithShape="1">
            <a:blip r:embed="rId34"/>
            <a:stretch>
              <a:fillRect/>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1" u="none" strike="noStrike" kern="0" cap="none" spc="0" normalizeH="0" baseline="0" noProof="0">
              <a:ln>
                <a:noFill/>
              </a:ln>
              <a:solidFill>
                <a:prstClr val="black"/>
              </a:solidFill>
              <a:effectLst/>
              <a:uLnTx/>
              <a:uFillTx/>
            </a:endParaRPr>
          </a:p>
        </p:txBody>
      </p:sp>
      <p:sp>
        <p:nvSpPr>
          <p:cNvPr id="3" name="Shape4"/>
          <p:cNvSpPr/>
          <p:nvPr>
            <p:custDataLst>
              <p:tags r:id="rId5"/>
            </p:custDataLst>
          </p:nvPr>
        </p:nvSpPr>
        <p:spPr>
          <a:xfrm>
            <a:off x="658813" y="1954020"/>
            <a:ext cx="3008947" cy="3978040"/>
          </a:xfrm>
          <a:prstGeom prst="rect">
            <a:avLst/>
          </a:prstGeom>
          <a:gradFill>
            <a:gsLst>
              <a:gs pos="50000">
                <a:schemeClr val="accent1"/>
              </a:gs>
              <a:gs pos="100000">
                <a:schemeClr val="accent1">
                  <a:alpha val="0"/>
                </a:schemeClr>
              </a:gs>
            </a:gsLst>
            <a:lin ang="54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Roboto Regular"/>
              <a:ea typeface="思源黑体 CN Regular"/>
              <a:cs typeface="+mn-cs"/>
            </a:endParaRPr>
          </a:p>
        </p:txBody>
      </p:sp>
      <p:sp>
        <p:nvSpPr>
          <p:cNvPr id="23" name="Shape5"/>
          <p:cNvSpPr/>
          <p:nvPr>
            <p:custDataLst>
              <p:tags r:id="rId6"/>
            </p:custDataLst>
          </p:nvPr>
        </p:nvSpPr>
        <p:spPr>
          <a:xfrm>
            <a:off x="4591527" y="1657723"/>
            <a:ext cx="3008947" cy="3978040"/>
          </a:xfrm>
          <a:prstGeom prst="rect">
            <a:avLst/>
          </a:prstGeom>
          <a:gradFill>
            <a:gsLst>
              <a:gs pos="54000">
                <a:schemeClr val="accent1">
                  <a:lumMod val="75000"/>
                </a:schemeClr>
              </a:gs>
              <a:gs pos="100000">
                <a:schemeClr val="accent1">
                  <a:lumMod val="50000"/>
                  <a:alpha val="30000"/>
                </a:schemeClr>
              </a:gs>
            </a:gsLst>
            <a:lin ang="54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24" name="Shape6"/>
          <p:cNvSpPr/>
          <p:nvPr>
            <p:custDataLst>
              <p:tags r:id="rId7"/>
            </p:custDataLst>
          </p:nvPr>
        </p:nvSpPr>
        <p:spPr>
          <a:xfrm>
            <a:off x="8524240" y="1954020"/>
            <a:ext cx="3008947" cy="3978040"/>
          </a:xfrm>
          <a:prstGeom prst="rect">
            <a:avLst/>
          </a:prstGeom>
          <a:gradFill>
            <a:gsLst>
              <a:gs pos="50000">
                <a:schemeClr val="accent1"/>
              </a:gs>
              <a:gs pos="100000">
                <a:schemeClr val="accent1">
                  <a:alpha val="0"/>
                </a:schemeClr>
              </a:gs>
            </a:gsLst>
            <a:lin ang="54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Roboto Regular"/>
              <a:ea typeface="思源黑体 CN Regular"/>
            </a:endParaRPr>
          </a:p>
        </p:txBody>
      </p:sp>
      <p:sp>
        <p:nvSpPr>
          <p:cNvPr id="69" name="Shape7"/>
          <p:cNvSpPr/>
          <p:nvPr>
            <p:custDataLst>
              <p:tags r:id="rId8"/>
            </p:custDataLst>
          </p:nvPr>
        </p:nvSpPr>
        <p:spPr>
          <a:xfrm>
            <a:off x="658812" y="1956957"/>
            <a:ext cx="3008947" cy="3978040"/>
          </a:xfrm>
          <a:prstGeom prst="rect">
            <a:avLst/>
          </a:prstGeom>
          <a:gradFill>
            <a:gsLst>
              <a:gs pos="50000">
                <a:schemeClr val="accent1"/>
              </a:gs>
              <a:gs pos="100000">
                <a:schemeClr val="accent1">
                  <a:alpha val="0"/>
                </a:schemeClr>
              </a:gs>
            </a:gsLst>
            <a:lin ang="5400000" scaled="1"/>
          </a:gradFill>
          <a:ln>
            <a:noFill/>
          </a:ln>
          <a:effectLst>
            <a:outerShdw blurRad="203200" sx="101000" sy="101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70" name="Shape8"/>
          <p:cNvSpPr/>
          <p:nvPr>
            <p:custDataLst>
              <p:tags r:id="rId9"/>
            </p:custDataLst>
          </p:nvPr>
        </p:nvSpPr>
        <p:spPr>
          <a:xfrm>
            <a:off x="4591526" y="1658301"/>
            <a:ext cx="3008947" cy="3978040"/>
          </a:xfrm>
          <a:prstGeom prst="rect">
            <a:avLst/>
          </a:prstGeom>
          <a:gradFill>
            <a:gsLst>
              <a:gs pos="50000">
                <a:schemeClr val="accent1">
                  <a:lumMod val="75000"/>
                </a:schemeClr>
              </a:gs>
              <a:gs pos="100000">
                <a:schemeClr val="accent1">
                  <a:lumMod val="75000"/>
                  <a:alpha val="0"/>
                </a:schemeClr>
              </a:gs>
            </a:gsLst>
            <a:lin ang="5400000" scaled="1"/>
          </a:gradFill>
          <a:ln>
            <a:noFill/>
          </a:ln>
          <a:effectLst>
            <a:outerShdw blurRad="203200" sx="101000" sy="101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71" name="Shape9"/>
          <p:cNvSpPr/>
          <p:nvPr>
            <p:custDataLst>
              <p:tags r:id="rId10"/>
            </p:custDataLst>
          </p:nvPr>
        </p:nvSpPr>
        <p:spPr>
          <a:xfrm>
            <a:off x="8524239" y="1956957"/>
            <a:ext cx="3008947" cy="3978040"/>
          </a:xfrm>
          <a:prstGeom prst="rect">
            <a:avLst/>
          </a:prstGeom>
          <a:gradFill>
            <a:gsLst>
              <a:gs pos="50000">
                <a:schemeClr val="accent1"/>
              </a:gs>
              <a:gs pos="100000">
                <a:schemeClr val="accent1">
                  <a:alpha val="0"/>
                </a:schemeClr>
              </a:gs>
            </a:gsLst>
            <a:lin ang="5400000" scaled="1"/>
          </a:gradFill>
          <a:ln>
            <a:noFill/>
          </a:ln>
          <a:effectLst>
            <a:outerShdw blurRad="203200" sx="101000" sy="101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Roboto Regular"/>
              <a:ea typeface="思源黑体 CN Regular"/>
            </a:endParaRPr>
          </a:p>
        </p:txBody>
      </p:sp>
      <p:cxnSp>
        <p:nvCxnSpPr>
          <p:cNvPr id="66" name="Shape10"/>
          <p:cNvCxnSpPr/>
          <p:nvPr>
            <p:custDataLst>
              <p:tags r:id="rId11"/>
            </p:custDataLst>
          </p:nvPr>
        </p:nvCxnSpPr>
        <p:spPr>
          <a:xfrm>
            <a:off x="1755589" y="2734617"/>
            <a:ext cx="81539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Shape11"/>
          <p:cNvCxnSpPr/>
          <p:nvPr>
            <p:custDataLst>
              <p:tags r:id="rId12"/>
            </p:custDataLst>
          </p:nvPr>
        </p:nvCxnSpPr>
        <p:spPr>
          <a:xfrm>
            <a:off x="5688303" y="2435961"/>
            <a:ext cx="81539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Shape12"/>
          <p:cNvCxnSpPr/>
          <p:nvPr>
            <p:custDataLst>
              <p:tags r:id="rId13"/>
            </p:custDataLst>
          </p:nvPr>
        </p:nvCxnSpPr>
        <p:spPr>
          <a:xfrm>
            <a:off x="9621016" y="2734617"/>
            <a:ext cx="81539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hape13"/>
          <p:cNvCxnSpPr/>
          <p:nvPr>
            <p:custDataLst>
              <p:tags r:id="rId14"/>
            </p:custDataLst>
          </p:nvPr>
        </p:nvCxnSpPr>
        <p:spPr>
          <a:xfrm>
            <a:off x="451555" y="4060393"/>
            <a:ext cx="0" cy="1874026"/>
          </a:xfrm>
          <a:prstGeom prst="line">
            <a:avLst/>
          </a:prstGeom>
          <a:ln>
            <a:gradFill>
              <a:gsLst>
                <a:gs pos="0">
                  <a:schemeClr val="accent1">
                    <a:alpha val="60000"/>
                  </a:schemeClr>
                </a:gs>
                <a:gs pos="6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Shape14"/>
          <p:cNvCxnSpPr/>
          <p:nvPr>
            <p:custDataLst>
              <p:tags r:id="rId15"/>
            </p:custDataLst>
          </p:nvPr>
        </p:nvCxnSpPr>
        <p:spPr>
          <a:xfrm>
            <a:off x="4436533" y="2070632"/>
            <a:ext cx="0" cy="1874026"/>
          </a:xfrm>
          <a:prstGeom prst="line">
            <a:avLst/>
          </a:prstGeom>
          <a:ln w="19050">
            <a:gradFill>
              <a:gsLst>
                <a:gs pos="0">
                  <a:schemeClr val="accent1"/>
                </a:gs>
                <a:gs pos="77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Shape15"/>
          <p:cNvCxnSpPr/>
          <p:nvPr>
            <p:custDataLst>
              <p:tags r:id="rId16"/>
            </p:custDataLst>
          </p:nvPr>
        </p:nvCxnSpPr>
        <p:spPr>
          <a:xfrm>
            <a:off x="3894667" y="4290851"/>
            <a:ext cx="0" cy="1472932"/>
          </a:xfrm>
          <a:prstGeom prst="line">
            <a:avLst/>
          </a:prstGeom>
          <a:ln>
            <a:gradFill>
              <a:gsLst>
                <a:gs pos="1000">
                  <a:schemeClr val="accent1">
                    <a:alpha val="70000"/>
                  </a:schemeClr>
                </a:gs>
                <a:gs pos="76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4" name="Shape16"/>
          <p:cNvCxnSpPr/>
          <p:nvPr>
            <p:custDataLst>
              <p:tags r:id="rId17"/>
            </p:custDataLst>
          </p:nvPr>
        </p:nvCxnSpPr>
        <p:spPr>
          <a:xfrm>
            <a:off x="8286044" y="4060393"/>
            <a:ext cx="0" cy="1874026"/>
          </a:xfrm>
          <a:prstGeom prst="line">
            <a:avLst/>
          </a:prstGeom>
          <a:ln w="15875">
            <a:gradFill>
              <a:gsLst>
                <a:gs pos="0">
                  <a:schemeClr val="accent1"/>
                </a:gs>
                <a:gs pos="73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Shape17"/>
          <p:cNvCxnSpPr/>
          <p:nvPr>
            <p:custDataLst>
              <p:tags r:id="rId18"/>
            </p:custDataLst>
          </p:nvPr>
        </p:nvCxnSpPr>
        <p:spPr>
          <a:xfrm>
            <a:off x="11695288" y="3554251"/>
            <a:ext cx="0" cy="1160412"/>
          </a:xfrm>
          <a:prstGeom prst="line">
            <a:avLst/>
          </a:prstGeom>
          <a:ln>
            <a:gradFill>
              <a:gsLst>
                <a:gs pos="0">
                  <a:schemeClr val="accent1"/>
                </a:gs>
                <a:gs pos="77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6" name="Shape18"/>
          <p:cNvCxnSpPr/>
          <p:nvPr>
            <p:custDataLst>
              <p:tags r:id="rId19"/>
            </p:custDataLst>
          </p:nvPr>
        </p:nvCxnSpPr>
        <p:spPr>
          <a:xfrm>
            <a:off x="7789332" y="2413018"/>
            <a:ext cx="0" cy="1874026"/>
          </a:xfrm>
          <a:prstGeom prst="line">
            <a:avLst/>
          </a:prstGeom>
          <a:ln w="22225">
            <a:gradFill>
              <a:gsLst>
                <a:gs pos="0">
                  <a:schemeClr val="accent1"/>
                </a:gs>
                <a:gs pos="57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Shape19"/>
          <p:cNvCxnSpPr/>
          <p:nvPr>
            <p:custDataLst>
              <p:tags r:id="rId20"/>
            </p:custDataLst>
          </p:nvPr>
        </p:nvCxnSpPr>
        <p:spPr>
          <a:xfrm>
            <a:off x="4289777" y="3079095"/>
            <a:ext cx="0" cy="815284"/>
          </a:xfrm>
          <a:prstGeom prst="line">
            <a:avLst/>
          </a:prstGeom>
          <a:ln w="15875">
            <a:gradFill>
              <a:gsLst>
                <a:gs pos="0">
                  <a:schemeClr val="accent1">
                    <a:alpha val="40000"/>
                  </a:schemeClr>
                </a:gs>
                <a:gs pos="73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Shape20"/>
          <p:cNvCxnSpPr/>
          <p:nvPr>
            <p:custDataLst>
              <p:tags r:id="rId21"/>
            </p:custDataLst>
          </p:nvPr>
        </p:nvCxnSpPr>
        <p:spPr>
          <a:xfrm>
            <a:off x="7868354" y="3041495"/>
            <a:ext cx="0" cy="815284"/>
          </a:xfrm>
          <a:prstGeom prst="line">
            <a:avLst/>
          </a:prstGeom>
          <a:ln w="15875">
            <a:gradFill>
              <a:gsLst>
                <a:gs pos="0">
                  <a:schemeClr val="accent1">
                    <a:alpha val="40000"/>
                  </a:schemeClr>
                </a:gs>
                <a:gs pos="73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Shape21"/>
          <p:cNvCxnSpPr/>
          <p:nvPr>
            <p:custDataLst>
              <p:tags r:id="rId22"/>
            </p:custDataLst>
          </p:nvPr>
        </p:nvCxnSpPr>
        <p:spPr>
          <a:xfrm>
            <a:off x="7868354" y="5043621"/>
            <a:ext cx="0" cy="815284"/>
          </a:xfrm>
          <a:prstGeom prst="line">
            <a:avLst/>
          </a:prstGeom>
          <a:ln w="15875">
            <a:gradFill>
              <a:gsLst>
                <a:gs pos="0">
                  <a:schemeClr val="accent1">
                    <a:alpha val="40000"/>
                  </a:schemeClr>
                </a:gs>
                <a:gs pos="73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Text1"/>
          <p:cNvSpPr txBox="1"/>
          <p:nvPr>
            <p:custDataLst>
              <p:tags r:id="rId23"/>
            </p:custDataLst>
          </p:nvPr>
        </p:nvSpPr>
        <p:spPr>
          <a:xfrm>
            <a:off x="760380" y="2820993"/>
            <a:ext cx="2805813" cy="2063827"/>
          </a:xfrm>
          <a:prstGeom prst="rect">
            <a:avLst/>
          </a:prstGeom>
          <a:noFill/>
        </p:spPr>
        <p:txBody>
          <a:bodyPr wrap="square" rtlCol="0">
            <a:normAutofit/>
          </a:bodyPr>
          <a:lstStyle/>
          <a:p>
            <a:pPr indent="0">
              <a:lnSpc>
                <a:spcPct val="150000"/>
              </a:lnSpc>
              <a:spcBef>
                <a:spcPts val="150"/>
              </a:spcBef>
              <a:spcAft>
                <a:spcPts val="150"/>
              </a:spcAft>
            </a:pPr>
            <a:r>
              <a:rPr lang="en-US" altLang="zh-CN" sz="1200" dirty="0" err="1">
                <a:solidFill>
                  <a:schemeClr val="tx2"/>
                </a:solidFill>
                <a:latin typeface="微软雅黑" panose="020B0503020204020204" charset="-122"/>
                <a:ea typeface="微软雅黑" panose="020B0503020204020204" charset="-122"/>
              </a:rPr>
              <a:t>根据市场调研和用户反馈，考研信息查询平台的需求主要集中在快速获取准确、全面的考试信息，方便快捷的查询方式，以及人性化的界面设计等方面。平台应以满足这些需求为目标，定位为专注服务于备考考研的学生的信息查询平台。</a:t>
            </a:r>
          </a:p>
        </p:txBody>
      </p:sp>
      <p:sp>
        <p:nvSpPr>
          <p:cNvPr id="8" name="Text2"/>
          <p:cNvSpPr txBox="1"/>
          <p:nvPr>
            <p:custDataLst>
              <p:tags r:id="rId24"/>
            </p:custDataLst>
          </p:nvPr>
        </p:nvSpPr>
        <p:spPr>
          <a:xfrm>
            <a:off x="658811" y="1951083"/>
            <a:ext cx="3008946" cy="719490"/>
          </a:xfrm>
          <a:prstGeom prst="rect">
            <a:avLst/>
          </a:prstGeom>
          <a:noFill/>
        </p:spPr>
        <p:txBody>
          <a:bodyPr wrap="square" rtlCol="0" anchor="ctr" anchorCtr="0">
            <a:normAutofit fontScale="90000" lnSpcReduction="10000"/>
          </a:bodyPr>
          <a:lstStyle/>
          <a:p>
            <a:pPr indent="0" algn="ctr" fontAlgn="ctr">
              <a:lnSpc>
                <a:spcPct val="120000"/>
              </a:lnSpc>
            </a:pPr>
            <a:r>
              <a:rPr lang="zh-CN" altLang="en-US" sz="2000" b="1" dirty="0">
                <a:solidFill>
                  <a:schemeClr val="tx2"/>
                </a:solidFill>
                <a:latin typeface="微软雅黑" panose="020B0503020204020204" charset="-122"/>
                <a:ea typeface="微软雅黑" panose="020B0503020204020204" charset="-122"/>
              </a:rPr>
              <a:t>考研信息查询平台用户需求与定位</a:t>
            </a:r>
          </a:p>
        </p:txBody>
      </p:sp>
      <p:sp>
        <p:nvSpPr>
          <p:cNvPr id="9" name="Text3"/>
          <p:cNvSpPr txBox="1"/>
          <p:nvPr>
            <p:custDataLst>
              <p:tags r:id="rId25"/>
            </p:custDataLst>
          </p:nvPr>
        </p:nvSpPr>
        <p:spPr>
          <a:xfrm>
            <a:off x="8625840" y="2821305"/>
            <a:ext cx="2806065" cy="3037840"/>
          </a:xfrm>
          <a:prstGeom prst="rect">
            <a:avLst/>
          </a:prstGeom>
          <a:noFill/>
        </p:spPr>
        <p:txBody>
          <a:bodyPr wrap="square" rtlCol="0">
            <a:normAutofit/>
          </a:bodyPr>
          <a:lstStyle/>
          <a:p>
            <a:pPr indent="0">
              <a:lnSpc>
                <a:spcPct val="150000"/>
              </a:lnSpc>
              <a:spcBef>
                <a:spcPts val="150"/>
              </a:spcBef>
              <a:spcAft>
                <a:spcPts val="150"/>
              </a:spcAft>
            </a:pPr>
            <a:r>
              <a:rPr lang="en-US" altLang="zh-CN" sz="1200" dirty="0" err="1">
                <a:solidFill>
                  <a:schemeClr val="tx2"/>
                </a:solidFill>
                <a:latin typeface="微软雅黑" panose="020B0503020204020204" charset="-122"/>
                <a:ea typeface="微软雅黑" panose="020B0503020204020204" charset="-122"/>
              </a:rPr>
              <a:t>考研信息查询平台的交互设计是影响用户使用体验的关键因素。应注重引导用户操作，提供友好的反馈和提示；</a:t>
            </a:r>
            <a:r>
              <a:rPr lang="zh-CN" altLang="en-US" sz="1200" dirty="0" err="1">
                <a:solidFill>
                  <a:schemeClr val="tx2"/>
                </a:solidFill>
                <a:latin typeface="微软雅黑" panose="020B0503020204020204" charset="-122"/>
                <a:ea typeface="微软雅黑" panose="020B0503020204020204" charset="-122"/>
              </a:rPr>
              <a:t>注重响应式开发，</a:t>
            </a:r>
            <a:r>
              <a:rPr lang="en-US" altLang="zh-CN" sz="1200" dirty="0" err="1">
                <a:solidFill>
                  <a:schemeClr val="tx2"/>
                </a:solidFill>
                <a:latin typeface="微软雅黑" panose="020B0503020204020204" charset="-122"/>
                <a:ea typeface="微软雅黑" panose="020B0503020204020204" charset="-122"/>
              </a:rPr>
              <a:t>考虑不同设备的使用场景，如手机、平板和电脑等，提供适应不同屏幕大小的界面布局。</a:t>
            </a:r>
          </a:p>
        </p:txBody>
      </p:sp>
      <p:sp>
        <p:nvSpPr>
          <p:cNvPr id="10" name="Text4"/>
          <p:cNvSpPr txBox="1"/>
          <p:nvPr>
            <p:custDataLst>
              <p:tags r:id="rId26"/>
            </p:custDataLst>
          </p:nvPr>
        </p:nvSpPr>
        <p:spPr>
          <a:xfrm>
            <a:off x="8521133" y="1951083"/>
            <a:ext cx="3008941" cy="719490"/>
          </a:xfrm>
          <a:prstGeom prst="rect">
            <a:avLst/>
          </a:prstGeom>
          <a:noFill/>
        </p:spPr>
        <p:txBody>
          <a:bodyPr wrap="square" rtlCol="0" anchor="ctr" anchorCtr="0">
            <a:normAutofit/>
          </a:bodyPr>
          <a:lstStyle/>
          <a:p>
            <a:pPr indent="0" algn="ctr" fontAlgn="ctr">
              <a:lnSpc>
                <a:spcPct val="120000"/>
              </a:lnSpc>
            </a:pPr>
            <a:r>
              <a:rPr lang="zh-CN" altLang="en-US" sz="2000" b="1" dirty="0">
                <a:solidFill>
                  <a:schemeClr val="tx2"/>
                </a:solidFill>
                <a:latin typeface="微软雅黑" panose="020B0503020204020204" charset="-122"/>
                <a:ea typeface="微软雅黑" panose="020B0503020204020204" charset="-122"/>
              </a:rPr>
              <a:t>交互设计的关键点</a:t>
            </a:r>
          </a:p>
        </p:txBody>
      </p:sp>
      <p:sp>
        <p:nvSpPr>
          <p:cNvPr id="13" name="Text5"/>
          <p:cNvSpPr txBox="1"/>
          <p:nvPr>
            <p:custDataLst>
              <p:tags r:id="rId27"/>
            </p:custDataLst>
          </p:nvPr>
        </p:nvSpPr>
        <p:spPr>
          <a:xfrm>
            <a:off x="4693094" y="2522337"/>
            <a:ext cx="2805813" cy="2063827"/>
          </a:xfrm>
          <a:prstGeom prst="rect">
            <a:avLst/>
          </a:prstGeom>
          <a:noFill/>
        </p:spPr>
        <p:txBody>
          <a:bodyPr wrap="square" rtlCol="0">
            <a:noAutofit/>
          </a:bodyPr>
          <a:lstStyle/>
          <a:p>
            <a:pPr indent="0">
              <a:lnSpc>
                <a:spcPct val="150000"/>
              </a:lnSpc>
              <a:spcBef>
                <a:spcPts val="150"/>
              </a:spcBef>
              <a:spcAft>
                <a:spcPts val="150"/>
              </a:spcAft>
            </a:pPr>
            <a:r>
              <a:rPr lang="en-US" altLang="zh-CN" sz="1200" dirty="0" err="1">
                <a:solidFill>
                  <a:schemeClr val="tx2"/>
                </a:solidFill>
                <a:latin typeface="微软雅黑" panose="020B0503020204020204" charset="-122"/>
                <a:ea typeface="微软雅黑" panose="020B0503020204020204" charset="-122"/>
              </a:rPr>
              <a:t>前端页面设计是考研信息查询平台的重要组成部分，需要考虑到用户体验、视觉效果和交互设计等多个方面。应采用简洁明了的页面布局，符合年轻人的审美习惯；使用易于操作的按钮和选项，提供清晰的提示信息和反馈；同时注重信息的分类和组织，方便用户快速找到所需信息。</a:t>
            </a:r>
          </a:p>
        </p:txBody>
      </p:sp>
      <p:sp>
        <p:nvSpPr>
          <p:cNvPr id="14" name="Text6"/>
          <p:cNvSpPr txBox="1"/>
          <p:nvPr>
            <p:custDataLst>
              <p:tags r:id="rId28"/>
            </p:custDataLst>
          </p:nvPr>
        </p:nvSpPr>
        <p:spPr>
          <a:xfrm>
            <a:off x="4591522" y="1652427"/>
            <a:ext cx="3008945" cy="719490"/>
          </a:xfrm>
          <a:prstGeom prst="rect">
            <a:avLst/>
          </a:prstGeom>
          <a:noFill/>
        </p:spPr>
        <p:txBody>
          <a:bodyPr wrap="square" rtlCol="0" anchor="ctr" anchorCtr="0">
            <a:normAutofit/>
          </a:bodyPr>
          <a:lstStyle/>
          <a:p>
            <a:pPr indent="0" algn="ctr" fontAlgn="ctr">
              <a:lnSpc>
                <a:spcPct val="120000"/>
              </a:lnSpc>
            </a:pPr>
            <a:r>
              <a:rPr lang="zh-CN" altLang="en-US" sz="2000" b="1" dirty="0">
                <a:solidFill>
                  <a:schemeClr val="tx2"/>
                </a:solidFill>
                <a:latin typeface="微软雅黑" panose="020B0503020204020204" charset="-122"/>
                <a:ea typeface="微软雅黑" panose="020B0503020204020204" charset="-122"/>
              </a:rPr>
              <a:t>前端页面设计的核心要素</a:t>
            </a:r>
          </a:p>
        </p:txBody>
      </p:sp>
      <p:sp>
        <p:nvSpPr>
          <p:cNvPr id="2" name="Text7"/>
          <p:cNvSpPr txBox="1"/>
          <p:nvPr>
            <p:custDataLst>
              <p:tags r:id="rId29"/>
            </p:custDataLst>
          </p:nvPr>
        </p:nvSpPr>
        <p:spPr>
          <a:xfrm>
            <a:off x="711707" y="476359"/>
            <a:ext cx="9456368" cy="584775"/>
          </a:xfrm>
          <a:prstGeom prst="rect">
            <a:avLst/>
          </a:prstGeom>
          <a:noFill/>
        </p:spPr>
        <p:txBody>
          <a:bodyPr wrap="square" rtlCol="0" anchor="ctr" anchorCtr="0">
            <a:normAutofit/>
          </a:bodyPr>
          <a:lstStyle>
            <a:defPPr>
              <a:defRPr lang="en-US"/>
            </a:defPPr>
            <a:lvl1pPr marR="0" lvl="0" indent="0" fontAlgn="auto">
              <a:lnSpc>
                <a:spcPct val="120000"/>
              </a:lnSpc>
              <a:spcBef>
                <a:spcPts val="0"/>
              </a:spcBef>
              <a:spcAft>
                <a:spcPts val="0"/>
              </a:spcAft>
              <a:buClrTx/>
              <a:buSzTx/>
              <a:buFontTx/>
              <a:buNone/>
              <a:defRPr sz="3200" b="1">
                <a:ln>
                  <a:noFill/>
                </a:ln>
                <a:effectLst/>
                <a:uLnTx/>
                <a:uFillTx/>
                <a:latin typeface="微软雅黑" panose="020B0503020204020204" charset="-122"/>
                <a:ea typeface="微软雅黑" panose="020B0503020204020204" charset="-122"/>
                <a:cs typeface="微软雅黑" panose="020B0503020204020204" charset="-122"/>
              </a:defRPr>
            </a:lvl1pPr>
          </a:lstStyle>
          <a:p>
            <a:pPr fontAlgn="ctr">
              <a:lnSpc>
                <a:spcPct val="100000"/>
              </a:lnSpc>
            </a:pPr>
            <a:r>
              <a:rPr lang="en-US" altLang="zh-CN" dirty="0">
                <a:sym typeface="+mn-ea"/>
              </a:rPr>
              <a:t>前</a:t>
            </a:r>
            <a:r>
              <a:rPr lang="zh-CN" altLang="en-US" dirty="0">
                <a:sym typeface="+mn-ea"/>
              </a:rPr>
              <a:t>后端</a:t>
            </a:r>
            <a:r>
              <a:rPr lang="en-US" altLang="zh-CN" dirty="0">
                <a:sym typeface="+mn-ea"/>
              </a:rPr>
              <a:t>交互</a:t>
            </a:r>
            <a:r>
              <a:rPr lang="zh-CN" altLang="en-US" dirty="0">
                <a:sym typeface="+mn-ea"/>
              </a:rPr>
              <a:t>的核心考虑</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strVal val="4/3*#ppt_w"/>
                                          </p:val>
                                        </p:tav>
                                        <p:tav tm="100000">
                                          <p:val>
                                            <p:strVal val="#ppt_w"/>
                                          </p:val>
                                        </p:tav>
                                      </p:tavLst>
                                    </p:anim>
                                    <p:anim calcmode="lin" valueType="num">
                                      <p:cBhvr>
                                        <p:cTn id="8" dur="500" fill="hold"/>
                                        <p:tgtEl>
                                          <p:spTgt spid="33"/>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500" fill="hold"/>
                                        <p:tgtEl>
                                          <p:spTgt spid="32"/>
                                        </p:tgtEl>
                                        <p:attrNameLst>
                                          <p:attrName>ppt_w</p:attrName>
                                        </p:attrNameLst>
                                      </p:cBhvr>
                                      <p:tavLst>
                                        <p:tav tm="0">
                                          <p:val>
                                            <p:strVal val="4/3*#ppt_w"/>
                                          </p:val>
                                        </p:tav>
                                        <p:tav tm="100000">
                                          <p:val>
                                            <p:strVal val="#ppt_w"/>
                                          </p:val>
                                        </p:tav>
                                      </p:tavLst>
                                    </p:anim>
                                    <p:anim calcmode="lin" valueType="num">
                                      <p:cBhvr>
                                        <p:cTn id="12" dur="500" fill="hold"/>
                                        <p:tgtEl>
                                          <p:spTgt spid="3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strVal val="4/3*#ppt_w"/>
                                          </p:val>
                                        </p:tav>
                                        <p:tav tm="100000">
                                          <p:val>
                                            <p:strVal val="#ppt_w"/>
                                          </p:val>
                                        </p:tav>
                                      </p:tavLst>
                                    </p:anim>
                                    <p:anim calcmode="lin" valueType="num">
                                      <p:cBhvr>
                                        <p:cTn id="16" dur="500" fill="hold"/>
                                        <p:tgtEl>
                                          <p:spTgt spid="31"/>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strVal val="4/3*#ppt_w"/>
                                          </p:val>
                                        </p:tav>
                                        <p:tav tm="100000">
                                          <p:val>
                                            <p:strVal val="#ppt_w"/>
                                          </p:val>
                                        </p:tav>
                                      </p:tavLst>
                                    </p:anim>
                                    <p:anim calcmode="lin" valueType="num">
                                      <p:cBhvr>
                                        <p:cTn id="20" dur="500" fill="hold"/>
                                        <p:tgtEl>
                                          <p:spTgt spid="30"/>
                                        </p:tgtEl>
                                        <p:attrNameLst>
                                          <p:attrName>ppt_h</p:attrName>
                                        </p:attrNameLst>
                                      </p:cBhvr>
                                      <p:tavLst>
                                        <p:tav tm="0">
                                          <p:val>
                                            <p:strVal val="4/3*#ppt_h"/>
                                          </p:val>
                                        </p:tav>
                                        <p:tav tm="100000">
                                          <p:val>
                                            <p:strVal val="#ppt_h"/>
                                          </p:val>
                                        </p:tav>
                                      </p:tavLst>
                                    </p:anim>
                                  </p:childTnLst>
                                </p:cTn>
                              </p:par>
                              <p:par>
                                <p:cTn id="21" presetID="0" presetClass="entr" presetSubtype="0" fill="hold" nodeType="withEffect">
                                  <p:stCondLst>
                                    <p:cond delay="27"/>
                                  </p:stCondLst>
                                  <p:childTnLst>
                                    <p:set>
                                      <p:cBhvr>
                                        <p:cTn id="22" dur="200" fill="hold">
                                          <p:stCondLst>
                                            <p:cond delay="0"/>
                                          </p:stCondLst>
                                        </p:cTn>
                                        <p:tgtEl>
                                          <p:spTgt spid="29"/>
                                        </p:tgtEl>
                                        <p:attrNameLst>
                                          <p:attrName>style.visibility</p:attrName>
                                        </p:attrNameLst>
                                      </p:cBhvr>
                                      <p:to>
                                        <p:strVal val="visible"/>
                                      </p:to>
                                    </p:set>
                                    <p:animMotion path="M -0.00384744 -1.8645713 L 0 0 E">
                                      <p:cBhvr>
                                        <p:cTn id="23" dur="200"/>
                                        <p:tgtEl>
                                          <p:spTgt spid="29"/>
                                        </p:tgtEl>
                                      </p:cBhvr>
                                    </p:animMotion>
                                  </p:childTnLst>
                                </p:cTn>
                              </p:par>
                              <p:par>
                                <p:cTn id="24" presetID="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p:stCondLst>
                                            <p:cond delay="0"/>
                                          </p:stCondLst>
                                        </p:cTn>
                                        <p:tgtEl>
                                          <p:spTgt spid="12"/>
                                        </p:tgtEl>
                                        <p:attrNameLst>
                                          <p:attrName>ppt_x</p:attrName>
                                        </p:attrNameLst>
                                      </p:cBhvr>
                                      <p:tavLst>
                                        <p:tav tm="0" fmla="((floor(#ppt_x-0.5)+ceil(#ppt_x-0.5))*0.5+0.5)+(#ppt_x- ((floor(#ppt_x-0.5)+ceil(#ppt_x-0.5))*0.5+0.5))*$">
                                          <p:val>
                                            <p:fltVal val="0"/>
                                          </p:val>
                                        </p:tav>
                                        <p:tav tm="100000">
                                          <p:val>
                                            <p:fltVal val="1"/>
                                          </p:val>
                                        </p:tav>
                                      </p:tavLst>
                                    </p:anim>
                                    <p:anim calcmode="lin" valueType="num">
                                      <p:cBhvr>
                                        <p:cTn id="27" dur="500">
                                          <p:stCondLst>
                                            <p:cond delay="0"/>
                                          </p:stCondLst>
                                        </p:cTn>
                                        <p:tgtEl>
                                          <p:spTgt spid="12"/>
                                        </p:tgtEl>
                                        <p:attrNameLst>
                                          <p:attrName>ppt_y</p:attrName>
                                        </p:attrNameLst>
                                      </p:cBhvr>
                                      <p:tavLst>
                                        <p:tav tm="0" fmla="((floor(#ppt_y-0.5)+ceil(#ppt_y-0.5))*0.5+0.5)+(#ppt_y- ((floor(#ppt_y-0.5)+ceil(#ppt_y-0.5))*0.5+0.5))*$">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23" presetClass="entr" presetSubtype="288" fill="hold" grpId="0" nodeType="clickEffect">
                                  <p:stCondLst>
                                    <p:cond delay="0"/>
                                  </p:stCondLst>
                                  <p:childTnLst>
                                    <p:set>
                                      <p:cBhvr>
                                        <p:cTn id="31" dur="500"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strVal val="4/3*#ppt_w"/>
                                          </p:val>
                                        </p:tav>
                                        <p:tav tm="100000">
                                          <p:val>
                                            <p:strVal val="#ppt_w"/>
                                          </p:val>
                                        </p:tav>
                                      </p:tavLst>
                                    </p:anim>
                                    <p:anim calcmode="lin" valueType="num">
                                      <p:cBhvr>
                                        <p:cTn id="33" dur="500" fill="hold"/>
                                        <p:tgtEl>
                                          <p:spTgt spid="4"/>
                                        </p:tgtEl>
                                        <p:attrNameLst>
                                          <p:attrName>ppt_h</p:attrName>
                                        </p:attrNameLst>
                                      </p:cBhvr>
                                      <p:tavLst>
                                        <p:tav tm="0">
                                          <p:val>
                                            <p:strVal val="4/3*#ppt_h"/>
                                          </p:val>
                                        </p:tav>
                                        <p:tav tm="100000">
                                          <p:val>
                                            <p:strVal val="#ppt_h"/>
                                          </p:val>
                                        </p:tav>
                                      </p:tavLst>
                                    </p:anim>
                                    <p:anim calcmode="lin" valueType="num">
                                      <p:cBhvr>
                                        <p:cTn id="34" dur="indefinite"/>
                                        <p:tgtEl>
                                          <p:spTgt spid="4"/>
                                        </p:tgtEl>
                                        <p:attrNameLst>
                                          <p:attrName>ppt_x</p:attrName>
                                        </p:attrNameLst>
                                      </p:cBhvr>
                                      <p:tavLst>
                                        <p:tav tm="0">
                                          <p:val>
                                            <p:strVal val="#ppt_x+0.3199073"/>
                                          </p:val>
                                        </p:tav>
                                        <p:tav tm="100000">
                                          <p:val>
                                            <p:strVal val="#ppt_x+0.3199073"/>
                                          </p:val>
                                        </p:tav>
                                      </p:tavLst>
                                    </p:anim>
                                    <p:anim calcmode="lin" valueType="num">
                                      <p:cBhvr>
                                        <p:cTn id="35" dur="indefinite"/>
                                        <p:tgtEl>
                                          <p:spTgt spid="4"/>
                                        </p:tgtEl>
                                        <p:attrNameLst>
                                          <p:attrName>ppt_y</p:attrName>
                                        </p:attrNameLst>
                                      </p:cBhvr>
                                      <p:tavLst>
                                        <p:tav tm="0">
                                          <p:val>
                                            <p:strVal val="#ppt_y+-0.021774292"/>
                                          </p:val>
                                        </p:tav>
                                        <p:tav tm="100000">
                                          <p:val>
                                            <p:strVal val="#ppt_y+-0.021774292"/>
                                          </p:val>
                                        </p:tav>
                                      </p:tavLst>
                                    </p:anim>
                                  </p:childTnLst>
                                </p:cTn>
                              </p:par>
                              <p:par>
                                <p:cTn id="36" presetID="23" presetClass="entr" presetSubtype="288" fill="hold" grpId="0" nodeType="withEffect">
                                  <p:stCondLst>
                                    <p:cond delay="0"/>
                                  </p:stCondLst>
                                  <p:childTnLst>
                                    <p:set>
                                      <p:cBhvr>
                                        <p:cTn id="37" dur="500" fill="hold">
                                          <p:stCondLst>
                                            <p:cond delay="0"/>
                                          </p:stCondLst>
                                        </p:cTn>
                                        <p:tgtEl>
                                          <p:spTgt spid="3"/>
                                        </p:tgtEl>
                                        <p:attrNameLst>
                                          <p:attrName>style.visibility</p:attrName>
                                        </p:attrNameLst>
                                      </p:cBhvr>
                                      <p:to>
                                        <p:strVal val="visible"/>
                                      </p:to>
                                    </p:set>
                                    <p:anim calcmode="lin" valueType="num">
                                      <p:cBhvr>
                                        <p:cTn id="38" dur="500" fill="hold"/>
                                        <p:tgtEl>
                                          <p:spTgt spid="3"/>
                                        </p:tgtEl>
                                        <p:attrNameLst>
                                          <p:attrName>ppt_w</p:attrName>
                                        </p:attrNameLst>
                                      </p:cBhvr>
                                      <p:tavLst>
                                        <p:tav tm="0">
                                          <p:val>
                                            <p:strVal val="4/3*#ppt_w"/>
                                          </p:val>
                                        </p:tav>
                                        <p:tav tm="100000">
                                          <p:val>
                                            <p:strVal val="#ppt_w"/>
                                          </p:val>
                                        </p:tav>
                                      </p:tavLst>
                                    </p:anim>
                                    <p:anim calcmode="lin" valueType="num">
                                      <p:cBhvr>
                                        <p:cTn id="39" dur="500" fill="hold"/>
                                        <p:tgtEl>
                                          <p:spTgt spid="3"/>
                                        </p:tgtEl>
                                        <p:attrNameLst>
                                          <p:attrName>ppt_h</p:attrName>
                                        </p:attrNameLst>
                                      </p:cBhvr>
                                      <p:tavLst>
                                        <p:tav tm="0">
                                          <p:val>
                                            <p:strVal val="4/3*#ppt_h"/>
                                          </p:val>
                                        </p:tav>
                                        <p:tav tm="100000">
                                          <p:val>
                                            <p:strVal val="#ppt_h"/>
                                          </p:val>
                                        </p:tav>
                                      </p:tavLst>
                                    </p:anim>
                                    <p:anim calcmode="lin" valueType="num">
                                      <p:cBhvr>
                                        <p:cTn id="40" dur="indefinite"/>
                                        <p:tgtEl>
                                          <p:spTgt spid="3"/>
                                        </p:tgtEl>
                                        <p:attrNameLst>
                                          <p:attrName>ppt_x</p:attrName>
                                        </p:attrNameLst>
                                      </p:cBhvr>
                                      <p:tavLst>
                                        <p:tav tm="0">
                                          <p:val>
                                            <p:strVal val="#ppt_x+0.3199073"/>
                                          </p:val>
                                        </p:tav>
                                        <p:tav tm="100000">
                                          <p:val>
                                            <p:strVal val="#ppt_x+0.3199073"/>
                                          </p:val>
                                        </p:tav>
                                      </p:tavLst>
                                    </p:anim>
                                    <p:anim calcmode="lin" valueType="num">
                                      <p:cBhvr>
                                        <p:cTn id="41" dur="indefinite"/>
                                        <p:tgtEl>
                                          <p:spTgt spid="3"/>
                                        </p:tgtEl>
                                        <p:attrNameLst>
                                          <p:attrName>ppt_y</p:attrName>
                                        </p:attrNameLst>
                                      </p:cBhvr>
                                      <p:tavLst>
                                        <p:tav tm="0">
                                          <p:val>
                                            <p:strVal val="#ppt_y+-0.021774292"/>
                                          </p:val>
                                        </p:tav>
                                        <p:tav tm="100000">
                                          <p:val>
                                            <p:strVal val="#ppt_y+-0.021774292"/>
                                          </p:val>
                                        </p:tav>
                                      </p:tavLst>
                                    </p:anim>
                                  </p:childTnLst>
                                </p:cTn>
                              </p:par>
                              <p:par>
                                <p:cTn id="42" presetID="23" presetClass="entr" presetSubtype="288" fill="hold" grpId="0" nodeType="withEffect">
                                  <p:stCondLst>
                                    <p:cond delay="0"/>
                                  </p:stCondLst>
                                  <p:childTnLst>
                                    <p:set>
                                      <p:cBhvr>
                                        <p:cTn id="43" dur="500" fill="hold">
                                          <p:stCondLst>
                                            <p:cond delay="0"/>
                                          </p:stCondLst>
                                        </p:cTn>
                                        <p:tgtEl>
                                          <p:spTgt spid="69"/>
                                        </p:tgtEl>
                                        <p:attrNameLst>
                                          <p:attrName>style.visibility</p:attrName>
                                        </p:attrNameLst>
                                      </p:cBhvr>
                                      <p:to>
                                        <p:strVal val="visible"/>
                                      </p:to>
                                    </p:set>
                                    <p:anim calcmode="lin" valueType="num">
                                      <p:cBhvr>
                                        <p:cTn id="44" dur="500" fill="hold"/>
                                        <p:tgtEl>
                                          <p:spTgt spid="69"/>
                                        </p:tgtEl>
                                        <p:attrNameLst>
                                          <p:attrName>ppt_w</p:attrName>
                                        </p:attrNameLst>
                                      </p:cBhvr>
                                      <p:tavLst>
                                        <p:tav tm="0">
                                          <p:val>
                                            <p:strVal val="4/3*#ppt_w"/>
                                          </p:val>
                                        </p:tav>
                                        <p:tav tm="100000">
                                          <p:val>
                                            <p:strVal val="#ppt_w"/>
                                          </p:val>
                                        </p:tav>
                                      </p:tavLst>
                                    </p:anim>
                                    <p:anim calcmode="lin" valueType="num">
                                      <p:cBhvr>
                                        <p:cTn id="45" dur="500" fill="hold"/>
                                        <p:tgtEl>
                                          <p:spTgt spid="69"/>
                                        </p:tgtEl>
                                        <p:attrNameLst>
                                          <p:attrName>ppt_h</p:attrName>
                                        </p:attrNameLst>
                                      </p:cBhvr>
                                      <p:tavLst>
                                        <p:tav tm="0">
                                          <p:val>
                                            <p:strVal val="4/3*#ppt_h"/>
                                          </p:val>
                                        </p:tav>
                                        <p:tav tm="100000">
                                          <p:val>
                                            <p:strVal val="#ppt_h"/>
                                          </p:val>
                                        </p:tav>
                                      </p:tavLst>
                                    </p:anim>
                                    <p:anim calcmode="lin" valueType="num">
                                      <p:cBhvr>
                                        <p:cTn id="46" dur="indefinite"/>
                                        <p:tgtEl>
                                          <p:spTgt spid="69"/>
                                        </p:tgtEl>
                                        <p:attrNameLst>
                                          <p:attrName>ppt_x</p:attrName>
                                        </p:attrNameLst>
                                      </p:cBhvr>
                                      <p:tavLst>
                                        <p:tav tm="0">
                                          <p:val>
                                            <p:strVal val="#ppt_x+0.31990734"/>
                                          </p:val>
                                        </p:tav>
                                        <p:tav tm="100000">
                                          <p:val>
                                            <p:strVal val="#ppt_x+0.31990734"/>
                                          </p:val>
                                        </p:tav>
                                      </p:tavLst>
                                    </p:anim>
                                    <p:anim calcmode="lin" valueType="num">
                                      <p:cBhvr>
                                        <p:cTn id="47" dur="indefinite"/>
                                        <p:tgtEl>
                                          <p:spTgt spid="69"/>
                                        </p:tgtEl>
                                        <p:attrNameLst>
                                          <p:attrName>ppt_y</p:attrName>
                                        </p:attrNameLst>
                                      </p:cBhvr>
                                      <p:tavLst>
                                        <p:tav tm="0">
                                          <p:val>
                                            <p:strVal val="#ppt_y+-0.021774292"/>
                                          </p:val>
                                        </p:tav>
                                        <p:tav tm="100000">
                                          <p:val>
                                            <p:strVal val="#ppt_y+-0.021774292"/>
                                          </p:val>
                                        </p:tav>
                                      </p:tavLst>
                                    </p:anim>
                                  </p:childTnLst>
                                </p:cTn>
                              </p:par>
                              <p:par>
                                <p:cTn id="48" presetID="23" presetClass="entr" presetSubtype="288" fill="hold" nodeType="withEffect">
                                  <p:stCondLst>
                                    <p:cond delay="0"/>
                                  </p:stCondLst>
                                  <p:childTnLst>
                                    <p:set>
                                      <p:cBhvr>
                                        <p:cTn id="49" dur="500" fill="hold">
                                          <p:stCondLst>
                                            <p:cond delay="0"/>
                                          </p:stCondLst>
                                        </p:cTn>
                                        <p:tgtEl>
                                          <p:spTgt spid="66"/>
                                        </p:tgtEl>
                                        <p:attrNameLst>
                                          <p:attrName>style.visibility</p:attrName>
                                        </p:attrNameLst>
                                      </p:cBhvr>
                                      <p:to>
                                        <p:strVal val="visible"/>
                                      </p:to>
                                    </p:set>
                                    <p:anim calcmode="lin" valueType="num">
                                      <p:cBhvr>
                                        <p:cTn id="50" dur="500" fill="hold"/>
                                        <p:tgtEl>
                                          <p:spTgt spid="66"/>
                                        </p:tgtEl>
                                        <p:attrNameLst>
                                          <p:attrName>ppt_w</p:attrName>
                                        </p:attrNameLst>
                                      </p:cBhvr>
                                      <p:tavLst>
                                        <p:tav tm="0">
                                          <p:val>
                                            <p:strVal val="4/3*#ppt_w"/>
                                          </p:val>
                                        </p:tav>
                                        <p:tav tm="100000">
                                          <p:val>
                                            <p:strVal val="#ppt_w"/>
                                          </p:val>
                                        </p:tav>
                                      </p:tavLst>
                                    </p:anim>
                                    <p:anim calcmode="lin" valueType="num">
                                      <p:cBhvr>
                                        <p:cTn id="51" dur="500" fill="hold"/>
                                        <p:tgtEl>
                                          <p:spTgt spid="66"/>
                                        </p:tgtEl>
                                        <p:attrNameLst>
                                          <p:attrName>ppt_h</p:attrName>
                                        </p:attrNameLst>
                                      </p:cBhvr>
                                      <p:tavLst>
                                        <p:tav tm="0">
                                          <p:val>
                                            <p:strVal val="4/3*#ppt_h"/>
                                          </p:val>
                                        </p:tav>
                                        <p:tav tm="100000">
                                          <p:val>
                                            <p:strVal val="#ppt_h"/>
                                          </p:val>
                                        </p:tav>
                                      </p:tavLst>
                                    </p:anim>
                                    <p:anim calcmode="lin" valueType="num">
                                      <p:cBhvr>
                                        <p:cTn id="52" dur="indefinite"/>
                                        <p:tgtEl>
                                          <p:spTgt spid="66"/>
                                        </p:tgtEl>
                                        <p:attrNameLst>
                                          <p:attrName>ppt_x</p:attrName>
                                        </p:attrNameLst>
                                      </p:cBhvr>
                                      <p:tavLst>
                                        <p:tav tm="0">
                                          <p:val>
                                            <p:strVal val="#ppt_x+0.3199073"/>
                                          </p:val>
                                        </p:tav>
                                        <p:tav tm="100000">
                                          <p:val>
                                            <p:strVal val="#ppt_x+0.3199073"/>
                                          </p:val>
                                        </p:tav>
                                      </p:tavLst>
                                    </p:anim>
                                    <p:anim calcmode="lin" valueType="num">
                                      <p:cBhvr>
                                        <p:cTn id="53" dur="indefinite"/>
                                        <p:tgtEl>
                                          <p:spTgt spid="66"/>
                                        </p:tgtEl>
                                        <p:attrNameLst>
                                          <p:attrName>ppt_y</p:attrName>
                                        </p:attrNameLst>
                                      </p:cBhvr>
                                      <p:tavLst>
                                        <p:tav tm="0">
                                          <p:val>
                                            <p:strVal val="#ppt_y+-0.021774292"/>
                                          </p:val>
                                        </p:tav>
                                        <p:tav tm="100000">
                                          <p:val>
                                            <p:strVal val="#ppt_y+-0.021774292"/>
                                          </p:val>
                                        </p:tav>
                                      </p:tavLst>
                                    </p:anim>
                                  </p:childTnLst>
                                </p:cTn>
                              </p:par>
                              <p:par>
                                <p:cTn id="54" presetID="23" presetClass="entr" presetSubtype="288" fill="hold" nodeType="withEffect">
                                  <p:stCondLst>
                                    <p:cond delay="0"/>
                                  </p:stCondLst>
                                  <p:childTnLst>
                                    <p:set>
                                      <p:cBhvr>
                                        <p:cTn id="55" dur="500"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strVal val="4/3*#ppt_w"/>
                                          </p:val>
                                        </p:tav>
                                        <p:tav tm="100000">
                                          <p:val>
                                            <p:strVal val="#ppt_w"/>
                                          </p:val>
                                        </p:tav>
                                      </p:tavLst>
                                    </p:anim>
                                    <p:anim calcmode="lin" valueType="num">
                                      <p:cBhvr>
                                        <p:cTn id="57" dur="500" fill="hold"/>
                                        <p:tgtEl>
                                          <p:spTgt spid="11"/>
                                        </p:tgtEl>
                                        <p:attrNameLst>
                                          <p:attrName>ppt_h</p:attrName>
                                        </p:attrNameLst>
                                      </p:cBhvr>
                                      <p:tavLst>
                                        <p:tav tm="0">
                                          <p:val>
                                            <p:strVal val="4/3*#ppt_h"/>
                                          </p:val>
                                        </p:tav>
                                        <p:tav tm="100000">
                                          <p:val>
                                            <p:strVal val="#ppt_h"/>
                                          </p:val>
                                        </p:tav>
                                      </p:tavLst>
                                    </p:anim>
                                    <p:anim calcmode="lin" valueType="num">
                                      <p:cBhvr>
                                        <p:cTn id="58" dur="indefinite"/>
                                        <p:tgtEl>
                                          <p:spTgt spid="11"/>
                                        </p:tgtEl>
                                        <p:attrNameLst>
                                          <p:attrName>ppt_x</p:attrName>
                                        </p:attrNameLst>
                                      </p:cBhvr>
                                      <p:tavLst>
                                        <p:tav tm="0">
                                          <p:val>
                                            <p:strVal val="#ppt_x+0.31990734"/>
                                          </p:val>
                                        </p:tav>
                                        <p:tav tm="100000">
                                          <p:val>
                                            <p:strVal val="#ppt_x+0.31990734"/>
                                          </p:val>
                                        </p:tav>
                                      </p:tavLst>
                                    </p:anim>
                                    <p:anim calcmode="lin" valueType="num">
                                      <p:cBhvr>
                                        <p:cTn id="59" dur="indefinite"/>
                                        <p:tgtEl>
                                          <p:spTgt spid="11"/>
                                        </p:tgtEl>
                                        <p:attrNameLst>
                                          <p:attrName>ppt_y</p:attrName>
                                        </p:attrNameLst>
                                      </p:cBhvr>
                                      <p:tavLst>
                                        <p:tav tm="0">
                                          <p:val>
                                            <p:strVal val="#ppt_y+-0.021774292"/>
                                          </p:val>
                                        </p:tav>
                                        <p:tav tm="100000">
                                          <p:val>
                                            <p:strVal val="#ppt_y+-0.021774292"/>
                                          </p:val>
                                        </p:tav>
                                      </p:tavLst>
                                    </p:anim>
                                  </p:childTnLst>
                                </p:cTn>
                              </p:par>
                              <p:par>
                                <p:cTn id="60" presetID="23" presetClass="entr" presetSubtype="288" fill="hold" nodeType="withEffect">
                                  <p:stCondLst>
                                    <p:cond delay="0"/>
                                  </p:stCondLst>
                                  <p:childTnLst>
                                    <p:set>
                                      <p:cBhvr>
                                        <p:cTn id="61" dur="500" fill="hold">
                                          <p:stCondLst>
                                            <p:cond delay="0"/>
                                          </p:stCondLst>
                                        </p:cTn>
                                        <p:tgtEl>
                                          <p:spTgt spid="73"/>
                                        </p:tgtEl>
                                        <p:attrNameLst>
                                          <p:attrName>style.visibility</p:attrName>
                                        </p:attrNameLst>
                                      </p:cBhvr>
                                      <p:to>
                                        <p:strVal val="visible"/>
                                      </p:to>
                                    </p:set>
                                    <p:anim calcmode="lin" valueType="num">
                                      <p:cBhvr>
                                        <p:cTn id="62" dur="500" fill="hold"/>
                                        <p:tgtEl>
                                          <p:spTgt spid="73"/>
                                        </p:tgtEl>
                                        <p:attrNameLst>
                                          <p:attrName>ppt_w</p:attrName>
                                        </p:attrNameLst>
                                      </p:cBhvr>
                                      <p:tavLst>
                                        <p:tav tm="0">
                                          <p:val>
                                            <p:strVal val="4/3*#ppt_w"/>
                                          </p:val>
                                        </p:tav>
                                        <p:tav tm="100000">
                                          <p:val>
                                            <p:strVal val="#ppt_w"/>
                                          </p:val>
                                        </p:tav>
                                      </p:tavLst>
                                    </p:anim>
                                    <p:anim calcmode="lin" valueType="num">
                                      <p:cBhvr>
                                        <p:cTn id="63" dur="500" fill="hold"/>
                                        <p:tgtEl>
                                          <p:spTgt spid="73"/>
                                        </p:tgtEl>
                                        <p:attrNameLst>
                                          <p:attrName>ppt_h</p:attrName>
                                        </p:attrNameLst>
                                      </p:cBhvr>
                                      <p:tavLst>
                                        <p:tav tm="0">
                                          <p:val>
                                            <p:strVal val="4/3*#ppt_h"/>
                                          </p:val>
                                        </p:tav>
                                        <p:tav tm="100000">
                                          <p:val>
                                            <p:strVal val="#ppt_h"/>
                                          </p:val>
                                        </p:tav>
                                      </p:tavLst>
                                    </p:anim>
                                    <p:anim calcmode="lin" valueType="num">
                                      <p:cBhvr>
                                        <p:cTn id="64" dur="indefinite"/>
                                        <p:tgtEl>
                                          <p:spTgt spid="73"/>
                                        </p:tgtEl>
                                        <p:attrNameLst>
                                          <p:attrName>ppt_x</p:attrName>
                                        </p:attrNameLst>
                                      </p:cBhvr>
                                      <p:tavLst>
                                        <p:tav tm="0">
                                          <p:val>
                                            <p:strVal val="#ppt_x+0.3199073"/>
                                          </p:val>
                                        </p:tav>
                                        <p:tav tm="100000">
                                          <p:val>
                                            <p:strVal val="#ppt_x+0.3199073"/>
                                          </p:val>
                                        </p:tav>
                                      </p:tavLst>
                                    </p:anim>
                                    <p:anim calcmode="lin" valueType="num">
                                      <p:cBhvr>
                                        <p:cTn id="65" dur="indefinite"/>
                                        <p:tgtEl>
                                          <p:spTgt spid="73"/>
                                        </p:tgtEl>
                                        <p:attrNameLst>
                                          <p:attrName>ppt_y</p:attrName>
                                        </p:attrNameLst>
                                      </p:cBhvr>
                                      <p:tavLst>
                                        <p:tav tm="0">
                                          <p:val>
                                            <p:strVal val="#ppt_y+-0.021774292"/>
                                          </p:val>
                                        </p:tav>
                                        <p:tav tm="100000">
                                          <p:val>
                                            <p:strVal val="#ppt_y+-0.021774292"/>
                                          </p:val>
                                        </p:tav>
                                      </p:tavLst>
                                    </p:anim>
                                  </p:childTnLst>
                                </p:cTn>
                              </p:par>
                              <p:par>
                                <p:cTn id="66" presetID="23" presetClass="entr" presetSubtype="288" fill="hold" grpId="0" nodeType="withEffect">
                                  <p:stCondLst>
                                    <p:cond delay="0"/>
                                  </p:stCondLst>
                                  <p:childTnLst>
                                    <p:set>
                                      <p:cBhvr>
                                        <p:cTn id="67" dur="500" fill="hold">
                                          <p:stCondLst>
                                            <p:cond delay="0"/>
                                          </p:stCondLst>
                                        </p:cTn>
                                        <p:tgtEl>
                                          <p:spTgt spid="7"/>
                                        </p:tgtEl>
                                        <p:attrNameLst>
                                          <p:attrName>style.visibility</p:attrName>
                                        </p:attrNameLst>
                                      </p:cBhvr>
                                      <p:to>
                                        <p:strVal val="visible"/>
                                      </p:to>
                                    </p:set>
                                    <p:anim calcmode="lin" valueType="num">
                                      <p:cBhvr>
                                        <p:cTn id="68" dur="500" fill="hold"/>
                                        <p:tgtEl>
                                          <p:spTgt spid="7"/>
                                        </p:tgtEl>
                                        <p:attrNameLst>
                                          <p:attrName>ppt_w</p:attrName>
                                        </p:attrNameLst>
                                      </p:cBhvr>
                                      <p:tavLst>
                                        <p:tav tm="0">
                                          <p:val>
                                            <p:strVal val="4/3*#ppt_w"/>
                                          </p:val>
                                        </p:tav>
                                        <p:tav tm="100000">
                                          <p:val>
                                            <p:strVal val="#ppt_w"/>
                                          </p:val>
                                        </p:tav>
                                      </p:tavLst>
                                    </p:anim>
                                    <p:anim calcmode="lin" valueType="num">
                                      <p:cBhvr>
                                        <p:cTn id="69" dur="500" fill="hold"/>
                                        <p:tgtEl>
                                          <p:spTgt spid="7"/>
                                        </p:tgtEl>
                                        <p:attrNameLst>
                                          <p:attrName>ppt_h</p:attrName>
                                        </p:attrNameLst>
                                      </p:cBhvr>
                                      <p:tavLst>
                                        <p:tav tm="0">
                                          <p:val>
                                            <p:strVal val="4/3*#ppt_h"/>
                                          </p:val>
                                        </p:tav>
                                        <p:tav tm="100000">
                                          <p:val>
                                            <p:strVal val="#ppt_h"/>
                                          </p:val>
                                        </p:tav>
                                      </p:tavLst>
                                    </p:anim>
                                    <p:anim calcmode="lin" valueType="num">
                                      <p:cBhvr>
                                        <p:cTn id="70" dur="indefinite"/>
                                        <p:tgtEl>
                                          <p:spTgt spid="7"/>
                                        </p:tgtEl>
                                        <p:attrNameLst>
                                          <p:attrName>ppt_x</p:attrName>
                                        </p:attrNameLst>
                                      </p:cBhvr>
                                      <p:tavLst>
                                        <p:tav tm="0">
                                          <p:val>
                                            <p:strVal val="#ppt_x+0.3199073"/>
                                          </p:val>
                                        </p:tav>
                                        <p:tav tm="100000">
                                          <p:val>
                                            <p:strVal val="#ppt_x+0.3199073"/>
                                          </p:val>
                                        </p:tav>
                                      </p:tavLst>
                                    </p:anim>
                                    <p:anim calcmode="lin" valueType="num">
                                      <p:cBhvr>
                                        <p:cTn id="71" dur="indefinite"/>
                                        <p:tgtEl>
                                          <p:spTgt spid="7"/>
                                        </p:tgtEl>
                                        <p:attrNameLst>
                                          <p:attrName>ppt_y</p:attrName>
                                        </p:attrNameLst>
                                      </p:cBhvr>
                                      <p:tavLst>
                                        <p:tav tm="0">
                                          <p:val>
                                            <p:strVal val="#ppt_y+-0.021774292"/>
                                          </p:val>
                                        </p:tav>
                                        <p:tav tm="100000">
                                          <p:val>
                                            <p:strVal val="#ppt_y+-0.021774292"/>
                                          </p:val>
                                        </p:tav>
                                      </p:tavLst>
                                    </p:anim>
                                  </p:childTnLst>
                                </p:cTn>
                              </p:par>
                              <p:par>
                                <p:cTn id="72" presetID="23" presetClass="entr" presetSubtype="288" fill="hold" grpId="0" nodeType="withEffect">
                                  <p:stCondLst>
                                    <p:cond delay="0"/>
                                  </p:stCondLst>
                                  <p:childTnLst>
                                    <p:set>
                                      <p:cBhvr>
                                        <p:cTn id="73" dur="500" fill="hold">
                                          <p:stCondLst>
                                            <p:cond delay="0"/>
                                          </p:stCondLst>
                                        </p:cTn>
                                        <p:tgtEl>
                                          <p:spTgt spid="8"/>
                                        </p:tgtEl>
                                        <p:attrNameLst>
                                          <p:attrName>style.visibility</p:attrName>
                                        </p:attrNameLst>
                                      </p:cBhvr>
                                      <p:to>
                                        <p:strVal val="visible"/>
                                      </p:to>
                                    </p:set>
                                    <p:anim calcmode="lin" valueType="num">
                                      <p:cBhvr>
                                        <p:cTn id="74" dur="500" fill="hold"/>
                                        <p:tgtEl>
                                          <p:spTgt spid="8"/>
                                        </p:tgtEl>
                                        <p:attrNameLst>
                                          <p:attrName>ppt_w</p:attrName>
                                        </p:attrNameLst>
                                      </p:cBhvr>
                                      <p:tavLst>
                                        <p:tav tm="0">
                                          <p:val>
                                            <p:strVal val="4/3*#ppt_w"/>
                                          </p:val>
                                        </p:tav>
                                        <p:tav tm="100000">
                                          <p:val>
                                            <p:strVal val="#ppt_w"/>
                                          </p:val>
                                        </p:tav>
                                      </p:tavLst>
                                    </p:anim>
                                    <p:anim calcmode="lin" valueType="num">
                                      <p:cBhvr>
                                        <p:cTn id="75" dur="500" fill="hold"/>
                                        <p:tgtEl>
                                          <p:spTgt spid="8"/>
                                        </p:tgtEl>
                                        <p:attrNameLst>
                                          <p:attrName>ppt_h</p:attrName>
                                        </p:attrNameLst>
                                      </p:cBhvr>
                                      <p:tavLst>
                                        <p:tav tm="0">
                                          <p:val>
                                            <p:strVal val="4/3*#ppt_h"/>
                                          </p:val>
                                        </p:tav>
                                        <p:tav tm="100000">
                                          <p:val>
                                            <p:strVal val="#ppt_h"/>
                                          </p:val>
                                        </p:tav>
                                      </p:tavLst>
                                    </p:anim>
                                    <p:anim calcmode="lin" valueType="num">
                                      <p:cBhvr>
                                        <p:cTn id="76" dur="indefinite"/>
                                        <p:tgtEl>
                                          <p:spTgt spid="8"/>
                                        </p:tgtEl>
                                        <p:attrNameLst>
                                          <p:attrName>ppt_x</p:attrName>
                                        </p:attrNameLst>
                                      </p:cBhvr>
                                      <p:tavLst>
                                        <p:tav tm="0">
                                          <p:val>
                                            <p:strVal val="#ppt_x+0.3199073"/>
                                          </p:val>
                                        </p:tav>
                                        <p:tav tm="100000">
                                          <p:val>
                                            <p:strVal val="#ppt_x+0.3199073"/>
                                          </p:val>
                                        </p:tav>
                                      </p:tavLst>
                                    </p:anim>
                                    <p:anim calcmode="lin" valueType="num">
                                      <p:cBhvr>
                                        <p:cTn id="77" dur="indefinite"/>
                                        <p:tgtEl>
                                          <p:spTgt spid="8"/>
                                        </p:tgtEl>
                                        <p:attrNameLst>
                                          <p:attrName>ppt_y</p:attrName>
                                        </p:attrNameLst>
                                      </p:cBhvr>
                                      <p:tavLst>
                                        <p:tav tm="0">
                                          <p:val>
                                            <p:strVal val="#ppt_y+-0.021774292"/>
                                          </p:val>
                                        </p:tav>
                                        <p:tav tm="100000">
                                          <p:val>
                                            <p:strVal val="#ppt_y+-0.021774292"/>
                                          </p:val>
                                        </p:tav>
                                      </p:tavLst>
                                    </p:anim>
                                  </p:childTnLst>
                                </p:cTn>
                              </p:par>
                            </p:childTnLst>
                          </p:cTn>
                        </p:par>
                      </p:childTnLst>
                    </p:cTn>
                  </p:par>
                  <p:par>
                    <p:cTn id="78" fill="hold">
                      <p:stCondLst>
                        <p:cond delay="indefinite"/>
                      </p:stCondLst>
                      <p:childTnLst>
                        <p:par>
                          <p:cTn id="79" fill="hold">
                            <p:stCondLst>
                              <p:cond delay="0"/>
                            </p:stCondLst>
                            <p:childTnLst>
                              <p:par>
                                <p:cTn id="80" presetID="23" presetClass="entr" presetSubtype="288" fill="hold" grpId="0" nodeType="clickEffect">
                                  <p:stCondLst>
                                    <p:cond delay="0"/>
                                  </p:stCondLst>
                                  <p:childTnLst>
                                    <p:set>
                                      <p:cBhvr>
                                        <p:cTn id="81" dur="500" fill="hold">
                                          <p:stCondLst>
                                            <p:cond delay="0"/>
                                          </p:stCondLst>
                                        </p:cTn>
                                        <p:tgtEl>
                                          <p:spTgt spid="5"/>
                                        </p:tgtEl>
                                        <p:attrNameLst>
                                          <p:attrName>style.visibility</p:attrName>
                                        </p:attrNameLst>
                                      </p:cBhvr>
                                      <p:to>
                                        <p:strVal val="visible"/>
                                      </p:to>
                                    </p:set>
                                    <p:anim calcmode="lin" valueType="num">
                                      <p:cBhvr>
                                        <p:cTn id="82" dur="500" fill="hold"/>
                                        <p:tgtEl>
                                          <p:spTgt spid="5"/>
                                        </p:tgtEl>
                                        <p:attrNameLst>
                                          <p:attrName>ppt_w</p:attrName>
                                        </p:attrNameLst>
                                      </p:cBhvr>
                                      <p:tavLst>
                                        <p:tav tm="0">
                                          <p:val>
                                            <p:strVal val="4/3*#ppt_w"/>
                                          </p:val>
                                        </p:tav>
                                        <p:tav tm="100000">
                                          <p:val>
                                            <p:strVal val="#ppt_w"/>
                                          </p:val>
                                        </p:tav>
                                      </p:tavLst>
                                    </p:anim>
                                    <p:anim calcmode="lin" valueType="num">
                                      <p:cBhvr>
                                        <p:cTn id="83" dur="500" fill="hold"/>
                                        <p:tgtEl>
                                          <p:spTgt spid="5"/>
                                        </p:tgtEl>
                                        <p:attrNameLst>
                                          <p:attrName>ppt_h</p:attrName>
                                        </p:attrNameLst>
                                      </p:cBhvr>
                                      <p:tavLst>
                                        <p:tav tm="0">
                                          <p:val>
                                            <p:strVal val="4/3*#ppt_h"/>
                                          </p:val>
                                        </p:tav>
                                        <p:tav tm="100000">
                                          <p:val>
                                            <p:strVal val="#ppt_h"/>
                                          </p:val>
                                        </p:tav>
                                      </p:tavLst>
                                    </p:anim>
                                    <p:anim calcmode="lin" valueType="num">
                                      <p:cBhvr>
                                        <p:cTn id="84" dur="indefinite"/>
                                        <p:tgtEl>
                                          <p:spTgt spid="5"/>
                                        </p:tgtEl>
                                        <p:attrNameLst>
                                          <p:attrName>ppt_x</p:attrName>
                                        </p:attrNameLst>
                                      </p:cBhvr>
                                      <p:tavLst>
                                        <p:tav tm="0">
                                          <p:val>
                                            <p:strVal val="#ppt_x+0.15694447"/>
                                          </p:val>
                                        </p:tav>
                                        <p:tav tm="100000">
                                          <p:val>
                                            <p:strVal val="#ppt_x+0.15694447"/>
                                          </p:val>
                                        </p:tav>
                                      </p:tavLst>
                                    </p:anim>
                                    <p:anim calcmode="lin" valueType="num">
                                      <p:cBhvr>
                                        <p:cTn id="85" dur="indefinite"/>
                                        <p:tgtEl>
                                          <p:spTgt spid="5"/>
                                        </p:tgtEl>
                                        <p:attrNameLst>
                                          <p:attrName>ppt_y</p:attrName>
                                        </p:attrNameLst>
                                      </p:cBhvr>
                                      <p:tavLst>
                                        <p:tav tm="0">
                                          <p:val>
                                            <p:strVal val="#ppt_y+-5.6514033E-08"/>
                                          </p:val>
                                        </p:tav>
                                        <p:tav tm="100000">
                                          <p:val>
                                            <p:strVal val="#ppt_y+-5.6514033E-08"/>
                                          </p:val>
                                        </p:tav>
                                      </p:tavLst>
                                    </p:anim>
                                  </p:childTnLst>
                                </p:cTn>
                              </p:par>
                              <p:par>
                                <p:cTn id="86" presetID="23" presetClass="entr" presetSubtype="288" fill="hold" grpId="0" nodeType="withEffect">
                                  <p:stCondLst>
                                    <p:cond delay="0"/>
                                  </p:stCondLst>
                                  <p:childTnLst>
                                    <p:set>
                                      <p:cBhvr>
                                        <p:cTn id="87" dur="500" fill="hold">
                                          <p:stCondLst>
                                            <p:cond delay="0"/>
                                          </p:stCondLst>
                                        </p:cTn>
                                        <p:tgtEl>
                                          <p:spTgt spid="23"/>
                                        </p:tgtEl>
                                        <p:attrNameLst>
                                          <p:attrName>style.visibility</p:attrName>
                                        </p:attrNameLst>
                                      </p:cBhvr>
                                      <p:to>
                                        <p:strVal val="visible"/>
                                      </p:to>
                                    </p:set>
                                    <p:anim calcmode="lin" valueType="num">
                                      <p:cBhvr>
                                        <p:cTn id="88" dur="500" fill="hold"/>
                                        <p:tgtEl>
                                          <p:spTgt spid="23"/>
                                        </p:tgtEl>
                                        <p:attrNameLst>
                                          <p:attrName>ppt_w</p:attrName>
                                        </p:attrNameLst>
                                      </p:cBhvr>
                                      <p:tavLst>
                                        <p:tav tm="0">
                                          <p:val>
                                            <p:strVal val="4/3*#ppt_w"/>
                                          </p:val>
                                        </p:tav>
                                        <p:tav tm="100000">
                                          <p:val>
                                            <p:strVal val="#ppt_w"/>
                                          </p:val>
                                        </p:tav>
                                      </p:tavLst>
                                    </p:anim>
                                    <p:anim calcmode="lin" valueType="num">
                                      <p:cBhvr>
                                        <p:cTn id="89" dur="500" fill="hold"/>
                                        <p:tgtEl>
                                          <p:spTgt spid="23"/>
                                        </p:tgtEl>
                                        <p:attrNameLst>
                                          <p:attrName>ppt_h</p:attrName>
                                        </p:attrNameLst>
                                      </p:cBhvr>
                                      <p:tavLst>
                                        <p:tav tm="0">
                                          <p:val>
                                            <p:strVal val="4/3*#ppt_h"/>
                                          </p:val>
                                        </p:tav>
                                        <p:tav tm="100000">
                                          <p:val>
                                            <p:strVal val="#ppt_h"/>
                                          </p:val>
                                        </p:tav>
                                      </p:tavLst>
                                    </p:anim>
                                    <p:anim calcmode="lin" valueType="num">
                                      <p:cBhvr>
                                        <p:cTn id="90" dur="indefinite"/>
                                        <p:tgtEl>
                                          <p:spTgt spid="23"/>
                                        </p:tgtEl>
                                        <p:attrNameLst>
                                          <p:attrName>ppt_x</p:attrName>
                                        </p:attrNameLst>
                                      </p:cBhvr>
                                      <p:tavLst>
                                        <p:tav tm="0">
                                          <p:val>
                                            <p:strVal val="#ppt_x+0.15694447"/>
                                          </p:val>
                                        </p:tav>
                                        <p:tav tm="100000">
                                          <p:val>
                                            <p:strVal val="#ppt_x+0.15694447"/>
                                          </p:val>
                                        </p:tav>
                                      </p:tavLst>
                                    </p:anim>
                                    <p:anim calcmode="lin" valueType="num">
                                      <p:cBhvr>
                                        <p:cTn id="91" dur="indefinite"/>
                                        <p:tgtEl>
                                          <p:spTgt spid="23"/>
                                        </p:tgtEl>
                                        <p:attrNameLst>
                                          <p:attrName>ppt_y</p:attrName>
                                        </p:attrNameLst>
                                      </p:cBhvr>
                                      <p:tavLst>
                                        <p:tav tm="0">
                                          <p:val>
                                            <p:strVal val="#ppt_y+-5.6514033E-08"/>
                                          </p:val>
                                        </p:tav>
                                        <p:tav tm="100000">
                                          <p:val>
                                            <p:strVal val="#ppt_y+-5.6514033E-08"/>
                                          </p:val>
                                        </p:tav>
                                      </p:tavLst>
                                    </p:anim>
                                  </p:childTnLst>
                                </p:cTn>
                              </p:par>
                              <p:par>
                                <p:cTn id="92" presetID="23" presetClass="entr" presetSubtype="288" fill="hold" grpId="0" nodeType="withEffect">
                                  <p:stCondLst>
                                    <p:cond delay="0"/>
                                  </p:stCondLst>
                                  <p:childTnLst>
                                    <p:set>
                                      <p:cBhvr>
                                        <p:cTn id="93" dur="500" fill="hold">
                                          <p:stCondLst>
                                            <p:cond delay="0"/>
                                          </p:stCondLst>
                                        </p:cTn>
                                        <p:tgtEl>
                                          <p:spTgt spid="70"/>
                                        </p:tgtEl>
                                        <p:attrNameLst>
                                          <p:attrName>style.visibility</p:attrName>
                                        </p:attrNameLst>
                                      </p:cBhvr>
                                      <p:to>
                                        <p:strVal val="visible"/>
                                      </p:to>
                                    </p:set>
                                    <p:anim calcmode="lin" valueType="num">
                                      <p:cBhvr>
                                        <p:cTn id="94" dur="500" fill="hold"/>
                                        <p:tgtEl>
                                          <p:spTgt spid="70"/>
                                        </p:tgtEl>
                                        <p:attrNameLst>
                                          <p:attrName>ppt_w</p:attrName>
                                        </p:attrNameLst>
                                      </p:cBhvr>
                                      <p:tavLst>
                                        <p:tav tm="0">
                                          <p:val>
                                            <p:strVal val="4/3*#ppt_w"/>
                                          </p:val>
                                        </p:tav>
                                        <p:tav tm="100000">
                                          <p:val>
                                            <p:strVal val="#ppt_w"/>
                                          </p:val>
                                        </p:tav>
                                      </p:tavLst>
                                    </p:anim>
                                    <p:anim calcmode="lin" valueType="num">
                                      <p:cBhvr>
                                        <p:cTn id="95" dur="500" fill="hold"/>
                                        <p:tgtEl>
                                          <p:spTgt spid="70"/>
                                        </p:tgtEl>
                                        <p:attrNameLst>
                                          <p:attrName>ppt_h</p:attrName>
                                        </p:attrNameLst>
                                      </p:cBhvr>
                                      <p:tavLst>
                                        <p:tav tm="0">
                                          <p:val>
                                            <p:strVal val="4/3*#ppt_h"/>
                                          </p:val>
                                        </p:tav>
                                        <p:tav tm="100000">
                                          <p:val>
                                            <p:strVal val="#ppt_h"/>
                                          </p:val>
                                        </p:tav>
                                      </p:tavLst>
                                    </p:anim>
                                    <p:anim calcmode="lin" valueType="num">
                                      <p:cBhvr>
                                        <p:cTn id="96" dur="indefinite"/>
                                        <p:tgtEl>
                                          <p:spTgt spid="70"/>
                                        </p:tgtEl>
                                        <p:attrNameLst>
                                          <p:attrName>ppt_x</p:attrName>
                                        </p:attrNameLst>
                                      </p:cBhvr>
                                      <p:tavLst>
                                        <p:tav tm="0">
                                          <p:val>
                                            <p:strVal val="#ppt_x+0.15694447"/>
                                          </p:val>
                                        </p:tav>
                                        <p:tav tm="100000">
                                          <p:val>
                                            <p:strVal val="#ppt_x+0.15694447"/>
                                          </p:val>
                                        </p:tav>
                                      </p:tavLst>
                                    </p:anim>
                                    <p:anim calcmode="lin" valueType="num">
                                      <p:cBhvr>
                                        <p:cTn id="97" dur="indefinite"/>
                                        <p:tgtEl>
                                          <p:spTgt spid="70"/>
                                        </p:tgtEl>
                                        <p:attrNameLst>
                                          <p:attrName>ppt_y</p:attrName>
                                        </p:attrNameLst>
                                      </p:cBhvr>
                                      <p:tavLst>
                                        <p:tav tm="0">
                                          <p:val>
                                            <p:strVal val="#ppt_y+-5.6514033E-08"/>
                                          </p:val>
                                        </p:tav>
                                        <p:tav tm="100000">
                                          <p:val>
                                            <p:strVal val="#ppt_y+-5.6514033E-08"/>
                                          </p:val>
                                        </p:tav>
                                      </p:tavLst>
                                    </p:anim>
                                  </p:childTnLst>
                                </p:cTn>
                              </p:par>
                              <p:par>
                                <p:cTn id="98" presetID="23" presetClass="entr" presetSubtype="288" fill="hold" nodeType="withEffect">
                                  <p:stCondLst>
                                    <p:cond delay="0"/>
                                  </p:stCondLst>
                                  <p:childTnLst>
                                    <p:set>
                                      <p:cBhvr>
                                        <p:cTn id="99" dur="500" fill="hold">
                                          <p:stCondLst>
                                            <p:cond delay="0"/>
                                          </p:stCondLst>
                                        </p:cTn>
                                        <p:tgtEl>
                                          <p:spTgt spid="67"/>
                                        </p:tgtEl>
                                        <p:attrNameLst>
                                          <p:attrName>style.visibility</p:attrName>
                                        </p:attrNameLst>
                                      </p:cBhvr>
                                      <p:to>
                                        <p:strVal val="visible"/>
                                      </p:to>
                                    </p:set>
                                    <p:anim calcmode="lin" valueType="num">
                                      <p:cBhvr>
                                        <p:cTn id="100" dur="500" fill="hold"/>
                                        <p:tgtEl>
                                          <p:spTgt spid="67"/>
                                        </p:tgtEl>
                                        <p:attrNameLst>
                                          <p:attrName>ppt_w</p:attrName>
                                        </p:attrNameLst>
                                      </p:cBhvr>
                                      <p:tavLst>
                                        <p:tav tm="0">
                                          <p:val>
                                            <p:strVal val="4/3*#ppt_w"/>
                                          </p:val>
                                        </p:tav>
                                        <p:tav tm="100000">
                                          <p:val>
                                            <p:strVal val="#ppt_w"/>
                                          </p:val>
                                        </p:tav>
                                      </p:tavLst>
                                    </p:anim>
                                    <p:anim calcmode="lin" valueType="num">
                                      <p:cBhvr>
                                        <p:cTn id="101" dur="500" fill="hold"/>
                                        <p:tgtEl>
                                          <p:spTgt spid="67"/>
                                        </p:tgtEl>
                                        <p:attrNameLst>
                                          <p:attrName>ppt_h</p:attrName>
                                        </p:attrNameLst>
                                      </p:cBhvr>
                                      <p:tavLst>
                                        <p:tav tm="0">
                                          <p:val>
                                            <p:strVal val="4/3*#ppt_h"/>
                                          </p:val>
                                        </p:tav>
                                        <p:tav tm="100000">
                                          <p:val>
                                            <p:strVal val="#ppt_h"/>
                                          </p:val>
                                        </p:tav>
                                      </p:tavLst>
                                    </p:anim>
                                    <p:anim calcmode="lin" valueType="num">
                                      <p:cBhvr>
                                        <p:cTn id="102" dur="indefinite"/>
                                        <p:tgtEl>
                                          <p:spTgt spid="67"/>
                                        </p:tgtEl>
                                        <p:attrNameLst>
                                          <p:attrName>ppt_x</p:attrName>
                                        </p:attrNameLst>
                                      </p:cBhvr>
                                      <p:tavLst>
                                        <p:tav tm="0">
                                          <p:val>
                                            <p:strVal val="#ppt_x+0.15694447"/>
                                          </p:val>
                                        </p:tav>
                                        <p:tav tm="100000">
                                          <p:val>
                                            <p:strVal val="#ppt_x+0.15694447"/>
                                          </p:val>
                                        </p:tav>
                                      </p:tavLst>
                                    </p:anim>
                                    <p:anim calcmode="lin" valueType="num">
                                      <p:cBhvr>
                                        <p:cTn id="103" dur="indefinite"/>
                                        <p:tgtEl>
                                          <p:spTgt spid="67"/>
                                        </p:tgtEl>
                                        <p:attrNameLst>
                                          <p:attrName>ppt_y</p:attrName>
                                        </p:attrNameLst>
                                      </p:cBhvr>
                                      <p:tavLst>
                                        <p:tav tm="0">
                                          <p:val>
                                            <p:strVal val="#ppt_y+-5.6514033E-08"/>
                                          </p:val>
                                        </p:tav>
                                        <p:tav tm="100000">
                                          <p:val>
                                            <p:strVal val="#ppt_y+-5.6514033E-08"/>
                                          </p:val>
                                        </p:tav>
                                      </p:tavLst>
                                    </p:anim>
                                  </p:childTnLst>
                                </p:cTn>
                              </p:par>
                              <p:par>
                                <p:cTn id="104" presetID="23" presetClass="entr" presetSubtype="288" fill="hold" nodeType="withEffect">
                                  <p:stCondLst>
                                    <p:cond delay="0"/>
                                  </p:stCondLst>
                                  <p:childTnLst>
                                    <p:set>
                                      <p:cBhvr>
                                        <p:cTn id="105" dur="500" fill="hold">
                                          <p:stCondLst>
                                            <p:cond delay="0"/>
                                          </p:stCondLst>
                                        </p:cTn>
                                        <p:tgtEl>
                                          <p:spTgt spid="72"/>
                                        </p:tgtEl>
                                        <p:attrNameLst>
                                          <p:attrName>style.visibility</p:attrName>
                                        </p:attrNameLst>
                                      </p:cBhvr>
                                      <p:to>
                                        <p:strVal val="visible"/>
                                      </p:to>
                                    </p:set>
                                    <p:anim calcmode="lin" valueType="num">
                                      <p:cBhvr>
                                        <p:cTn id="106" dur="500" fill="hold"/>
                                        <p:tgtEl>
                                          <p:spTgt spid="72"/>
                                        </p:tgtEl>
                                        <p:attrNameLst>
                                          <p:attrName>ppt_w</p:attrName>
                                        </p:attrNameLst>
                                      </p:cBhvr>
                                      <p:tavLst>
                                        <p:tav tm="0">
                                          <p:val>
                                            <p:strVal val="4/3*#ppt_w"/>
                                          </p:val>
                                        </p:tav>
                                        <p:tav tm="100000">
                                          <p:val>
                                            <p:strVal val="#ppt_w"/>
                                          </p:val>
                                        </p:tav>
                                      </p:tavLst>
                                    </p:anim>
                                    <p:anim calcmode="lin" valueType="num">
                                      <p:cBhvr>
                                        <p:cTn id="107" dur="500" fill="hold"/>
                                        <p:tgtEl>
                                          <p:spTgt spid="72"/>
                                        </p:tgtEl>
                                        <p:attrNameLst>
                                          <p:attrName>ppt_h</p:attrName>
                                        </p:attrNameLst>
                                      </p:cBhvr>
                                      <p:tavLst>
                                        <p:tav tm="0">
                                          <p:val>
                                            <p:strVal val="4/3*#ppt_h"/>
                                          </p:val>
                                        </p:tav>
                                        <p:tav tm="100000">
                                          <p:val>
                                            <p:strVal val="#ppt_h"/>
                                          </p:val>
                                        </p:tav>
                                      </p:tavLst>
                                    </p:anim>
                                    <p:anim calcmode="lin" valueType="num">
                                      <p:cBhvr>
                                        <p:cTn id="108" dur="indefinite"/>
                                        <p:tgtEl>
                                          <p:spTgt spid="72"/>
                                        </p:tgtEl>
                                        <p:attrNameLst>
                                          <p:attrName>ppt_x</p:attrName>
                                        </p:attrNameLst>
                                      </p:cBhvr>
                                      <p:tavLst>
                                        <p:tav tm="0">
                                          <p:val>
                                            <p:strVal val="#ppt_x+0.15694447"/>
                                          </p:val>
                                        </p:tav>
                                        <p:tav tm="100000">
                                          <p:val>
                                            <p:strVal val="#ppt_x+0.15694447"/>
                                          </p:val>
                                        </p:tav>
                                      </p:tavLst>
                                    </p:anim>
                                    <p:anim calcmode="lin" valueType="num">
                                      <p:cBhvr>
                                        <p:cTn id="109" dur="indefinite"/>
                                        <p:tgtEl>
                                          <p:spTgt spid="72"/>
                                        </p:tgtEl>
                                        <p:attrNameLst>
                                          <p:attrName>ppt_y</p:attrName>
                                        </p:attrNameLst>
                                      </p:cBhvr>
                                      <p:tavLst>
                                        <p:tav tm="0">
                                          <p:val>
                                            <p:strVal val="#ppt_y+-5.6514033E-08"/>
                                          </p:val>
                                        </p:tav>
                                        <p:tav tm="100000">
                                          <p:val>
                                            <p:strVal val="#ppt_y+-5.6514033E-08"/>
                                          </p:val>
                                        </p:tav>
                                      </p:tavLst>
                                    </p:anim>
                                  </p:childTnLst>
                                </p:cTn>
                              </p:par>
                              <p:par>
                                <p:cTn id="110" presetID="23" presetClass="entr" presetSubtype="288" fill="hold" nodeType="withEffect">
                                  <p:stCondLst>
                                    <p:cond delay="0"/>
                                  </p:stCondLst>
                                  <p:childTnLst>
                                    <p:set>
                                      <p:cBhvr>
                                        <p:cTn id="111" dur="500" fill="hold">
                                          <p:stCondLst>
                                            <p:cond delay="0"/>
                                          </p:stCondLst>
                                        </p:cTn>
                                        <p:tgtEl>
                                          <p:spTgt spid="76"/>
                                        </p:tgtEl>
                                        <p:attrNameLst>
                                          <p:attrName>style.visibility</p:attrName>
                                        </p:attrNameLst>
                                      </p:cBhvr>
                                      <p:to>
                                        <p:strVal val="visible"/>
                                      </p:to>
                                    </p:set>
                                    <p:anim calcmode="lin" valueType="num">
                                      <p:cBhvr>
                                        <p:cTn id="112" dur="500" fill="hold"/>
                                        <p:tgtEl>
                                          <p:spTgt spid="76"/>
                                        </p:tgtEl>
                                        <p:attrNameLst>
                                          <p:attrName>ppt_w</p:attrName>
                                        </p:attrNameLst>
                                      </p:cBhvr>
                                      <p:tavLst>
                                        <p:tav tm="0">
                                          <p:val>
                                            <p:strVal val="4/3*#ppt_w"/>
                                          </p:val>
                                        </p:tav>
                                        <p:tav tm="100000">
                                          <p:val>
                                            <p:strVal val="#ppt_w"/>
                                          </p:val>
                                        </p:tav>
                                      </p:tavLst>
                                    </p:anim>
                                    <p:anim calcmode="lin" valueType="num">
                                      <p:cBhvr>
                                        <p:cTn id="113" dur="500" fill="hold"/>
                                        <p:tgtEl>
                                          <p:spTgt spid="76"/>
                                        </p:tgtEl>
                                        <p:attrNameLst>
                                          <p:attrName>ppt_h</p:attrName>
                                        </p:attrNameLst>
                                      </p:cBhvr>
                                      <p:tavLst>
                                        <p:tav tm="0">
                                          <p:val>
                                            <p:strVal val="4/3*#ppt_h"/>
                                          </p:val>
                                        </p:tav>
                                        <p:tav tm="100000">
                                          <p:val>
                                            <p:strVal val="#ppt_h"/>
                                          </p:val>
                                        </p:tav>
                                      </p:tavLst>
                                    </p:anim>
                                    <p:anim calcmode="lin" valueType="num">
                                      <p:cBhvr>
                                        <p:cTn id="114" dur="indefinite"/>
                                        <p:tgtEl>
                                          <p:spTgt spid="76"/>
                                        </p:tgtEl>
                                        <p:attrNameLst>
                                          <p:attrName>ppt_x</p:attrName>
                                        </p:attrNameLst>
                                      </p:cBhvr>
                                      <p:tavLst>
                                        <p:tav tm="0">
                                          <p:val>
                                            <p:strVal val="#ppt_x+0.15694447"/>
                                          </p:val>
                                        </p:tav>
                                        <p:tav tm="100000">
                                          <p:val>
                                            <p:strVal val="#ppt_x+0.15694447"/>
                                          </p:val>
                                        </p:tav>
                                      </p:tavLst>
                                    </p:anim>
                                    <p:anim calcmode="lin" valueType="num">
                                      <p:cBhvr>
                                        <p:cTn id="115" dur="indefinite"/>
                                        <p:tgtEl>
                                          <p:spTgt spid="76"/>
                                        </p:tgtEl>
                                        <p:attrNameLst>
                                          <p:attrName>ppt_y</p:attrName>
                                        </p:attrNameLst>
                                      </p:cBhvr>
                                      <p:tavLst>
                                        <p:tav tm="0">
                                          <p:val>
                                            <p:strVal val="#ppt_y+-5.6514033E-08"/>
                                          </p:val>
                                        </p:tav>
                                        <p:tav tm="100000">
                                          <p:val>
                                            <p:strVal val="#ppt_y+-5.6514033E-08"/>
                                          </p:val>
                                        </p:tav>
                                      </p:tavLst>
                                    </p:anim>
                                  </p:childTnLst>
                                </p:cTn>
                              </p:par>
                              <p:par>
                                <p:cTn id="116" presetID="23" presetClass="entr" presetSubtype="288" fill="hold" nodeType="withEffect">
                                  <p:stCondLst>
                                    <p:cond delay="0"/>
                                  </p:stCondLst>
                                  <p:childTnLst>
                                    <p:set>
                                      <p:cBhvr>
                                        <p:cTn id="117" dur="500" fill="hold">
                                          <p:stCondLst>
                                            <p:cond delay="0"/>
                                          </p:stCondLst>
                                        </p:cTn>
                                        <p:tgtEl>
                                          <p:spTgt spid="77"/>
                                        </p:tgtEl>
                                        <p:attrNameLst>
                                          <p:attrName>style.visibility</p:attrName>
                                        </p:attrNameLst>
                                      </p:cBhvr>
                                      <p:to>
                                        <p:strVal val="visible"/>
                                      </p:to>
                                    </p:set>
                                    <p:anim calcmode="lin" valueType="num">
                                      <p:cBhvr>
                                        <p:cTn id="118" dur="500" fill="hold"/>
                                        <p:tgtEl>
                                          <p:spTgt spid="77"/>
                                        </p:tgtEl>
                                        <p:attrNameLst>
                                          <p:attrName>ppt_w</p:attrName>
                                        </p:attrNameLst>
                                      </p:cBhvr>
                                      <p:tavLst>
                                        <p:tav tm="0">
                                          <p:val>
                                            <p:strVal val="4/3*#ppt_w"/>
                                          </p:val>
                                        </p:tav>
                                        <p:tav tm="100000">
                                          <p:val>
                                            <p:strVal val="#ppt_w"/>
                                          </p:val>
                                        </p:tav>
                                      </p:tavLst>
                                    </p:anim>
                                    <p:anim calcmode="lin" valueType="num">
                                      <p:cBhvr>
                                        <p:cTn id="119" dur="500" fill="hold"/>
                                        <p:tgtEl>
                                          <p:spTgt spid="77"/>
                                        </p:tgtEl>
                                        <p:attrNameLst>
                                          <p:attrName>ppt_h</p:attrName>
                                        </p:attrNameLst>
                                      </p:cBhvr>
                                      <p:tavLst>
                                        <p:tav tm="0">
                                          <p:val>
                                            <p:strVal val="4/3*#ppt_h"/>
                                          </p:val>
                                        </p:tav>
                                        <p:tav tm="100000">
                                          <p:val>
                                            <p:strVal val="#ppt_h"/>
                                          </p:val>
                                        </p:tav>
                                      </p:tavLst>
                                    </p:anim>
                                    <p:anim calcmode="lin" valueType="num">
                                      <p:cBhvr>
                                        <p:cTn id="120" dur="indefinite"/>
                                        <p:tgtEl>
                                          <p:spTgt spid="77"/>
                                        </p:tgtEl>
                                        <p:attrNameLst>
                                          <p:attrName>ppt_x</p:attrName>
                                        </p:attrNameLst>
                                      </p:cBhvr>
                                      <p:tavLst>
                                        <p:tav tm="0">
                                          <p:val>
                                            <p:strVal val="#ppt_x+0.15694447"/>
                                          </p:val>
                                        </p:tav>
                                        <p:tav tm="100000">
                                          <p:val>
                                            <p:strVal val="#ppt_x+0.15694447"/>
                                          </p:val>
                                        </p:tav>
                                      </p:tavLst>
                                    </p:anim>
                                    <p:anim calcmode="lin" valueType="num">
                                      <p:cBhvr>
                                        <p:cTn id="121" dur="indefinite"/>
                                        <p:tgtEl>
                                          <p:spTgt spid="77"/>
                                        </p:tgtEl>
                                        <p:attrNameLst>
                                          <p:attrName>ppt_y</p:attrName>
                                        </p:attrNameLst>
                                      </p:cBhvr>
                                      <p:tavLst>
                                        <p:tav tm="0">
                                          <p:val>
                                            <p:strVal val="#ppt_y+-5.6514033E-08"/>
                                          </p:val>
                                        </p:tav>
                                        <p:tav tm="100000">
                                          <p:val>
                                            <p:strVal val="#ppt_y+-5.6514033E-08"/>
                                          </p:val>
                                        </p:tav>
                                      </p:tavLst>
                                    </p:anim>
                                  </p:childTnLst>
                                </p:cTn>
                              </p:par>
                              <p:par>
                                <p:cTn id="122" presetID="23" presetClass="entr" presetSubtype="288" fill="hold" nodeType="withEffect">
                                  <p:stCondLst>
                                    <p:cond delay="0"/>
                                  </p:stCondLst>
                                  <p:childTnLst>
                                    <p:set>
                                      <p:cBhvr>
                                        <p:cTn id="123" dur="500" fill="hold">
                                          <p:stCondLst>
                                            <p:cond delay="0"/>
                                          </p:stCondLst>
                                        </p:cTn>
                                        <p:tgtEl>
                                          <p:spTgt spid="78"/>
                                        </p:tgtEl>
                                        <p:attrNameLst>
                                          <p:attrName>style.visibility</p:attrName>
                                        </p:attrNameLst>
                                      </p:cBhvr>
                                      <p:to>
                                        <p:strVal val="visible"/>
                                      </p:to>
                                    </p:set>
                                    <p:anim calcmode="lin" valueType="num">
                                      <p:cBhvr>
                                        <p:cTn id="124" dur="500" fill="hold"/>
                                        <p:tgtEl>
                                          <p:spTgt spid="78"/>
                                        </p:tgtEl>
                                        <p:attrNameLst>
                                          <p:attrName>ppt_w</p:attrName>
                                        </p:attrNameLst>
                                      </p:cBhvr>
                                      <p:tavLst>
                                        <p:tav tm="0">
                                          <p:val>
                                            <p:strVal val="4/3*#ppt_w"/>
                                          </p:val>
                                        </p:tav>
                                        <p:tav tm="100000">
                                          <p:val>
                                            <p:strVal val="#ppt_w"/>
                                          </p:val>
                                        </p:tav>
                                      </p:tavLst>
                                    </p:anim>
                                    <p:anim calcmode="lin" valueType="num">
                                      <p:cBhvr>
                                        <p:cTn id="125" dur="500" fill="hold"/>
                                        <p:tgtEl>
                                          <p:spTgt spid="78"/>
                                        </p:tgtEl>
                                        <p:attrNameLst>
                                          <p:attrName>ppt_h</p:attrName>
                                        </p:attrNameLst>
                                      </p:cBhvr>
                                      <p:tavLst>
                                        <p:tav tm="0">
                                          <p:val>
                                            <p:strVal val="4/3*#ppt_h"/>
                                          </p:val>
                                        </p:tav>
                                        <p:tav tm="100000">
                                          <p:val>
                                            <p:strVal val="#ppt_h"/>
                                          </p:val>
                                        </p:tav>
                                      </p:tavLst>
                                    </p:anim>
                                    <p:anim calcmode="lin" valueType="num">
                                      <p:cBhvr>
                                        <p:cTn id="126" dur="indefinite"/>
                                        <p:tgtEl>
                                          <p:spTgt spid="78"/>
                                        </p:tgtEl>
                                        <p:attrNameLst>
                                          <p:attrName>ppt_x</p:attrName>
                                        </p:attrNameLst>
                                      </p:cBhvr>
                                      <p:tavLst>
                                        <p:tav tm="0">
                                          <p:val>
                                            <p:strVal val="#ppt_x+0.15694447"/>
                                          </p:val>
                                        </p:tav>
                                        <p:tav tm="100000">
                                          <p:val>
                                            <p:strVal val="#ppt_x+0.15694447"/>
                                          </p:val>
                                        </p:tav>
                                      </p:tavLst>
                                    </p:anim>
                                    <p:anim calcmode="lin" valueType="num">
                                      <p:cBhvr>
                                        <p:cTn id="127" dur="indefinite"/>
                                        <p:tgtEl>
                                          <p:spTgt spid="78"/>
                                        </p:tgtEl>
                                        <p:attrNameLst>
                                          <p:attrName>ppt_y</p:attrName>
                                        </p:attrNameLst>
                                      </p:cBhvr>
                                      <p:tavLst>
                                        <p:tav tm="0">
                                          <p:val>
                                            <p:strVal val="#ppt_y+-5.6514033E-08"/>
                                          </p:val>
                                        </p:tav>
                                        <p:tav tm="100000">
                                          <p:val>
                                            <p:strVal val="#ppt_y+-5.6514033E-08"/>
                                          </p:val>
                                        </p:tav>
                                      </p:tavLst>
                                    </p:anim>
                                  </p:childTnLst>
                                </p:cTn>
                              </p:par>
                              <p:par>
                                <p:cTn id="128" presetID="23" presetClass="entr" presetSubtype="288" fill="hold" nodeType="withEffect">
                                  <p:stCondLst>
                                    <p:cond delay="0"/>
                                  </p:stCondLst>
                                  <p:childTnLst>
                                    <p:set>
                                      <p:cBhvr>
                                        <p:cTn id="129" dur="500" fill="hold">
                                          <p:stCondLst>
                                            <p:cond delay="0"/>
                                          </p:stCondLst>
                                        </p:cTn>
                                        <p:tgtEl>
                                          <p:spTgt spid="79"/>
                                        </p:tgtEl>
                                        <p:attrNameLst>
                                          <p:attrName>style.visibility</p:attrName>
                                        </p:attrNameLst>
                                      </p:cBhvr>
                                      <p:to>
                                        <p:strVal val="visible"/>
                                      </p:to>
                                    </p:set>
                                    <p:anim calcmode="lin" valueType="num">
                                      <p:cBhvr>
                                        <p:cTn id="130" dur="500" fill="hold"/>
                                        <p:tgtEl>
                                          <p:spTgt spid="79"/>
                                        </p:tgtEl>
                                        <p:attrNameLst>
                                          <p:attrName>ppt_w</p:attrName>
                                        </p:attrNameLst>
                                      </p:cBhvr>
                                      <p:tavLst>
                                        <p:tav tm="0">
                                          <p:val>
                                            <p:strVal val="4/3*#ppt_w"/>
                                          </p:val>
                                        </p:tav>
                                        <p:tav tm="100000">
                                          <p:val>
                                            <p:strVal val="#ppt_w"/>
                                          </p:val>
                                        </p:tav>
                                      </p:tavLst>
                                    </p:anim>
                                    <p:anim calcmode="lin" valueType="num">
                                      <p:cBhvr>
                                        <p:cTn id="131" dur="500" fill="hold"/>
                                        <p:tgtEl>
                                          <p:spTgt spid="79"/>
                                        </p:tgtEl>
                                        <p:attrNameLst>
                                          <p:attrName>ppt_h</p:attrName>
                                        </p:attrNameLst>
                                      </p:cBhvr>
                                      <p:tavLst>
                                        <p:tav tm="0">
                                          <p:val>
                                            <p:strVal val="4/3*#ppt_h"/>
                                          </p:val>
                                        </p:tav>
                                        <p:tav tm="100000">
                                          <p:val>
                                            <p:strVal val="#ppt_h"/>
                                          </p:val>
                                        </p:tav>
                                      </p:tavLst>
                                    </p:anim>
                                    <p:anim calcmode="lin" valueType="num">
                                      <p:cBhvr>
                                        <p:cTn id="132" dur="indefinite"/>
                                        <p:tgtEl>
                                          <p:spTgt spid="79"/>
                                        </p:tgtEl>
                                        <p:attrNameLst>
                                          <p:attrName>ppt_x</p:attrName>
                                        </p:attrNameLst>
                                      </p:cBhvr>
                                      <p:tavLst>
                                        <p:tav tm="0">
                                          <p:val>
                                            <p:strVal val="#ppt_x+0.15694447"/>
                                          </p:val>
                                        </p:tav>
                                        <p:tav tm="100000">
                                          <p:val>
                                            <p:strVal val="#ppt_x+0.15694447"/>
                                          </p:val>
                                        </p:tav>
                                      </p:tavLst>
                                    </p:anim>
                                    <p:anim calcmode="lin" valueType="num">
                                      <p:cBhvr>
                                        <p:cTn id="133" dur="indefinite"/>
                                        <p:tgtEl>
                                          <p:spTgt spid="79"/>
                                        </p:tgtEl>
                                        <p:attrNameLst>
                                          <p:attrName>ppt_y</p:attrName>
                                        </p:attrNameLst>
                                      </p:cBhvr>
                                      <p:tavLst>
                                        <p:tav tm="0">
                                          <p:val>
                                            <p:strVal val="#ppt_y+-5.6514033E-08"/>
                                          </p:val>
                                        </p:tav>
                                        <p:tav tm="100000">
                                          <p:val>
                                            <p:strVal val="#ppt_y+-5.6514033E-08"/>
                                          </p:val>
                                        </p:tav>
                                      </p:tavLst>
                                    </p:anim>
                                  </p:childTnLst>
                                </p:cTn>
                              </p:par>
                              <p:par>
                                <p:cTn id="134" presetID="23" presetClass="entr" presetSubtype="288" fill="hold" grpId="0" nodeType="withEffect">
                                  <p:stCondLst>
                                    <p:cond delay="0"/>
                                  </p:stCondLst>
                                  <p:childTnLst>
                                    <p:set>
                                      <p:cBhvr>
                                        <p:cTn id="135" dur="500" fill="hold">
                                          <p:stCondLst>
                                            <p:cond delay="0"/>
                                          </p:stCondLst>
                                        </p:cTn>
                                        <p:tgtEl>
                                          <p:spTgt spid="13"/>
                                        </p:tgtEl>
                                        <p:attrNameLst>
                                          <p:attrName>style.visibility</p:attrName>
                                        </p:attrNameLst>
                                      </p:cBhvr>
                                      <p:to>
                                        <p:strVal val="visible"/>
                                      </p:to>
                                    </p:set>
                                    <p:anim calcmode="lin" valueType="num">
                                      <p:cBhvr>
                                        <p:cTn id="136" dur="500" fill="hold"/>
                                        <p:tgtEl>
                                          <p:spTgt spid="13"/>
                                        </p:tgtEl>
                                        <p:attrNameLst>
                                          <p:attrName>ppt_w</p:attrName>
                                        </p:attrNameLst>
                                      </p:cBhvr>
                                      <p:tavLst>
                                        <p:tav tm="0">
                                          <p:val>
                                            <p:strVal val="4/3*#ppt_w"/>
                                          </p:val>
                                        </p:tav>
                                        <p:tav tm="100000">
                                          <p:val>
                                            <p:strVal val="#ppt_w"/>
                                          </p:val>
                                        </p:tav>
                                      </p:tavLst>
                                    </p:anim>
                                    <p:anim calcmode="lin" valueType="num">
                                      <p:cBhvr>
                                        <p:cTn id="137" dur="500" fill="hold"/>
                                        <p:tgtEl>
                                          <p:spTgt spid="13"/>
                                        </p:tgtEl>
                                        <p:attrNameLst>
                                          <p:attrName>ppt_h</p:attrName>
                                        </p:attrNameLst>
                                      </p:cBhvr>
                                      <p:tavLst>
                                        <p:tav tm="0">
                                          <p:val>
                                            <p:strVal val="4/3*#ppt_h"/>
                                          </p:val>
                                        </p:tav>
                                        <p:tav tm="100000">
                                          <p:val>
                                            <p:strVal val="#ppt_h"/>
                                          </p:val>
                                        </p:tav>
                                      </p:tavLst>
                                    </p:anim>
                                    <p:anim calcmode="lin" valueType="num">
                                      <p:cBhvr>
                                        <p:cTn id="138" dur="indefinite"/>
                                        <p:tgtEl>
                                          <p:spTgt spid="13"/>
                                        </p:tgtEl>
                                        <p:attrNameLst>
                                          <p:attrName>ppt_x</p:attrName>
                                        </p:attrNameLst>
                                      </p:cBhvr>
                                      <p:tavLst>
                                        <p:tav tm="0">
                                          <p:val>
                                            <p:strVal val="#ppt_x+0.15694447"/>
                                          </p:val>
                                        </p:tav>
                                        <p:tav tm="100000">
                                          <p:val>
                                            <p:strVal val="#ppt_x+0.15694447"/>
                                          </p:val>
                                        </p:tav>
                                      </p:tavLst>
                                    </p:anim>
                                    <p:anim calcmode="lin" valueType="num">
                                      <p:cBhvr>
                                        <p:cTn id="139" dur="indefinite"/>
                                        <p:tgtEl>
                                          <p:spTgt spid="13"/>
                                        </p:tgtEl>
                                        <p:attrNameLst>
                                          <p:attrName>ppt_y</p:attrName>
                                        </p:attrNameLst>
                                      </p:cBhvr>
                                      <p:tavLst>
                                        <p:tav tm="0">
                                          <p:val>
                                            <p:strVal val="#ppt_y+-5.6514033E-08"/>
                                          </p:val>
                                        </p:tav>
                                        <p:tav tm="100000">
                                          <p:val>
                                            <p:strVal val="#ppt_y+-5.6514033E-08"/>
                                          </p:val>
                                        </p:tav>
                                      </p:tavLst>
                                    </p:anim>
                                  </p:childTnLst>
                                </p:cTn>
                              </p:par>
                              <p:par>
                                <p:cTn id="140" presetID="23" presetClass="entr" presetSubtype="288" fill="hold" grpId="0" nodeType="withEffect">
                                  <p:stCondLst>
                                    <p:cond delay="0"/>
                                  </p:stCondLst>
                                  <p:childTnLst>
                                    <p:set>
                                      <p:cBhvr>
                                        <p:cTn id="141" dur="500" fill="hold">
                                          <p:stCondLst>
                                            <p:cond delay="0"/>
                                          </p:stCondLst>
                                        </p:cTn>
                                        <p:tgtEl>
                                          <p:spTgt spid="14"/>
                                        </p:tgtEl>
                                        <p:attrNameLst>
                                          <p:attrName>style.visibility</p:attrName>
                                        </p:attrNameLst>
                                      </p:cBhvr>
                                      <p:to>
                                        <p:strVal val="visible"/>
                                      </p:to>
                                    </p:set>
                                    <p:anim calcmode="lin" valueType="num">
                                      <p:cBhvr>
                                        <p:cTn id="142" dur="500" fill="hold"/>
                                        <p:tgtEl>
                                          <p:spTgt spid="14"/>
                                        </p:tgtEl>
                                        <p:attrNameLst>
                                          <p:attrName>ppt_w</p:attrName>
                                        </p:attrNameLst>
                                      </p:cBhvr>
                                      <p:tavLst>
                                        <p:tav tm="0">
                                          <p:val>
                                            <p:strVal val="4/3*#ppt_w"/>
                                          </p:val>
                                        </p:tav>
                                        <p:tav tm="100000">
                                          <p:val>
                                            <p:strVal val="#ppt_w"/>
                                          </p:val>
                                        </p:tav>
                                      </p:tavLst>
                                    </p:anim>
                                    <p:anim calcmode="lin" valueType="num">
                                      <p:cBhvr>
                                        <p:cTn id="143" dur="500" fill="hold"/>
                                        <p:tgtEl>
                                          <p:spTgt spid="14"/>
                                        </p:tgtEl>
                                        <p:attrNameLst>
                                          <p:attrName>ppt_h</p:attrName>
                                        </p:attrNameLst>
                                      </p:cBhvr>
                                      <p:tavLst>
                                        <p:tav tm="0">
                                          <p:val>
                                            <p:strVal val="4/3*#ppt_h"/>
                                          </p:val>
                                        </p:tav>
                                        <p:tav tm="100000">
                                          <p:val>
                                            <p:strVal val="#ppt_h"/>
                                          </p:val>
                                        </p:tav>
                                      </p:tavLst>
                                    </p:anim>
                                    <p:anim calcmode="lin" valueType="num">
                                      <p:cBhvr>
                                        <p:cTn id="144" dur="indefinite"/>
                                        <p:tgtEl>
                                          <p:spTgt spid="14"/>
                                        </p:tgtEl>
                                        <p:attrNameLst>
                                          <p:attrName>ppt_x</p:attrName>
                                        </p:attrNameLst>
                                      </p:cBhvr>
                                      <p:tavLst>
                                        <p:tav tm="0">
                                          <p:val>
                                            <p:strVal val="#ppt_x+0.15694447"/>
                                          </p:val>
                                        </p:tav>
                                        <p:tav tm="100000">
                                          <p:val>
                                            <p:strVal val="#ppt_x+0.15694447"/>
                                          </p:val>
                                        </p:tav>
                                      </p:tavLst>
                                    </p:anim>
                                    <p:anim calcmode="lin" valueType="num">
                                      <p:cBhvr>
                                        <p:cTn id="145" dur="indefinite"/>
                                        <p:tgtEl>
                                          <p:spTgt spid="14"/>
                                        </p:tgtEl>
                                        <p:attrNameLst>
                                          <p:attrName>ppt_y</p:attrName>
                                        </p:attrNameLst>
                                      </p:cBhvr>
                                      <p:tavLst>
                                        <p:tav tm="0">
                                          <p:val>
                                            <p:strVal val="#ppt_y+-5.6514033E-08"/>
                                          </p:val>
                                        </p:tav>
                                        <p:tav tm="100000">
                                          <p:val>
                                            <p:strVal val="#ppt_y+-5.6514033E-08"/>
                                          </p:val>
                                        </p:tav>
                                      </p:tavLst>
                                    </p:anim>
                                  </p:childTnLst>
                                </p:cTn>
                              </p:par>
                              <p:par>
                                <p:cTn id="146" presetID="35" presetClass="path" presetSubtype="0" accel="50000" decel="50000" fill="hold" grpId="1" nodeType="withEffect">
                                  <p:stCondLst>
                                    <p:cond delay="0"/>
                                  </p:stCondLst>
                                  <p:childTnLst>
                                    <p:anim calcmode="lin" valueType="num">
                                      <p:cBhvr>
                                        <p:cTn id="147" dur="indefinite"/>
                                        <p:tgtEl>
                                          <p:spTgt spid="4"/>
                                        </p:tgtEl>
                                        <p:attrNameLst>
                                          <p:attrName>ppt_x</p:attrName>
                                        </p:attrNameLst>
                                      </p:cBhvr>
                                      <p:tavLst>
                                        <p:tav tm="0">
                                          <p:val>
                                            <p:strVal val="ppt_x"/>
                                          </p:val>
                                        </p:tav>
                                        <p:tav tm="100000">
                                          <p:val>
                                            <p:strVal val="#ppt_x+0.15694447"/>
                                          </p:val>
                                        </p:tav>
                                      </p:tavLst>
                                    </p:anim>
                                    <p:anim calcmode="lin" valueType="num">
                                      <p:cBhvr>
                                        <p:cTn id="148" dur="indefinite"/>
                                        <p:tgtEl>
                                          <p:spTgt spid="4"/>
                                        </p:tgtEl>
                                        <p:attrNameLst>
                                          <p:attrName>ppt_y</p:attrName>
                                        </p:attrNameLst>
                                      </p:cBhvr>
                                      <p:tavLst>
                                        <p:tav tm="0">
                                          <p:val>
                                            <p:strVal val="ppt_y"/>
                                          </p:val>
                                        </p:tav>
                                        <p:tav tm="100000">
                                          <p:val>
                                            <p:strVal val="#ppt_y+-5.6514033E-08"/>
                                          </p:val>
                                        </p:tav>
                                      </p:tavLst>
                                    </p:anim>
                                    <p:anim calcmode="lin" valueType="num">
                                      <p:cBhvr>
                                        <p:cTn id="149" dur="indefinite"/>
                                        <p:tgtEl>
                                          <p:spTgt spid="4"/>
                                        </p:tgtEl>
                                        <p:attrNameLst>
                                          <p:attrName>ppt_w</p:attrName>
                                        </p:attrNameLst>
                                      </p:cBhvr>
                                      <p:tavLst>
                                        <p:tav tm="0">
                                          <p:val>
                                            <p:strVal val="ppt_w"/>
                                          </p:val>
                                        </p:tav>
                                        <p:tav tm="100000">
                                          <p:val>
                                            <p:strVal val="#ppt_w"/>
                                          </p:val>
                                        </p:tav>
                                      </p:tavLst>
                                    </p:anim>
                                    <p:anim calcmode="lin" valueType="num">
                                      <p:cBhvr>
                                        <p:cTn id="150" dur="indefinite"/>
                                        <p:tgtEl>
                                          <p:spTgt spid="4"/>
                                        </p:tgtEl>
                                        <p:attrNameLst>
                                          <p:attrName>ppt_h</p:attrName>
                                        </p:attrNameLst>
                                      </p:cBhvr>
                                      <p:tavLst>
                                        <p:tav tm="0">
                                          <p:val>
                                            <p:strVal val="ppt_h"/>
                                          </p:val>
                                        </p:tav>
                                        <p:tav tm="100000">
                                          <p:val>
                                            <p:strVal val="#ppt_h"/>
                                          </p:val>
                                        </p:tav>
                                      </p:tavLst>
                                    </p:anim>
                                  </p:childTnLst>
                                </p:cTn>
                              </p:par>
                              <p:par>
                                <p:cTn id="151" presetID="35" presetClass="path" presetSubtype="0" accel="50000" decel="50000" fill="hold" grpId="1" nodeType="withEffect">
                                  <p:stCondLst>
                                    <p:cond delay="0"/>
                                  </p:stCondLst>
                                  <p:childTnLst>
                                    <p:anim calcmode="lin" valueType="num">
                                      <p:cBhvr>
                                        <p:cTn id="152" dur="indefinite"/>
                                        <p:tgtEl>
                                          <p:spTgt spid="3"/>
                                        </p:tgtEl>
                                        <p:attrNameLst>
                                          <p:attrName>ppt_x</p:attrName>
                                        </p:attrNameLst>
                                      </p:cBhvr>
                                      <p:tavLst>
                                        <p:tav tm="0">
                                          <p:val>
                                            <p:strVal val="ppt_x"/>
                                          </p:val>
                                        </p:tav>
                                        <p:tav tm="100000">
                                          <p:val>
                                            <p:strVal val="#ppt_x+0.15694447"/>
                                          </p:val>
                                        </p:tav>
                                      </p:tavLst>
                                    </p:anim>
                                    <p:anim calcmode="lin" valueType="num">
                                      <p:cBhvr>
                                        <p:cTn id="153" dur="indefinite"/>
                                        <p:tgtEl>
                                          <p:spTgt spid="3"/>
                                        </p:tgtEl>
                                        <p:attrNameLst>
                                          <p:attrName>ppt_y</p:attrName>
                                        </p:attrNameLst>
                                      </p:cBhvr>
                                      <p:tavLst>
                                        <p:tav tm="0">
                                          <p:val>
                                            <p:strVal val="ppt_y"/>
                                          </p:val>
                                        </p:tav>
                                        <p:tav tm="100000">
                                          <p:val>
                                            <p:strVal val="#ppt_y+-5.6514033E-08"/>
                                          </p:val>
                                        </p:tav>
                                      </p:tavLst>
                                    </p:anim>
                                    <p:anim calcmode="lin" valueType="num">
                                      <p:cBhvr>
                                        <p:cTn id="154" dur="indefinite"/>
                                        <p:tgtEl>
                                          <p:spTgt spid="3"/>
                                        </p:tgtEl>
                                        <p:attrNameLst>
                                          <p:attrName>ppt_w</p:attrName>
                                        </p:attrNameLst>
                                      </p:cBhvr>
                                      <p:tavLst>
                                        <p:tav tm="0">
                                          <p:val>
                                            <p:strVal val="ppt_w"/>
                                          </p:val>
                                        </p:tav>
                                        <p:tav tm="100000">
                                          <p:val>
                                            <p:strVal val="#ppt_w"/>
                                          </p:val>
                                        </p:tav>
                                      </p:tavLst>
                                    </p:anim>
                                    <p:anim calcmode="lin" valueType="num">
                                      <p:cBhvr>
                                        <p:cTn id="155" dur="indefinite"/>
                                        <p:tgtEl>
                                          <p:spTgt spid="3"/>
                                        </p:tgtEl>
                                        <p:attrNameLst>
                                          <p:attrName>ppt_h</p:attrName>
                                        </p:attrNameLst>
                                      </p:cBhvr>
                                      <p:tavLst>
                                        <p:tav tm="0">
                                          <p:val>
                                            <p:strVal val="ppt_h"/>
                                          </p:val>
                                        </p:tav>
                                        <p:tav tm="100000">
                                          <p:val>
                                            <p:strVal val="#ppt_h"/>
                                          </p:val>
                                        </p:tav>
                                      </p:tavLst>
                                    </p:anim>
                                  </p:childTnLst>
                                </p:cTn>
                              </p:par>
                              <p:par>
                                <p:cTn id="156" presetID="35" presetClass="path" presetSubtype="0" accel="50000" decel="50000" fill="hold" grpId="1" nodeType="withEffect">
                                  <p:stCondLst>
                                    <p:cond delay="0"/>
                                  </p:stCondLst>
                                  <p:childTnLst>
                                    <p:anim calcmode="lin" valueType="num">
                                      <p:cBhvr>
                                        <p:cTn id="157" dur="indefinite"/>
                                        <p:tgtEl>
                                          <p:spTgt spid="69"/>
                                        </p:tgtEl>
                                        <p:attrNameLst>
                                          <p:attrName>ppt_x</p:attrName>
                                        </p:attrNameLst>
                                      </p:cBhvr>
                                      <p:tavLst>
                                        <p:tav tm="0">
                                          <p:val>
                                            <p:strVal val="ppt_x"/>
                                          </p:val>
                                        </p:tav>
                                        <p:tav tm="100000">
                                          <p:val>
                                            <p:strVal val="#ppt_x+0.15694447"/>
                                          </p:val>
                                        </p:tav>
                                      </p:tavLst>
                                    </p:anim>
                                    <p:anim calcmode="lin" valueType="num">
                                      <p:cBhvr>
                                        <p:cTn id="158" dur="indefinite"/>
                                        <p:tgtEl>
                                          <p:spTgt spid="69"/>
                                        </p:tgtEl>
                                        <p:attrNameLst>
                                          <p:attrName>ppt_y</p:attrName>
                                        </p:attrNameLst>
                                      </p:cBhvr>
                                      <p:tavLst>
                                        <p:tav tm="0">
                                          <p:val>
                                            <p:strVal val="ppt_y"/>
                                          </p:val>
                                        </p:tav>
                                        <p:tav tm="100000">
                                          <p:val>
                                            <p:strVal val="#ppt_y+-5.6514033E-08"/>
                                          </p:val>
                                        </p:tav>
                                      </p:tavLst>
                                    </p:anim>
                                    <p:anim calcmode="lin" valueType="num">
                                      <p:cBhvr>
                                        <p:cTn id="159" dur="indefinite"/>
                                        <p:tgtEl>
                                          <p:spTgt spid="69"/>
                                        </p:tgtEl>
                                        <p:attrNameLst>
                                          <p:attrName>ppt_w</p:attrName>
                                        </p:attrNameLst>
                                      </p:cBhvr>
                                      <p:tavLst>
                                        <p:tav tm="0">
                                          <p:val>
                                            <p:strVal val="ppt_w"/>
                                          </p:val>
                                        </p:tav>
                                        <p:tav tm="100000">
                                          <p:val>
                                            <p:strVal val="#ppt_w"/>
                                          </p:val>
                                        </p:tav>
                                      </p:tavLst>
                                    </p:anim>
                                    <p:anim calcmode="lin" valueType="num">
                                      <p:cBhvr>
                                        <p:cTn id="160" dur="indefinite"/>
                                        <p:tgtEl>
                                          <p:spTgt spid="69"/>
                                        </p:tgtEl>
                                        <p:attrNameLst>
                                          <p:attrName>ppt_h</p:attrName>
                                        </p:attrNameLst>
                                      </p:cBhvr>
                                      <p:tavLst>
                                        <p:tav tm="0">
                                          <p:val>
                                            <p:strVal val="ppt_h"/>
                                          </p:val>
                                        </p:tav>
                                        <p:tav tm="100000">
                                          <p:val>
                                            <p:strVal val="#ppt_h"/>
                                          </p:val>
                                        </p:tav>
                                      </p:tavLst>
                                    </p:anim>
                                  </p:childTnLst>
                                </p:cTn>
                              </p:par>
                              <p:par>
                                <p:cTn id="161" presetID="35" presetClass="path" presetSubtype="0" accel="50000" decel="50000" fill="hold" nodeType="withEffect">
                                  <p:stCondLst>
                                    <p:cond delay="0"/>
                                  </p:stCondLst>
                                  <p:childTnLst>
                                    <p:anim calcmode="lin" valueType="num">
                                      <p:cBhvr>
                                        <p:cTn id="162" dur="indefinite"/>
                                        <p:tgtEl>
                                          <p:spTgt spid="66"/>
                                        </p:tgtEl>
                                        <p:attrNameLst>
                                          <p:attrName>ppt_x</p:attrName>
                                        </p:attrNameLst>
                                      </p:cBhvr>
                                      <p:tavLst>
                                        <p:tav tm="0">
                                          <p:val>
                                            <p:strVal val="ppt_x"/>
                                          </p:val>
                                        </p:tav>
                                        <p:tav tm="100000">
                                          <p:val>
                                            <p:strVal val="#ppt_x+0.15694447"/>
                                          </p:val>
                                        </p:tav>
                                      </p:tavLst>
                                    </p:anim>
                                    <p:anim calcmode="lin" valueType="num">
                                      <p:cBhvr>
                                        <p:cTn id="163" dur="indefinite"/>
                                        <p:tgtEl>
                                          <p:spTgt spid="66"/>
                                        </p:tgtEl>
                                        <p:attrNameLst>
                                          <p:attrName>ppt_y</p:attrName>
                                        </p:attrNameLst>
                                      </p:cBhvr>
                                      <p:tavLst>
                                        <p:tav tm="0">
                                          <p:val>
                                            <p:strVal val="ppt_y"/>
                                          </p:val>
                                        </p:tav>
                                        <p:tav tm="100000">
                                          <p:val>
                                            <p:strVal val="#ppt_y+-5.6514033E-08"/>
                                          </p:val>
                                        </p:tav>
                                      </p:tavLst>
                                    </p:anim>
                                    <p:anim calcmode="lin" valueType="num">
                                      <p:cBhvr>
                                        <p:cTn id="164" dur="indefinite"/>
                                        <p:tgtEl>
                                          <p:spTgt spid="66"/>
                                        </p:tgtEl>
                                        <p:attrNameLst>
                                          <p:attrName>ppt_w</p:attrName>
                                        </p:attrNameLst>
                                      </p:cBhvr>
                                      <p:tavLst>
                                        <p:tav tm="0">
                                          <p:val>
                                            <p:strVal val="ppt_w"/>
                                          </p:val>
                                        </p:tav>
                                        <p:tav tm="100000">
                                          <p:val>
                                            <p:strVal val="#ppt_w"/>
                                          </p:val>
                                        </p:tav>
                                      </p:tavLst>
                                    </p:anim>
                                    <p:anim calcmode="lin" valueType="num">
                                      <p:cBhvr>
                                        <p:cTn id="165" dur="indefinite"/>
                                        <p:tgtEl>
                                          <p:spTgt spid="66"/>
                                        </p:tgtEl>
                                        <p:attrNameLst>
                                          <p:attrName>ppt_h</p:attrName>
                                        </p:attrNameLst>
                                      </p:cBhvr>
                                      <p:tavLst>
                                        <p:tav tm="0">
                                          <p:val>
                                            <p:strVal val="ppt_h"/>
                                          </p:val>
                                        </p:tav>
                                        <p:tav tm="100000">
                                          <p:val>
                                            <p:strVal val="#ppt_h"/>
                                          </p:val>
                                        </p:tav>
                                      </p:tavLst>
                                    </p:anim>
                                  </p:childTnLst>
                                </p:cTn>
                              </p:par>
                              <p:par>
                                <p:cTn id="166" presetID="35" presetClass="path" presetSubtype="0" accel="50000" decel="50000" fill="hold" nodeType="withEffect">
                                  <p:stCondLst>
                                    <p:cond delay="0"/>
                                  </p:stCondLst>
                                  <p:childTnLst>
                                    <p:anim calcmode="lin" valueType="num">
                                      <p:cBhvr>
                                        <p:cTn id="167" dur="indefinite"/>
                                        <p:tgtEl>
                                          <p:spTgt spid="11"/>
                                        </p:tgtEl>
                                        <p:attrNameLst>
                                          <p:attrName>ppt_x</p:attrName>
                                        </p:attrNameLst>
                                      </p:cBhvr>
                                      <p:tavLst>
                                        <p:tav tm="0">
                                          <p:val>
                                            <p:strVal val="ppt_x"/>
                                          </p:val>
                                        </p:tav>
                                        <p:tav tm="100000">
                                          <p:val>
                                            <p:strVal val="#ppt_x+0.15694447"/>
                                          </p:val>
                                        </p:tav>
                                      </p:tavLst>
                                    </p:anim>
                                    <p:anim calcmode="lin" valueType="num">
                                      <p:cBhvr>
                                        <p:cTn id="168" dur="indefinite"/>
                                        <p:tgtEl>
                                          <p:spTgt spid="11"/>
                                        </p:tgtEl>
                                        <p:attrNameLst>
                                          <p:attrName>ppt_y</p:attrName>
                                        </p:attrNameLst>
                                      </p:cBhvr>
                                      <p:tavLst>
                                        <p:tav tm="0">
                                          <p:val>
                                            <p:strVal val="ppt_y"/>
                                          </p:val>
                                        </p:tav>
                                        <p:tav tm="100000">
                                          <p:val>
                                            <p:strVal val="#ppt_y+-5.6514033E-08"/>
                                          </p:val>
                                        </p:tav>
                                      </p:tavLst>
                                    </p:anim>
                                    <p:anim calcmode="lin" valueType="num">
                                      <p:cBhvr>
                                        <p:cTn id="169" dur="indefinite"/>
                                        <p:tgtEl>
                                          <p:spTgt spid="11"/>
                                        </p:tgtEl>
                                        <p:attrNameLst>
                                          <p:attrName>ppt_w</p:attrName>
                                        </p:attrNameLst>
                                      </p:cBhvr>
                                      <p:tavLst>
                                        <p:tav tm="0">
                                          <p:val>
                                            <p:strVal val="ppt_w"/>
                                          </p:val>
                                        </p:tav>
                                        <p:tav tm="100000">
                                          <p:val>
                                            <p:strVal val="#ppt_w"/>
                                          </p:val>
                                        </p:tav>
                                      </p:tavLst>
                                    </p:anim>
                                    <p:anim calcmode="lin" valueType="num">
                                      <p:cBhvr>
                                        <p:cTn id="170" dur="indefinite"/>
                                        <p:tgtEl>
                                          <p:spTgt spid="11"/>
                                        </p:tgtEl>
                                        <p:attrNameLst>
                                          <p:attrName>ppt_h</p:attrName>
                                        </p:attrNameLst>
                                      </p:cBhvr>
                                      <p:tavLst>
                                        <p:tav tm="0">
                                          <p:val>
                                            <p:strVal val="ppt_h"/>
                                          </p:val>
                                        </p:tav>
                                        <p:tav tm="100000">
                                          <p:val>
                                            <p:strVal val="#ppt_h"/>
                                          </p:val>
                                        </p:tav>
                                      </p:tavLst>
                                    </p:anim>
                                  </p:childTnLst>
                                </p:cTn>
                              </p:par>
                              <p:par>
                                <p:cTn id="171" presetID="35" presetClass="path" presetSubtype="0" accel="50000" decel="50000" fill="hold" nodeType="withEffect">
                                  <p:stCondLst>
                                    <p:cond delay="0"/>
                                  </p:stCondLst>
                                  <p:childTnLst>
                                    <p:anim calcmode="lin" valueType="num">
                                      <p:cBhvr>
                                        <p:cTn id="172" dur="indefinite"/>
                                        <p:tgtEl>
                                          <p:spTgt spid="73"/>
                                        </p:tgtEl>
                                        <p:attrNameLst>
                                          <p:attrName>ppt_x</p:attrName>
                                        </p:attrNameLst>
                                      </p:cBhvr>
                                      <p:tavLst>
                                        <p:tav tm="0">
                                          <p:val>
                                            <p:strVal val="ppt_x"/>
                                          </p:val>
                                        </p:tav>
                                        <p:tav tm="100000">
                                          <p:val>
                                            <p:strVal val="#ppt_x+0.15694447"/>
                                          </p:val>
                                        </p:tav>
                                      </p:tavLst>
                                    </p:anim>
                                    <p:anim calcmode="lin" valueType="num">
                                      <p:cBhvr>
                                        <p:cTn id="173" dur="indefinite"/>
                                        <p:tgtEl>
                                          <p:spTgt spid="73"/>
                                        </p:tgtEl>
                                        <p:attrNameLst>
                                          <p:attrName>ppt_y</p:attrName>
                                        </p:attrNameLst>
                                      </p:cBhvr>
                                      <p:tavLst>
                                        <p:tav tm="0">
                                          <p:val>
                                            <p:strVal val="ppt_y"/>
                                          </p:val>
                                        </p:tav>
                                        <p:tav tm="100000">
                                          <p:val>
                                            <p:strVal val="#ppt_y+-5.6514033E-08"/>
                                          </p:val>
                                        </p:tav>
                                      </p:tavLst>
                                    </p:anim>
                                    <p:anim calcmode="lin" valueType="num">
                                      <p:cBhvr>
                                        <p:cTn id="174" dur="indefinite"/>
                                        <p:tgtEl>
                                          <p:spTgt spid="73"/>
                                        </p:tgtEl>
                                        <p:attrNameLst>
                                          <p:attrName>ppt_w</p:attrName>
                                        </p:attrNameLst>
                                      </p:cBhvr>
                                      <p:tavLst>
                                        <p:tav tm="0">
                                          <p:val>
                                            <p:strVal val="ppt_w"/>
                                          </p:val>
                                        </p:tav>
                                        <p:tav tm="100000">
                                          <p:val>
                                            <p:strVal val="#ppt_w"/>
                                          </p:val>
                                        </p:tav>
                                      </p:tavLst>
                                    </p:anim>
                                    <p:anim calcmode="lin" valueType="num">
                                      <p:cBhvr>
                                        <p:cTn id="175" dur="indefinite"/>
                                        <p:tgtEl>
                                          <p:spTgt spid="73"/>
                                        </p:tgtEl>
                                        <p:attrNameLst>
                                          <p:attrName>ppt_h</p:attrName>
                                        </p:attrNameLst>
                                      </p:cBhvr>
                                      <p:tavLst>
                                        <p:tav tm="0">
                                          <p:val>
                                            <p:strVal val="ppt_h"/>
                                          </p:val>
                                        </p:tav>
                                        <p:tav tm="100000">
                                          <p:val>
                                            <p:strVal val="#ppt_h"/>
                                          </p:val>
                                        </p:tav>
                                      </p:tavLst>
                                    </p:anim>
                                  </p:childTnLst>
                                </p:cTn>
                              </p:par>
                              <p:par>
                                <p:cTn id="176" presetID="35" presetClass="path" presetSubtype="0" accel="50000" decel="50000" fill="hold" grpId="1" nodeType="withEffect">
                                  <p:stCondLst>
                                    <p:cond delay="0"/>
                                  </p:stCondLst>
                                  <p:childTnLst>
                                    <p:anim calcmode="lin" valueType="num">
                                      <p:cBhvr>
                                        <p:cTn id="177" dur="indefinite"/>
                                        <p:tgtEl>
                                          <p:spTgt spid="7"/>
                                        </p:tgtEl>
                                        <p:attrNameLst>
                                          <p:attrName>ppt_x</p:attrName>
                                        </p:attrNameLst>
                                      </p:cBhvr>
                                      <p:tavLst>
                                        <p:tav tm="0">
                                          <p:val>
                                            <p:strVal val="ppt_x"/>
                                          </p:val>
                                        </p:tav>
                                        <p:tav tm="100000">
                                          <p:val>
                                            <p:strVal val="#ppt_x+0.15694447"/>
                                          </p:val>
                                        </p:tav>
                                      </p:tavLst>
                                    </p:anim>
                                    <p:anim calcmode="lin" valueType="num">
                                      <p:cBhvr>
                                        <p:cTn id="178" dur="indefinite"/>
                                        <p:tgtEl>
                                          <p:spTgt spid="7"/>
                                        </p:tgtEl>
                                        <p:attrNameLst>
                                          <p:attrName>ppt_y</p:attrName>
                                        </p:attrNameLst>
                                      </p:cBhvr>
                                      <p:tavLst>
                                        <p:tav tm="0">
                                          <p:val>
                                            <p:strVal val="ppt_y"/>
                                          </p:val>
                                        </p:tav>
                                        <p:tav tm="100000">
                                          <p:val>
                                            <p:strVal val="#ppt_y+-5.6514033E-08"/>
                                          </p:val>
                                        </p:tav>
                                      </p:tavLst>
                                    </p:anim>
                                    <p:anim calcmode="lin" valueType="num">
                                      <p:cBhvr>
                                        <p:cTn id="179" dur="indefinite"/>
                                        <p:tgtEl>
                                          <p:spTgt spid="7"/>
                                        </p:tgtEl>
                                        <p:attrNameLst>
                                          <p:attrName>ppt_w</p:attrName>
                                        </p:attrNameLst>
                                      </p:cBhvr>
                                      <p:tavLst>
                                        <p:tav tm="0">
                                          <p:val>
                                            <p:strVal val="ppt_w"/>
                                          </p:val>
                                        </p:tav>
                                        <p:tav tm="100000">
                                          <p:val>
                                            <p:strVal val="#ppt_w"/>
                                          </p:val>
                                        </p:tav>
                                      </p:tavLst>
                                    </p:anim>
                                    <p:anim calcmode="lin" valueType="num">
                                      <p:cBhvr>
                                        <p:cTn id="180" dur="indefinite"/>
                                        <p:tgtEl>
                                          <p:spTgt spid="7"/>
                                        </p:tgtEl>
                                        <p:attrNameLst>
                                          <p:attrName>ppt_h</p:attrName>
                                        </p:attrNameLst>
                                      </p:cBhvr>
                                      <p:tavLst>
                                        <p:tav tm="0">
                                          <p:val>
                                            <p:strVal val="ppt_h"/>
                                          </p:val>
                                        </p:tav>
                                        <p:tav tm="100000">
                                          <p:val>
                                            <p:strVal val="#ppt_h"/>
                                          </p:val>
                                        </p:tav>
                                      </p:tavLst>
                                    </p:anim>
                                  </p:childTnLst>
                                </p:cTn>
                              </p:par>
                              <p:par>
                                <p:cTn id="181" presetID="35" presetClass="path" presetSubtype="0" accel="50000" decel="50000" fill="hold" grpId="1" nodeType="withEffect">
                                  <p:stCondLst>
                                    <p:cond delay="0"/>
                                  </p:stCondLst>
                                  <p:childTnLst>
                                    <p:anim calcmode="lin" valueType="num">
                                      <p:cBhvr>
                                        <p:cTn id="182" dur="indefinite"/>
                                        <p:tgtEl>
                                          <p:spTgt spid="8"/>
                                        </p:tgtEl>
                                        <p:attrNameLst>
                                          <p:attrName>ppt_x</p:attrName>
                                        </p:attrNameLst>
                                      </p:cBhvr>
                                      <p:tavLst>
                                        <p:tav tm="0">
                                          <p:val>
                                            <p:strVal val="ppt_x"/>
                                          </p:val>
                                        </p:tav>
                                        <p:tav tm="100000">
                                          <p:val>
                                            <p:strVal val="#ppt_x+0.15694448"/>
                                          </p:val>
                                        </p:tav>
                                      </p:tavLst>
                                    </p:anim>
                                    <p:anim calcmode="lin" valueType="num">
                                      <p:cBhvr>
                                        <p:cTn id="183" dur="indefinite"/>
                                        <p:tgtEl>
                                          <p:spTgt spid="8"/>
                                        </p:tgtEl>
                                        <p:attrNameLst>
                                          <p:attrName>ppt_y</p:attrName>
                                        </p:attrNameLst>
                                      </p:cBhvr>
                                      <p:tavLst>
                                        <p:tav tm="0">
                                          <p:val>
                                            <p:strVal val="ppt_y"/>
                                          </p:val>
                                        </p:tav>
                                        <p:tav tm="100000">
                                          <p:val>
                                            <p:strVal val="#ppt_y+-5.6514033E-08"/>
                                          </p:val>
                                        </p:tav>
                                      </p:tavLst>
                                    </p:anim>
                                    <p:anim calcmode="lin" valueType="num">
                                      <p:cBhvr>
                                        <p:cTn id="184" dur="indefinite"/>
                                        <p:tgtEl>
                                          <p:spTgt spid="8"/>
                                        </p:tgtEl>
                                        <p:attrNameLst>
                                          <p:attrName>ppt_w</p:attrName>
                                        </p:attrNameLst>
                                      </p:cBhvr>
                                      <p:tavLst>
                                        <p:tav tm="0">
                                          <p:val>
                                            <p:strVal val="ppt_w"/>
                                          </p:val>
                                        </p:tav>
                                        <p:tav tm="100000">
                                          <p:val>
                                            <p:strVal val="#ppt_w"/>
                                          </p:val>
                                        </p:tav>
                                      </p:tavLst>
                                    </p:anim>
                                    <p:anim calcmode="lin" valueType="num">
                                      <p:cBhvr>
                                        <p:cTn id="185" dur="indefinite"/>
                                        <p:tgtEl>
                                          <p:spTgt spid="8"/>
                                        </p:tgtEl>
                                        <p:attrNameLst>
                                          <p:attrName>ppt_h</p:attrName>
                                        </p:attrNameLst>
                                      </p:cBhvr>
                                      <p:tavLst>
                                        <p:tav tm="0">
                                          <p:val>
                                            <p:strVal val="ppt_h"/>
                                          </p:val>
                                        </p:tav>
                                        <p:tav tm="100000">
                                          <p:val>
                                            <p:strVal val="#ppt_h"/>
                                          </p:val>
                                        </p:tav>
                                      </p:tavLst>
                                    </p:anim>
                                  </p:childTnLst>
                                </p:cTn>
                              </p:par>
                            </p:childTnLst>
                          </p:cTn>
                        </p:par>
                      </p:childTnLst>
                    </p:cTn>
                  </p:par>
                  <p:par>
                    <p:cTn id="186" fill="hold">
                      <p:stCondLst>
                        <p:cond delay="indefinite"/>
                      </p:stCondLst>
                      <p:childTnLst>
                        <p:par>
                          <p:cTn id="187" fill="hold">
                            <p:stCondLst>
                              <p:cond delay="0"/>
                            </p:stCondLst>
                            <p:childTnLst>
                              <p:par>
                                <p:cTn id="188" presetID="23" presetClass="entr" presetSubtype="288" fill="hold" grpId="0" nodeType="clickEffect">
                                  <p:stCondLst>
                                    <p:cond delay="0"/>
                                  </p:stCondLst>
                                  <p:childTnLst>
                                    <p:set>
                                      <p:cBhvr>
                                        <p:cTn id="189" dur="500" fill="hold">
                                          <p:stCondLst>
                                            <p:cond delay="0"/>
                                          </p:stCondLst>
                                        </p:cTn>
                                        <p:tgtEl>
                                          <p:spTgt spid="6"/>
                                        </p:tgtEl>
                                        <p:attrNameLst>
                                          <p:attrName>style.visibility</p:attrName>
                                        </p:attrNameLst>
                                      </p:cBhvr>
                                      <p:to>
                                        <p:strVal val="visible"/>
                                      </p:to>
                                    </p:set>
                                    <p:anim calcmode="lin" valueType="num">
                                      <p:cBhvr>
                                        <p:cTn id="190" dur="500" fill="hold"/>
                                        <p:tgtEl>
                                          <p:spTgt spid="6"/>
                                        </p:tgtEl>
                                        <p:attrNameLst>
                                          <p:attrName>ppt_w</p:attrName>
                                        </p:attrNameLst>
                                      </p:cBhvr>
                                      <p:tavLst>
                                        <p:tav tm="0">
                                          <p:val>
                                            <p:strVal val="4/3*#ppt_w"/>
                                          </p:val>
                                        </p:tav>
                                        <p:tav tm="100000">
                                          <p:val>
                                            <p:strVal val="#ppt_w"/>
                                          </p:val>
                                        </p:tav>
                                      </p:tavLst>
                                    </p:anim>
                                    <p:anim calcmode="lin" valueType="num">
                                      <p:cBhvr>
                                        <p:cTn id="191" dur="500" fill="hold"/>
                                        <p:tgtEl>
                                          <p:spTgt spid="6"/>
                                        </p:tgtEl>
                                        <p:attrNameLst>
                                          <p:attrName>ppt_h</p:attrName>
                                        </p:attrNameLst>
                                      </p:cBhvr>
                                      <p:tavLst>
                                        <p:tav tm="0">
                                          <p:val>
                                            <p:strVal val="4/3*#ppt_h"/>
                                          </p:val>
                                        </p:tav>
                                        <p:tav tm="100000">
                                          <p:val>
                                            <p:strVal val="#ppt_h"/>
                                          </p:val>
                                        </p:tav>
                                      </p:tavLst>
                                    </p:anim>
                                    <p:anim calcmode="lin" valueType="num">
                                      <p:cBhvr>
                                        <p:cTn id="192" dur="indefinite"/>
                                        <p:tgtEl>
                                          <p:spTgt spid="6"/>
                                        </p:tgtEl>
                                        <p:attrNameLst>
                                          <p:attrName>ppt_x</p:attrName>
                                        </p:attrNameLst>
                                      </p:cBhvr>
                                      <p:tavLst>
                                        <p:tav tm="0">
                                          <p:val>
                                            <p:strVal val="#ppt_x+0"/>
                                          </p:val>
                                        </p:tav>
                                        <p:tav tm="100000">
                                          <p:val>
                                            <p:strVal val="#ppt_x+0"/>
                                          </p:val>
                                        </p:tav>
                                      </p:tavLst>
                                    </p:anim>
                                    <p:anim calcmode="lin" valueType="num">
                                      <p:cBhvr>
                                        <p:cTn id="193" dur="indefinite"/>
                                        <p:tgtEl>
                                          <p:spTgt spid="6"/>
                                        </p:tgtEl>
                                        <p:attrNameLst>
                                          <p:attrName>ppt_y</p:attrName>
                                        </p:attrNameLst>
                                      </p:cBhvr>
                                      <p:tavLst>
                                        <p:tav tm="0">
                                          <p:val>
                                            <p:strVal val="#ppt_y+-5.6514033E-08"/>
                                          </p:val>
                                        </p:tav>
                                        <p:tav tm="100000">
                                          <p:val>
                                            <p:strVal val="#ppt_y+-5.6514033E-08"/>
                                          </p:val>
                                        </p:tav>
                                      </p:tavLst>
                                    </p:anim>
                                  </p:childTnLst>
                                </p:cTn>
                              </p:par>
                              <p:par>
                                <p:cTn id="194" presetID="23" presetClass="entr" presetSubtype="288" fill="hold" grpId="0" nodeType="withEffect">
                                  <p:stCondLst>
                                    <p:cond delay="0"/>
                                  </p:stCondLst>
                                  <p:childTnLst>
                                    <p:set>
                                      <p:cBhvr>
                                        <p:cTn id="195" dur="500" fill="hold">
                                          <p:stCondLst>
                                            <p:cond delay="0"/>
                                          </p:stCondLst>
                                        </p:cTn>
                                        <p:tgtEl>
                                          <p:spTgt spid="24"/>
                                        </p:tgtEl>
                                        <p:attrNameLst>
                                          <p:attrName>style.visibility</p:attrName>
                                        </p:attrNameLst>
                                      </p:cBhvr>
                                      <p:to>
                                        <p:strVal val="visible"/>
                                      </p:to>
                                    </p:set>
                                    <p:anim calcmode="lin" valueType="num">
                                      <p:cBhvr>
                                        <p:cTn id="196" dur="500" fill="hold"/>
                                        <p:tgtEl>
                                          <p:spTgt spid="24"/>
                                        </p:tgtEl>
                                        <p:attrNameLst>
                                          <p:attrName>ppt_w</p:attrName>
                                        </p:attrNameLst>
                                      </p:cBhvr>
                                      <p:tavLst>
                                        <p:tav tm="0">
                                          <p:val>
                                            <p:strVal val="4/3*#ppt_w"/>
                                          </p:val>
                                        </p:tav>
                                        <p:tav tm="100000">
                                          <p:val>
                                            <p:strVal val="#ppt_w"/>
                                          </p:val>
                                        </p:tav>
                                      </p:tavLst>
                                    </p:anim>
                                    <p:anim calcmode="lin" valueType="num">
                                      <p:cBhvr>
                                        <p:cTn id="197" dur="500" fill="hold"/>
                                        <p:tgtEl>
                                          <p:spTgt spid="24"/>
                                        </p:tgtEl>
                                        <p:attrNameLst>
                                          <p:attrName>ppt_h</p:attrName>
                                        </p:attrNameLst>
                                      </p:cBhvr>
                                      <p:tavLst>
                                        <p:tav tm="0">
                                          <p:val>
                                            <p:strVal val="4/3*#ppt_h"/>
                                          </p:val>
                                        </p:tav>
                                        <p:tav tm="100000">
                                          <p:val>
                                            <p:strVal val="#ppt_h"/>
                                          </p:val>
                                        </p:tav>
                                      </p:tavLst>
                                    </p:anim>
                                    <p:anim calcmode="lin" valueType="num">
                                      <p:cBhvr>
                                        <p:cTn id="198" dur="indefinite"/>
                                        <p:tgtEl>
                                          <p:spTgt spid="24"/>
                                        </p:tgtEl>
                                        <p:attrNameLst>
                                          <p:attrName>ppt_x</p:attrName>
                                        </p:attrNameLst>
                                      </p:cBhvr>
                                      <p:tavLst>
                                        <p:tav tm="0">
                                          <p:val>
                                            <p:strVal val="#ppt_x+0"/>
                                          </p:val>
                                        </p:tav>
                                        <p:tav tm="100000">
                                          <p:val>
                                            <p:strVal val="#ppt_x+0"/>
                                          </p:val>
                                        </p:tav>
                                      </p:tavLst>
                                    </p:anim>
                                    <p:anim calcmode="lin" valueType="num">
                                      <p:cBhvr>
                                        <p:cTn id="199" dur="indefinite"/>
                                        <p:tgtEl>
                                          <p:spTgt spid="24"/>
                                        </p:tgtEl>
                                        <p:attrNameLst>
                                          <p:attrName>ppt_y</p:attrName>
                                        </p:attrNameLst>
                                      </p:cBhvr>
                                      <p:tavLst>
                                        <p:tav tm="0">
                                          <p:val>
                                            <p:strVal val="#ppt_y+-5.6514033E-08"/>
                                          </p:val>
                                        </p:tav>
                                        <p:tav tm="100000">
                                          <p:val>
                                            <p:strVal val="#ppt_y+-5.6514033E-08"/>
                                          </p:val>
                                        </p:tav>
                                      </p:tavLst>
                                    </p:anim>
                                  </p:childTnLst>
                                </p:cTn>
                              </p:par>
                              <p:par>
                                <p:cTn id="200" presetID="23" presetClass="entr" presetSubtype="288" fill="hold" grpId="0" nodeType="withEffect">
                                  <p:stCondLst>
                                    <p:cond delay="0"/>
                                  </p:stCondLst>
                                  <p:childTnLst>
                                    <p:set>
                                      <p:cBhvr>
                                        <p:cTn id="201" dur="500" fill="hold">
                                          <p:stCondLst>
                                            <p:cond delay="0"/>
                                          </p:stCondLst>
                                        </p:cTn>
                                        <p:tgtEl>
                                          <p:spTgt spid="71"/>
                                        </p:tgtEl>
                                        <p:attrNameLst>
                                          <p:attrName>style.visibility</p:attrName>
                                        </p:attrNameLst>
                                      </p:cBhvr>
                                      <p:to>
                                        <p:strVal val="visible"/>
                                      </p:to>
                                    </p:set>
                                    <p:anim calcmode="lin" valueType="num">
                                      <p:cBhvr>
                                        <p:cTn id="202" dur="500" fill="hold"/>
                                        <p:tgtEl>
                                          <p:spTgt spid="71"/>
                                        </p:tgtEl>
                                        <p:attrNameLst>
                                          <p:attrName>ppt_w</p:attrName>
                                        </p:attrNameLst>
                                      </p:cBhvr>
                                      <p:tavLst>
                                        <p:tav tm="0">
                                          <p:val>
                                            <p:strVal val="4/3*#ppt_w"/>
                                          </p:val>
                                        </p:tav>
                                        <p:tav tm="100000">
                                          <p:val>
                                            <p:strVal val="#ppt_w"/>
                                          </p:val>
                                        </p:tav>
                                      </p:tavLst>
                                    </p:anim>
                                    <p:anim calcmode="lin" valueType="num">
                                      <p:cBhvr>
                                        <p:cTn id="203" dur="500" fill="hold"/>
                                        <p:tgtEl>
                                          <p:spTgt spid="71"/>
                                        </p:tgtEl>
                                        <p:attrNameLst>
                                          <p:attrName>ppt_h</p:attrName>
                                        </p:attrNameLst>
                                      </p:cBhvr>
                                      <p:tavLst>
                                        <p:tav tm="0">
                                          <p:val>
                                            <p:strVal val="4/3*#ppt_h"/>
                                          </p:val>
                                        </p:tav>
                                        <p:tav tm="100000">
                                          <p:val>
                                            <p:strVal val="#ppt_h"/>
                                          </p:val>
                                        </p:tav>
                                      </p:tavLst>
                                    </p:anim>
                                    <p:anim calcmode="lin" valueType="num">
                                      <p:cBhvr>
                                        <p:cTn id="204" dur="indefinite"/>
                                        <p:tgtEl>
                                          <p:spTgt spid="71"/>
                                        </p:tgtEl>
                                        <p:attrNameLst>
                                          <p:attrName>ppt_x</p:attrName>
                                        </p:attrNameLst>
                                      </p:cBhvr>
                                      <p:tavLst>
                                        <p:tav tm="0">
                                          <p:val>
                                            <p:strVal val="#ppt_x+0"/>
                                          </p:val>
                                        </p:tav>
                                        <p:tav tm="100000">
                                          <p:val>
                                            <p:strVal val="#ppt_x+0"/>
                                          </p:val>
                                        </p:tav>
                                      </p:tavLst>
                                    </p:anim>
                                    <p:anim calcmode="lin" valueType="num">
                                      <p:cBhvr>
                                        <p:cTn id="205" dur="indefinite"/>
                                        <p:tgtEl>
                                          <p:spTgt spid="71"/>
                                        </p:tgtEl>
                                        <p:attrNameLst>
                                          <p:attrName>ppt_y</p:attrName>
                                        </p:attrNameLst>
                                      </p:cBhvr>
                                      <p:tavLst>
                                        <p:tav tm="0">
                                          <p:val>
                                            <p:strVal val="#ppt_y+-5.6514033E-08"/>
                                          </p:val>
                                        </p:tav>
                                        <p:tav tm="100000">
                                          <p:val>
                                            <p:strVal val="#ppt_y+-5.6514033E-08"/>
                                          </p:val>
                                        </p:tav>
                                      </p:tavLst>
                                    </p:anim>
                                  </p:childTnLst>
                                </p:cTn>
                              </p:par>
                              <p:par>
                                <p:cTn id="206" presetID="23" presetClass="entr" presetSubtype="288" fill="hold" nodeType="withEffect">
                                  <p:stCondLst>
                                    <p:cond delay="0"/>
                                  </p:stCondLst>
                                  <p:childTnLst>
                                    <p:set>
                                      <p:cBhvr>
                                        <p:cTn id="207" dur="500" fill="hold">
                                          <p:stCondLst>
                                            <p:cond delay="0"/>
                                          </p:stCondLst>
                                        </p:cTn>
                                        <p:tgtEl>
                                          <p:spTgt spid="68"/>
                                        </p:tgtEl>
                                        <p:attrNameLst>
                                          <p:attrName>style.visibility</p:attrName>
                                        </p:attrNameLst>
                                      </p:cBhvr>
                                      <p:to>
                                        <p:strVal val="visible"/>
                                      </p:to>
                                    </p:set>
                                    <p:anim calcmode="lin" valueType="num">
                                      <p:cBhvr>
                                        <p:cTn id="208" dur="500" fill="hold"/>
                                        <p:tgtEl>
                                          <p:spTgt spid="68"/>
                                        </p:tgtEl>
                                        <p:attrNameLst>
                                          <p:attrName>ppt_w</p:attrName>
                                        </p:attrNameLst>
                                      </p:cBhvr>
                                      <p:tavLst>
                                        <p:tav tm="0">
                                          <p:val>
                                            <p:strVal val="4/3*#ppt_w"/>
                                          </p:val>
                                        </p:tav>
                                        <p:tav tm="100000">
                                          <p:val>
                                            <p:strVal val="#ppt_w"/>
                                          </p:val>
                                        </p:tav>
                                      </p:tavLst>
                                    </p:anim>
                                    <p:anim calcmode="lin" valueType="num">
                                      <p:cBhvr>
                                        <p:cTn id="209" dur="500" fill="hold"/>
                                        <p:tgtEl>
                                          <p:spTgt spid="68"/>
                                        </p:tgtEl>
                                        <p:attrNameLst>
                                          <p:attrName>ppt_h</p:attrName>
                                        </p:attrNameLst>
                                      </p:cBhvr>
                                      <p:tavLst>
                                        <p:tav tm="0">
                                          <p:val>
                                            <p:strVal val="4/3*#ppt_h"/>
                                          </p:val>
                                        </p:tav>
                                        <p:tav tm="100000">
                                          <p:val>
                                            <p:strVal val="#ppt_h"/>
                                          </p:val>
                                        </p:tav>
                                      </p:tavLst>
                                    </p:anim>
                                    <p:anim calcmode="lin" valueType="num">
                                      <p:cBhvr>
                                        <p:cTn id="210" dur="indefinite"/>
                                        <p:tgtEl>
                                          <p:spTgt spid="68"/>
                                        </p:tgtEl>
                                        <p:attrNameLst>
                                          <p:attrName>ppt_x</p:attrName>
                                        </p:attrNameLst>
                                      </p:cBhvr>
                                      <p:tavLst>
                                        <p:tav tm="0">
                                          <p:val>
                                            <p:strVal val="#ppt_x+0"/>
                                          </p:val>
                                        </p:tav>
                                        <p:tav tm="100000">
                                          <p:val>
                                            <p:strVal val="#ppt_x+0"/>
                                          </p:val>
                                        </p:tav>
                                      </p:tavLst>
                                    </p:anim>
                                    <p:anim calcmode="lin" valueType="num">
                                      <p:cBhvr>
                                        <p:cTn id="211" dur="indefinite"/>
                                        <p:tgtEl>
                                          <p:spTgt spid="68"/>
                                        </p:tgtEl>
                                        <p:attrNameLst>
                                          <p:attrName>ppt_y</p:attrName>
                                        </p:attrNameLst>
                                      </p:cBhvr>
                                      <p:tavLst>
                                        <p:tav tm="0">
                                          <p:val>
                                            <p:strVal val="#ppt_y+-5.6514033E-08"/>
                                          </p:val>
                                        </p:tav>
                                        <p:tav tm="100000">
                                          <p:val>
                                            <p:strVal val="#ppt_y+-5.6514033E-08"/>
                                          </p:val>
                                        </p:tav>
                                      </p:tavLst>
                                    </p:anim>
                                  </p:childTnLst>
                                </p:cTn>
                              </p:par>
                              <p:par>
                                <p:cTn id="212" presetID="23" presetClass="entr" presetSubtype="288" fill="hold" nodeType="withEffect">
                                  <p:stCondLst>
                                    <p:cond delay="0"/>
                                  </p:stCondLst>
                                  <p:childTnLst>
                                    <p:set>
                                      <p:cBhvr>
                                        <p:cTn id="213" dur="500" fill="hold">
                                          <p:stCondLst>
                                            <p:cond delay="0"/>
                                          </p:stCondLst>
                                        </p:cTn>
                                        <p:tgtEl>
                                          <p:spTgt spid="74"/>
                                        </p:tgtEl>
                                        <p:attrNameLst>
                                          <p:attrName>style.visibility</p:attrName>
                                        </p:attrNameLst>
                                      </p:cBhvr>
                                      <p:to>
                                        <p:strVal val="visible"/>
                                      </p:to>
                                    </p:set>
                                    <p:anim calcmode="lin" valueType="num">
                                      <p:cBhvr>
                                        <p:cTn id="214" dur="500" fill="hold"/>
                                        <p:tgtEl>
                                          <p:spTgt spid="74"/>
                                        </p:tgtEl>
                                        <p:attrNameLst>
                                          <p:attrName>ppt_w</p:attrName>
                                        </p:attrNameLst>
                                      </p:cBhvr>
                                      <p:tavLst>
                                        <p:tav tm="0">
                                          <p:val>
                                            <p:strVal val="4/3*#ppt_w"/>
                                          </p:val>
                                        </p:tav>
                                        <p:tav tm="100000">
                                          <p:val>
                                            <p:strVal val="#ppt_w"/>
                                          </p:val>
                                        </p:tav>
                                      </p:tavLst>
                                    </p:anim>
                                    <p:anim calcmode="lin" valueType="num">
                                      <p:cBhvr>
                                        <p:cTn id="215" dur="500" fill="hold"/>
                                        <p:tgtEl>
                                          <p:spTgt spid="74"/>
                                        </p:tgtEl>
                                        <p:attrNameLst>
                                          <p:attrName>ppt_h</p:attrName>
                                        </p:attrNameLst>
                                      </p:cBhvr>
                                      <p:tavLst>
                                        <p:tav tm="0">
                                          <p:val>
                                            <p:strVal val="4/3*#ppt_h"/>
                                          </p:val>
                                        </p:tav>
                                        <p:tav tm="100000">
                                          <p:val>
                                            <p:strVal val="#ppt_h"/>
                                          </p:val>
                                        </p:tav>
                                      </p:tavLst>
                                    </p:anim>
                                    <p:anim calcmode="lin" valueType="num">
                                      <p:cBhvr>
                                        <p:cTn id="216" dur="indefinite"/>
                                        <p:tgtEl>
                                          <p:spTgt spid="74"/>
                                        </p:tgtEl>
                                        <p:attrNameLst>
                                          <p:attrName>ppt_x</p:attrName>
                                        </p:attrNameLst>
                                      </p:cBhvr>
                                      <p:tavLst>
                                        <p:tav tm="0">
                                          <p:val>
                                            <p:strVal val="#ppt_x+0"/>
                                          </p:val>
                                        </p:tav>
                                        <p:tav tm="100000">
                                          <p:val>
                                            <p:strVal val="#ppt_x+0"/>
                                          </p:val>
                                        </p:tav>
                                      </p:tavLst>
                                    </p:anim>
                                    <p:anim calcmode="lin" valueType="num">
                                      <p:cBhvr>
                                        <p:cTn id="217" dur="indefinite"/>
                                        <p:tgtEl>
                                          <p:spTgt spid="74"/>
                                        </p:tgtEl>
                                        <p:attrNameLst>
                                          <p:attrName>ppt_y</p:attrName>
                                        </p:attrNameLst>
                                      </p:cBhvr>
                                      <p:tavLst>
                                        <p:tav tm="0">
                                          <p:val>
                                            <p:strVal val="#ppt_y+-5.6514033E-08"/>
                                          </p:val>
                                        </p:tav>
                                        <p:tav tm="100000">
                                          <p:val>
                                            <p:strVal val="#ppt_y+-5.6514033E-08"/>
                                          </p:val>
                                        </p:tav>
                                      </p:tavLst>
                                    </p:anim>
                                  </p:childTnLst>
                                </p:cTn>
                              </p:par>
                              <p:par>
                                <p:cTn id="218" presetID="23" presetClass="entr" presetSubtype="288" fill="hold" nodeType="withEffect">
                                  <p:stCondLst>
                                    <p:cond delay="0"/>
                                  </p:stCondLst>
                                  <p:childTnLst>
                                    <p:set>
                                      <p:cBhvr>
                                        <p:cTn id="219" dur="500" fill="hold">
                                          <p:stCondLst>
                                            <p:cond delay="0"/>
                                          </p:stCondLst>
                                        </p:cTn>
                                        <p:tgtEl>
                                          <p:spTgt spid="75"/>
                                        </p:tgtEl>
                                        <p:attrNameLst>
                                          <p:attrName>style.visibility</p:attrName>
                                        </p:attrNameLst>
                                      </p:cBhvr>
                                      <p:to>
                                        <p:strVal val="visible"/>
                                      </p:to>
                                    </p:set>
                                    <p:anim calcmode="lin" valueType="num">
                                      <p:cBhvr>
                                        <p:cTn id="220" dur="500" fill="hold"/>
                                        <p:tgtEl>
                                          <p:spTgt spid="75"/>
                                        </p:tgtEl>
                                        <p:attrNameLst>
                                          <p:attrName>ppt_w</p:attrName>
                                        </p:attrNameLst>
                                      </p:cBhvr>
                                      <p:tavLst>
                                        <p:tav tm="0">
                                          <p:val>
                                            <p:strVal val="4/3*#ppt_w"/>
                                          </p:val>
                                        </p:tav>
                                        <p:tav tm="100000">
                                          <p:val>
                                            <p:strVal val="#ppt_w"/>
                                          </p:val>
                                        </p:tav>
                                      </p:tavLst>
                                    </p:anim>
                                    <p:anim calcmode="lin" valueType="num">
                                      <p:cBhvr>
                                        <p:cTn id="221" dur="500" fill="hold"/>
                                        <p:tgtEl>
                                          <p:spTgt spid="75"/>
                                        </p:tgtEl>
                                        <p:attrNameLst>
                                          <p:attrName>ppt_h</p:attrName>
                                        </p:attrNameLst>
                                      </p:cBhvr>
                                      <p:tavLst>
                                        <p:tav tm="0">
                                          <p:val>
                                            <p:strVal val="4/3*#ppt_h"/>
                                          </p:val>
                                        </p:tav>
                                        <p:tav tm="100000">
                                          <p:val>
                                            <p:strVal val="#ppt_h"/>
                                          </p:val>
                                        </p:tav>
                                      </p:tavLst>
                                    </p:anim>
                                    <p:anim calcmode="lin" valueType="num">
                                      <p:cBhvr>
                                        <p:cTn id="222" dur="indefinite"/>
                                        <p:tgtEl>
                                          <p:spTgt spid="75"/>
                                        </p:tgtEl>
                                        <p:attrNameLst>
                                          <p:attrName>ppt_x</p:attrName>
                                        </p:attrNameLst>
                                      </p:cBhvr>
                                      <p:tavLst>
                                        <p:tav tm="0">
                                          <p:val>
                                            <p:strVal val="#ppt_x+0"/>
                                          </p:val>
                                        </p:tav>
                                        <p:tav tm="100000">
                                          <p:val>
                                            <p:strVal val="#ppt_x+0"/>
                                          </p:val>
                                        </p:tav>
                                      </p:tavLst>
                                    </p:anim>
                                    <p:anim calcmode="lin" valueType="num">
                                      <p:cBhvr>
                                        <p:cTn id="223" dur="indefinite"/>
                                        <p:tgtEl>
                                          <p:spTgt spid="75"/>
                                        </p:tgtEl>
                                        <p:attrNameLst>
                                          <p:attrName>ppt_y</p:attrName>
                                        </p:attrNameLst>
                                      </p:cBhvr>
                                      <p:tavLst>
                                        <p:tav tm="0">
                                          <p:val>
                                            <p:strVal val="#ppt_y+-5.6514033E-08"/>
                                          </p:val>
                                        </p:tav>
                                        <p:tav tm="100000">
                                          <p:val>
                                            <p:strVal val="#ppt_y+-5.6514033E-08"/>
                                          </p:val>
                                        </p:tav>
                                      </p:tavLst>
                                    </p:anim>
                                  </p:childTnLst>
                                </p:cTn>
                              </p:par>
                              <p:par>
                                <p:cTn id="224" presetID="23" presetClass="entr" presetSubtype="288" fill="hold" grpId="0" nodeType="withEffect">
                                  <p:stCondLst>
                                    <p:cond delay="0"/>
                                  </p:stCondLst>
                                  <p:childTnLst>
                                    <p:set>
                                      <p:cBhvr>
                                        <p:cTn id="225" dur="500" fill="hold">
                                          <p:stCondLst>
                                            <p:cond delay="0"/>
                                          </p:stCondLst>
                                        </p:cTn>
                                        <p:tgtEl>
                                          <p:spTgt spid="9"/>
                                        </p:tgtEl>
                                        <p:attrNameLst>
                                          <p:attrName>style.visibility</p:attrName>
                                        </p:attrNameLst>
                                      </p:cBhvr>
                                      <p:to>
                                        <p:strVal val="visible"/>
                                      </p:to>
                                    </p:set>
                                    <p:anim calcmode="lin" valueType="num">
                                      <p:cBhvr>
                                        <p:cTn id="226" dur="500" fill="hold"/>
                                        <p:tgtEl>
                                          <p:spTgt spid="9"/>
                                        </p:tgtEl>
                                        <p:attrNameLst>
                                          <p:attrName>ppt_w</p:attrName>
                                        </p:attrNameLst>
                                      </p:cBhvr>
                                      <p:tavLst>
                                        <p:tav tm="0">
                                          <p:val>
                                            <p:strVal val="4/3*#ppt_w"/>
                                          </p:val>
                                        </p:tav>
                                        <p:tav tm="100000">
                                          <p:val>
                                            <p:strVal val="#ppt_w"/>
                                          </p:val>
                                        </p:tav>
                                      </p:tavLst>
                                    </p:anim>
                                    <p:anim calcmode="lin" valueType="num">
                                      <p:cBhvr>
                                        <p:cTn id="227" dur="500" fill="hold"/>
                                        <p:tgtEl>
                                          <p:spTgt spid="9"/>
                                        </p:tgtEl>
                                        <p:attrNameLst>
                                          <p:attrName>ppt_h</p:attrName>
                                        </p:attrNameLst>
                                      </p:cBhvr>
                                      <p:tavLst>
                                        <p:tav tm="0">
                                          <p:val>
                                            <p:strVal val="4/3*#ppt_h"/>
                                          </p:val>
                                        </p:tav>
                                        <p:tav tm="100000">
                                          <p:val>
                                            <p:strVal val="#ppt_h"/>
                                          </p:val>
                                        </p:tav>
                                      </p:tavLst>
                                    </p:anim>
                                    <p:anim calcmode="lin" valueType="num">
                                      <p:cBhvr>
                                        <p:cTn id="228" dur="indefinite"/>
                                        <p:tgtEl>
                                          <p:spTgt spid="9"/>
                                        </p:tgtEl>
                                        <p:attrNameLst>
                                          <p:attrName>ppt_x</p:attrName>
                                        </p:attrNameLst>
                                      </p:cBhvr>
                                      <p:tavLst>
                                        <p:tav tm="0">
                                          <p:val>
                                            <p:strVal val="#ppt_x+0"/>
                                          </p:val>
                                        </p:tav>
                                        <p:tav tm="100000">
                                          <p:val>
                                            <p:strVal val="#ppt_x+0"/>
                                          </p:val>
                                        </p:tav>
                                      </p:tavLst>
                                    </p:anim>
                                    <p:anim calcmode="lin" valueType="num">
                                      <p:cBhvr>
                                        <p:cTn id="229" dur="indefinite"/>
                                        <p:tgtEl>
                                          <p:spTgt spid="9"/>
                                        </p:tgtEl>
                                        <p:attrNameLst>
                                          <p:attrName>ppt_y</p:attrName>
                                        </p:attrNameLst>
                                      </p:cBhvr>
                                      <p:tavLst>
                                        <p:tav tm="0">
                                          <p:val>
                                            <p:strVal val="#ppt_y+-5.6514033E-08"/>
                                          </p:val>
                                        </p:tav>
                                        <p:tav tm="100000">
                                          <p:val>
                                            <p:strVal val="#ppt_y+-5.6514033E-08"/>
                                          </p:val>
                                        </p:tav>
                                      </p:tavLst>
                                    </p:anim>
                                  </p:childTnLst>
                                </p:cTn>
                              </p:par>
                              <p:par>
                                <p:cTn id="230" presetID="23" presetClass="entr" presetSubtype="288" fill="hold" grpId="0" nodeType="withEffect">
                                  <p:stCondLst>
                                    <p:cond delay="0"/>
                                  </p:stCondLst>
                                  <p:childTnLst>
                                    <p:set>
                                      <p:cBhvr>
                                        <p:cTn id="231" dur="500" fill="hold">
                                          <p:stCondLst>
                                            <p:cond delay="0"/>
                                          </p:stCondLst>
                                        </p:cTn>
                                        <p:tgtEl>
                                          <p:spTgt spid="10"/>
                                        </p:tgtEl>
                                        <p:attrNameLst>
                                          <p:attrName>style.visibility</p:attrName>
                                        </p:attrNameLst>
                                      </p:cBhvr>
                                      <p:to>
                                        <p:strVal val="visible"/>
                                      </p:to>
                                    </p:set>
                                    <p:anim calcmode="lin" valueType="num">
                                      <p:cBhvr>
                                        <p:cTn id="232" dur="500" fill="hold"/>
                                        <p:tgtEl>
                                          <p:spTgt spid="10"/>
                                        </p:tgtEl>
                                        <p:attrNameLst>
                                          <p:attrName>ppt_w</p:attrName>
                                        </p:attrNameLst>
                                      </p:cBhvr>
                                      <p:tavLst>
                                        <p:tav tm="0">
                                          <p:val>
                                            <p:strVal val="4/3*#ppt_w"/>
                                          </p:val>
                                        </p:tav>
                                        <p:tav tm="100000">
                                          <p:val>
                                            <p:strVal val="#ppt_w"/>
                                          </p:val>
                                        </p:tav>
                                      </p:tavLst>
                                    </p:anim>
                                    <p:anim calcmode="lin" valueType="num">
                                      <p:cBhvr>
                                        <p:cTn id="233" dur="500" fill="hold"/>
                                        <p:tgtEl>
                                          <p:spTgt spid="10"/>
                                        </p:tgtEl>
                                        <p:attrNameLst>
                                          <p:attrName>ppt_h</p:attrName>
                                        </p:attrNameLst>
                                      </p:cBhvr>
                                      <p:tavLst>
                                        <p:tav tm="0">
                                          <p:val>
                                            <p:strVal val="4/3*#ppt_h"/>
                                          </p:val>
                                        </p:tav>
                                        <p:tav tm="100000">
                                          <p:val>
                                            <p:strVal val="#ppt_h"/>
                                          </p:val>
                                        </p:tav>
                                      </p:tavLst>
                                    </p:anim>
                                    <p:anim calcmode="lin" valueType="num">
                                      <p:cBhvr>
                                        <p:cTn id="234" dur="indefinite"/>
                                        <p:tgtEl>
                                          <p:spTgt spid="10"/>
                                        </p:tgtEl>
                                        <p:attrNameLst>
                                          <p:attrName>ppt_x</p:attrName>
                                        </p:attrNameLst>
                                      </p:cBhvr>
                                      <p:tavLst>
                                        <p:tav tm="0">
                                          <p:val>
                                            <p:strVal val="#ppt_x+0"/>
                                          </p:val>
                                        </p:tav>
                                        <p:tav tm="100000">
                                          <p:val>
                                            <p:strVal val="#ppt_x+0"/>
                                          </p:val>
                                        </p:tav>
                                      </p:tavLst>
                                    </p:anim>
                                    <p:anim calcmode="lin" valueType="num">
                                      <p:cBhvr>
                                        <p:cTn id="235" dur="indefinite"/>
                                        <p:tgtEl>
                                          <p:spTgt spid="10"/>
                                        </p:tgtEl>
                                        <p:attrNameLst>
                                          <p:attrName>ppt_y</p:attrName>
                                        </p:attrNameLst>
                                      </p:cBhvr>
                                      <p:tavLst>
                                        <p:tav tm="0">
                                          <p:val>
                                            <p:strVal val="#ppt_y+-5.6514033E-08"/>
                                          </p:val>
                                        </p:tav>
                                        <p:tav tm="100000">
                                          <p:val>
                                            <p:strVal val="#ppt_y+-5.6514033E-08"/>
                                          </p:val>
                                        </p:tav>
                                      </p:tavLst>
                                    </p:anim>
                                  </p:childTnLst>
                                </p:cTn>
                              </p:par>
                              <p:par>
                                <p:cTn id="236" presetID="35" presetClass="path" presetSubtype="0" accel="50000" decel="50000" fill="hold" grpId="2" nodeType="withEffect">
                                  <p:stCondLst>
                                    <p:cond delay="0"/>
                                  </p:stCondLst>
                                  <p:childTnLst>
                                    <p:anim calcmode="lin" valueType="num">
                                      <p:cBhvr>
                                        <p:cTn id="237" dur="indefinite"/>
                                        <p:tgtEl>
                                          <p:spTgt spid="4"/>
                                        </p:tgtEl>
                                        <p:attrNameLst>
                                          <p:attrName>ppt_x</p:attrName>
                                        </p:attrNameLst>
                                      </p:cBhvr>
                                      <p:tavLst>
                                        <p:tav tm="0">
                                          <p:val>
                                            <p:strVal val="ppt_x"/>
                                          </p:val>
                                        </p:tav>
                                        <p:tav tm="100000">
                                          <p:val>
                                            <p:strVal val="#ppt_x+0"/>
                                          </p:val>
                                        </p:tav>
                                      </p:tavLst>
                                    </p:anim>
                                    <p:anim calcmode="lin" valueType="num">
                                      <p:cBhvr>
                                        <p:cTn id="238" dur="indefinite"/>
                                        <p:tgtEl>
                                          <p:spTgt spid="4"/>
                                        </p:tgtEl>
                                        <p:attrNameLst>
                                          <p:attrName>ppt_y</p:attrName>
                                        </p:attrNameLst>
                                      </p:cBhvr>
                                      <p:tavLst>
                                        <p:tav tm="0">
                                          <p:val>
                                            <p:strVal val="ppt_y"/>
                                          </p:val>
                                        </p:tav>
                                        <p:tav tm="100000">
                                          <p:val>
                                            <p:strVal val="#ppt_y+-5.6514033E-08"/>
                                          </p:val>
                                        </p:tav>
                                      </p:tavLst>
                                    </p:anim>
                                    <p:anim calcmode="lin" valueType="num">
                                      <p:cBhvr>
                                        <p:cTn id="239" dur="indefinite"/>
                                        <p:tgtEl>
                                          <p:spTgt spid="4"/>
                                        </p:tgtEl>
                                        <p:attrNameLst>
                                          <p:attrName>ppt_w</p:attrName>
                                        </p:attrNameLst>
                                      </p:cBhvr>
                                      <p:tavLst>
                                        <p:tav tm="0">
                                          <p:val>
                                            <p:strVal val="ppt_w"/>
                                          </p:val>
                                        </p:tav>
                                        <p:tav tm="100000">
                                          <p:val>
                                            <p:strVal val="#ppt_w"/>
                                          </p:val>
                                        </p:tav>
                                      </p:tavLst>
                                    </p:anim>
                                    <p:anim calcmode="lin" valueType="num">
                                      <p:cBhvr>
                                        <p:cTn id="240" dur="indefinite"/>
                                        <p:tgtEl>
                                          <p:spTgt spid="4"/>
                                        </p:tgtEl>
                                        <p:attrNameLst>
                                          <p:attrName>ppt_h</p:attrName>
                                        </p:attrNameLst>
                                      </p:cBhvr>
                                      <p:tavLst>
                                        <p:tav tm="0">
                                          <p:val>
                                            <p:strVal val="ppt_h"/>
                                          </p:val>
                                        </p:tav>
                                        <p:tav tm="100000">
                                          <p:val>
                                            <p:strVal val="#ppt_h"/>
                                          </p:val>
                                        </p:tav>
                                      </p:tavLst>
                                    </p:anim>
                                  </p:childTnLst>
                                </p:cTn>
                              </p:par>
                              <p:par>
                                <p:cTn id="241" presetID="35" presetClass="path" presetSubtype="0" accel="50000" decel="50000" fill="hold" grpId="2" nodeType="withEffect">
                                  <p:stCondLst>
                                    <p:cond delay="0"/>
                                  </p:stCondLst>
                                  <p:childTnLst>
                                    <p:anim calcmode="lin" valueType="num">
                                      <p:cBhvr>
                                        <p:cTn id="242" dur="indefinite"/>
                                        <p:tgtEl>
                                          <p:spTgt spid="3"/>
                                        </p:tgtEl>
                                        <p:attrNameLst>
                                          <p:attrName>ppt_x</p:attrName>
                                        </p:attrNameLst>
                                      </p:cBhvr>
                                      <p:tavLst>
                                        <p:tav tm="0">
                                          <p:val>
                                            <p:strVal val="ppt_x"/>
                                          </p:val>
                                        </p:tav>
                                        <p:tav tm="100000">
                                          <p:val>
                                            <p:strVal val="#ppt_x+0"/>
                                          </p:val>
                                        </p:tav>
                                      </p:tavLst>
                                    </p:anim>
                                    <p:anim calcmode="lin" valueType="num">
                                      <p:cBhvr>
                                        <p:cTn id="243" dur="indefinite"/>
                                        <p:tgtEl>
                                          <p:spTgt spid="3"/>
                                        </p:tgtEl>
                                        <p:attrNameLst>
                                          <p:attrName>ppt_y</p:attrName>
                                        </p:attrNameLst>
                                      </p:cBhvr>
                                      <p:tavLst>
                                        <p:tav tm="0">
                                          <p:val>
                                            <p:strVal val="ppt_y"/>
                                          </p:val>
                                        </p:tav>
                                        <p:tav tm="100000">
                                          <p:val>
                                            <p:strVal val="#ppt_y+-5.6514033E-08"/>
                                          </p:val>
                                        </p:tav>
                                      </p:tavLst>
                                    </p:anim>
                                    <p:anim calcmode="lin" valueType="num">
                                      <p:cBhvr>
                                        <p:cTn id="244" dur="indefinite"/>
                                        <p:tgtEl>
                                          <p:spTgt spid="3"/>
                                        </p:tgtEl>
                                        <p:attrNameLst>
                                          <p:attrName>ppt_w</p:attrName>
                                        </p:attrNameLst>
                                      </p:cBhvr>
                                      <p:tavLst>
                                        <p:tav tm="0">
                                          <p:val>
                                            <p:strVal val="ppt_w"/>
                                          </p:val>
                                        </p:tav>
                                        <p:tav tm="100000">
                                          <p:val>
                                            <p:strVal val="#ppt_w"/>
                                          </p:val>
                                        </p:tav>
                                      </p:tavLst>
                                    </p:anim>
                                    <p:anim calcmode="lin" valueType="num">
                                      <p:cBhvr>
                                        <p:cTn id="245" dur="indefinite"/>
                                        <p:tgtEl>
                                          <p:spTgt spid="3"/>
                                        </p:tgtEl>
                                        <p:attrNameLst>
                                          <p:attrName>ppt_h</p:attrName>
                                        </p:attrNameLst>
                                      </p:cBhvr>
                                      <p:tavLst>
                                        <p:tav tm="0">
                                          <p:val>
                                            <p:strVal val="ppt_h"/>
                                          </p:val>
                                        </p:tav>
                                        <p:tav tm="100000">
                                          <p:val>
                                            <p:strVal val="#ppt_h"/>
                                          </p:val>
                                        </p:tav>
                                      </p:tavLst>
                                    </p:anim>
                                  </p:childTnLst>
                                </p:cTn>
                              </p:par>
                              <p:par>
                                <p:cTn id="246" presetID="35" presetClass="path" presetSubtype="0" accel="50000" decel="50000" fill="hold" grpId="2" nodeType="withEffect">
                                  <p:stCondLst>
                                    <p:cond delay="0"/>
                                  </p:stCondLst>
                                  <p:childTnLst>
                                    <p:anim calcmode="lin" valueType="num">
                                      <p:cBhvr>
                                        <p:cTn id="247" dur="indefinite"/>
                                        <p:tgtEl>
                                          <p:spTgt spid="69"/>
                                        </p:tgtEl>
                                        <p:attrNameLst>
                                          <p:attrName>ppt_x</p:attrName>
                                        </p:attrNameLst>
                                      </p:cBhvr>
                                      <p:tavLst>
                                        <p:tav tm="0">
                                          <p:val>
                                            <p:strVal val="ppt_x"/>
                                          </p:val>
                                        </p:tav>
                                        <p:tav tm="100000">
                                          <p:val>
                                            <p:strVal val="#ppt_x+0"/>
                                          </p:val>
                                        </p:tav>
                                      </p:tavLst>
                                    </p:anim>
                                    <p:anim calcmode="lin" valueType="num">
                                      <p:cBhvr>
                                        <p:cTn id="248" dur="indefinite"/>
                                        <p:tgtEl>
                                          <p:spTgt spid="69"/>
                                        </p:tgtEl>
                                        <p:attrNameLst>
                                          <p:attrName>ppt_y</p:attrName>
                                        </p:attrNameLst>
                                      </p:cBhvr>
                                      <p:tavLst>
                                        <p:tav tm="0">
                                          <p:val>
                                            <p:strVal val="ppt_y"/>
                                          </p:val>
                                        </p:tav>
                                        <p:tav tm="100000">
                                          <p:val>
                                            <p:strVal val="#ppt_y+-5.6514033E-08"/>
                                          </p:val>
                                        </p:tav>
                                      </p:tavLst>
                                    </p:anim>
                                    <p:anim calcmode="lin" valueType="num">
                                      <p:cBhvr>
                                        <p:cTn id="249" dur="indefinite"/>
                                        <p:tgtEl>
                                          <p:spTgt spid="69"/>
                                        </p:tgtEl>
                                        <p:attrNameLst>
                                          <p:attrName>ppt_w</p:attrName>
                                        </p:attrNameLst>
                                      </p:cBhvr>
                                      <p:tavLst>
                                        <p:tav tm="0">
                                          <p:val>
                                            <p:strVal val="ppt_w"/>
                                          </p:val>
                                        </p:tav>
                                        <p:tav tm="100000">
                                          <p:val>
                                            <p:strVal val="#ppt_w"/>
                                          </p:val>
                                        </p:tav>
                                      </p:tavLst>
                                    </p:anim>
                                    <p:anim calcmode="lin" valueType="num">
                                      <p:cBhvr>
                                        <p:cTn id="250" dur="indefinite"/>
                                        <p:tgtEl>
                                          <p:spTgt spid="69"/>
                                        </p:tgtEl>
                                        <p:attrNameLst>
                                          <p:attrName>ppt_h</p:attrName>
                                        </p:attrNameLst>
                                      </p:cBhvr>
                                      <p:tavLst>
                                        <p:tav tm="0">
                                          <p:val>
                                            <p:strVal val="ppt_h"/>
                                          </p:val>
                                        </p:tav>
                                        <p:tav tm="100000">
                                          <p:val>
                                            <p:strVal val="#ppt_h"/>
                                          </p:val>
                                        </p:tav>
                                      </p:tavLst>
                                    </p:anim>
                                  </p:childTnLst>
                                </p:cTn>
                              </p:par>
                              <p:par>
                                <p:cTn id="251" presetID="35" presetClass="path" presetSubtype="0" accel="50000" decel="50000" fill="hold" nodeType="withEffect">
                                  <p:stCondLst>
                                    <p:cond delay="0"/>
                                  </p:stCondLst>
                                  <p:childTnLst>
                                    <p:anim calcmode="lin" valueType="num">
                                      <p:cBhvr>
                                        <p:cTn id="252" dur="indefinite"/>
                                        <p:tgtEl>
                                          <p:spTgt spid="66"/>
                                        </p:tgtEl>
                                        <p:attrNameLst>
                                          <p:attrName>ppt_x</p:attrName>
                                        </p:attrNameLst>
                                      </p:cBhvr>
                                      <p:tavLst>
                                        <p:tav tm="0">
                                          <p:val>
                                            <p:strVal val="ppt_x"/>
                                          </p:val>
                                        </p:tav>
                                        <p:tav tm="100000">
                                          <p:val>
                                            <p:strVal val="#ppt_x+0"/>
                                          </p:val>
                                        </p:tav>
                                      </p:tavLst>
                                    </p:anim>
                                    <p:anim calcmode="lin" valueType="num">
                                      <p:cBhvr>
                                        <p:cTn id="253" dur="indefinite"/>
                                        <p:tgtEl>
                                          <p:spTgt spid="66"/>
                                        </p:tgtEl>
                                        <p:attrNameLst>
                                          <p:attrName>ppt_y</p:attrName>
                                        </p:attrNameLst>
                                      </p:cBhvr>
                                      <p:tavLst>
                                        <p:tav tm="0">
                                          <p:val>
                                            <p:strVal val="ppt_y"/>
                                          </p:val>
                                        </p:tav>
                                        <p:tav tm="100000">
                                          <p:val>
                                            <p:strVal val="#ppt_y+-5.6514033E-08"/>
                                          </p:val>
                                        </p:tav>
                                      </p:tavLst>
                                    </p:anim>
                                    <p:anim calcmode="lin" valueType="num">
                                      <p:cBhvr>
                                        <p:cTn id="254" dur="indefinite"/>
                                        <p:tgtEl>
                                          <p:spTgt spid="66"/>
                                        </p:tgtEl>
                                        <p:attrNameLst>
                                          <p:attrName>ppt_w</p:attrName>
                                        </p:attrNameLst>
                                      </p:cBhvr>
                                      <p:tavLst>
                                        <p:tav tm="0">
                                          <p:val>
                                            <p:strVal val="ppt_w"/>
                                          </p:val>
                                        </p:tav>
                                        <p:tav tm="100000">
                                          <p:val>
                                            <p:strVal val="#ppt_w"/>
                                          </p:val>
                                        </p:tav>
                                      </p:tavLst>
                                    </p:anim>
                                    <p:anim calcmode="lin" valueType="num">
                                      <p:cBhvr>
                                        <p:cTn id="255" dur="indefinite"/>
                                        <p:tgtEl>
                                          <p:spTgt spid="66"/>
                                        </p:tgtEl>
                                        <p:attrNameLst>
                                          <p:attrName>ppt_h</p:attrName>
                                        </p:attrNameLst>
                                      </p:cBhvr>
                                      <p:tavLst>
                                        <p:tav tm="0">
                                          <p:val>
                                            <p:strVal val="ppt_h"/>
                                          </p:val>
                                        </p:tav>
                                        <p:tav tm="100000">
                                          <p:val>
                                            <p:strVal val="#ppt_h"/>
                                          </p:val>
                                        </p:tav>
                                      </p:tavLst>
                                    </p:anim>
                                  </p:childTnLst>
                                </p:cTn>
                              </p:par>
                              <p:par>
                                <p:cTn id="256" presetID="35" presetClass="path" presetSubtype="0" accel="50000" decel="50000" fill="hold" nodeType="withEffect">
                                  <p:stCondLst>
                                    <p:cond delay="0"/>
                                  </p:stCondLst>
                                  <p:childTnLst>
                                    <p:anim calcmode="lin" valueType="num">
                                      <p:cBhvr>
                                        <p:cTn id="257" dur="indefinite"/>
                                        <p:tgtEl>
                                          <p:spTgt spid="11"/>
                                        </p:tgtEl>
                                        <p:attrNameLst>
                                          <p:attrName>ppt_x</p:attrName>
                                        </p:attrNameLst>
                                      </p:cBhvr>
                                      <p:tavLst>
                                        <p:tav tm="0">
                                          <p:val>
                                            <p:strVal val="ppt_x"/>
                                          </p:val>
                                        </p:tav>
                                        <p:tav tm="100000">
                                          <p:val>
                                            <p:strVal val="#ppt_x+0"/>
                                          </p:val>
                                        </p:tav>
                                      </p:tavLst>
                                    </p:anim>
                                    <p:anim calcmode="lin" valueType="num">
                                      <p:cBhvr>
                                        <p:cTn id="258" dur="indefinite"/>
                                        <p:tgtEl>
                                          <p:spTgt spid="11"/>
                                        </p:tgtEl>
                                        <p:attrNameLst>
                                          <p:attrName>ppt_y</p:attrName>
                                        </p:attrNameLst>
                                      </p:cBhvr>
                                      <p:tavLst>
                                        <p:tav tm="0">
                                          <p:val>
                                            <p:strVal val="ppt_y"/>
                                          </p:val>
                                        </p:tav>
                                        <p:tav tm="100000">
                                          <p:val>
                                            <p:strVal val="#ppt_y+-5.6514033E-08"/>
                                          </p:val>
                                        </p:tav>
                                      </p:tavLst>
                                    </p:anim>
                                    <p:anim calcmode="lin" valueType="num">
                                      <p:cBhvr>
                                        <p:cTn id="259" dur="indefinite"/>
                                        <p:tgtEl>
                                          <p:spTgt spid="11"/>
                                        </p:tgtEl>
                                        <p:attrNameLst>
                                          <p:attrName>ppt_w</p:attrName>
                                        </p:attrNameLst>
                                      </p:cBhvr>
                                      <p:tavLst>
                                        <p:tav tm="0">
                                          <p:val>
                                            <p:strVal val="ppt_w"/>
                                          </p:val>
                                        </p:tav>
                                        <p:tav tm="100000">
                                          <p:val>
                                            <p:strVal val="#ppt_w"/>
                                          </p:val>
                                        </p:tav>
                                      </p:tavLst>
                                    </p:anim>
                                    <p:anim calcmode="lin" valueType="num">
                                      <p:cBhvr>
                                        <p:cTn id="260" dur="indefinite"/>
                                        <p:tgtEl>
                                          <p:spTgt spid="11"/>
                                        </p:tgtEl>
                                        <p:attrNameLst>
                                          <p:attrName>ppt_h</p:attrName>
                                        </p:attrNameLst>
                                      </p:cBhvr>
                                      <p:tavLst>
                                        <p:tav tm="0">
                                          <p:val>
                                            <p:strVal val="ppt_h"/>
                                          </p:val>
                                        </p:tav>
                                        <p:tav tm="100000">
                                          <p:val>
                                            <p:strVal val="#ppt_h"/>
                                          </p:val>
                                        </p:tav>
                                      </p:tavLst>
                                    </p:anim>
                                  </p:childTnLst>
                                </p:cTn>
                              </p:par>
                              <p:par>
                                <p:cTn id="261" presetID="35" presetClass="path" presetSubtype="0" accel="50000" decel="50000" fill="hold" nodeType="withEffect">
                                  <p:stCondLst>
                                    <p:cond delay="0"/>
                                  </p:stCondLst>
                                  <p:childTnLst>
                                    <p:anim calcmode="lin" valueType="num">
                                      <p:cBhvr>
                                        <p:cTn id="262" dur="indefinite"/>
                                        <p:tgtEl>
                                          <p:spTgt spid="73"/>
                                        </p:tgtEl>
                                        <p:attrNameLst>
                                          <p:attrName>ppt_x</p:attrName>
                                        </p:attrNameLst>
                                      </p:cBhvr>
                                      <p:tavLst>
                                        <p:tav tm="0">
                                          <p:val>
                                            <p:strVal val="ppt_x"/>
                                          </p:val>
                                        </p:tav>
                                        <p:tav tm="100000">
                                          <p:val>
                                            <p:strVal val="#ppt_x+0"/>
                                          </p:val>
                                        </p:tav>
                                      </p:tavLst>
                                    </p:anim>
                                    <p:anim calcmode="lin" valueType="num">
                                      <p:cBhvr>
                                        <p:cTn id="263" dur="indefinite"/>
                                        <p:tgtEl>
                                          <p:spTgt spid="73"/>
                                        </p:tgtEl>
                                        <p:attrNameLst>
                                          <p:attrName>ppt_y</p:attrName>
                                        </p:attrNameLst>
                                      </p:cBhvr>
                                      <p:tavLst>
                                        <p:tav tm="0">
                                          <p:val>
                                            <p:strVal val="ppt_y"/>
                                          </p:val>
                                        </p:tav>
                                        <p:tav tm="100000">
                                          <p:val>
                                            <p:strVal val="#ppt_y+-5.6514033E-08"/>
                                          </p:val>
                                        </p:tav>
                                      </p:tavLst>
                                    </p:anim>
                                    <p:anim calcmode="lin" valueType="num">
                                      <p:cBhvr>
                                        <p:cTn id="264" dur="indefinite"/>
                                        <p:tgtEl>
                                          <p:spTgt spid="73"/>
                                        </p:tgtEl>
                                        <p:attrNameLst>
                                          <p:attrName>ppt_w</p:attrName>
                                        </p:attrNameLst>
                                      </p:cBhvr>
                                      <p:tavLst>
                                        <p:tav tm="0">
                                          <p:val>
                                            <p:strVal val="ppt_w"/>
                                          </p:val>
                                        </p:tav>
                                        <p:tav tm="100000">
                                          <p:val>
                                            <p:strVal val="#ppt_w"/>
                                          </p:val>
                                        </p:tav>
                                      </p:tavLst>
                                    </p:anim>
                                    <p:anim calcmode="lin" valueType="num">
                                      <p:cBhvr>
                                        <p:cTn id="265" dur="indefinite"/>
                                        <p:tgtEl>
                                          <p:spTgt spid="73"/>
                                        </p:tgtEl>
                                        <p:attrNameLst>
                                          <p:attrName>ppt_h</p:attrName>
                                        </p:attrNameLst>
                                      </p:cBhvr>
                                      <p:tavLst>
                                        <p:tav tm="0">
                                          <p:val>
                                            <p:strVal val="ppt_h"/>
                                          </p:val>
                                        </p:tav>
                                        <p:tav tm="100000">
                                          <p:val>
                                            <p:strVal val="#ppt_h"/>
                                          </p:val>
                                        </p:tav>
                                      </p:tavLst>
                                    </p:anim>
                                  </p:childTnLst>
                                </p:cTn>
                              </p:par>
                              <p:par>
                                <p:cTn id="266" presetID="35" presetClass="path" presetSubtype="0" accel="50000" decel="50000" fill="hold" grpId="2" nodeType="withEffect">
                                  <p:stCondLst>
                                    <p:cond delay="0"/>
                                  </p:stCondLst>
                                  <p:childTnLst>
                                    <p:anim calcmode="lin" valueType="num">
                                      <p:cBhvr>
                                        <p:cTn id="267" dur="indefinite"/>
                                        <p:tgtEl>
                                          <p:spTgt spid="7"/>
                                        </p:tgtEl>
                                        <p:attrNameLst>
                                          <p:attrName>ppt_x</p:attrName>
                                        </p:attrNameLst>
                                      </p:cBhvr>
                                      <p:tavLst>
                                        <p:tav tm="0">
                                          <p:val>
                                            <p:strVal val="ppt_x"/>
                                          </p:val>
                                        </p:tav>
                                        <p:tav tm="100000">
                                          <p:val>
                                            <p:strVal val="#ppt_x+0"/>
                                          </p:val>
                                        </p:tav>
                                      </p:tavLst>
                                    </p:anim>
                                    <p:anim calcmode="lin" valueType="num">
                                      <p:cBhvr>
                                        <p:cTn id="268" dur="indefinite"/>
                                        <p:tgtEl>
                                          <p:spTgt spid="7"/>
                                        </p:tgtEl>
                                        <p:attrNameLst>
                                          <p:attrName>ppt_y</p:attrName>
                                        </p:attrNameLst>
                                      </p:cBhvr>
                                      <p:tavLst>
                                        <p:tav tm="0">
                                          <p:val>
                                            <p:strVal val="ppt_y"/>
                                          </p:val>
                                        </p:tav>
                                        <p:tav tm="100000">
                                          <p:val>
                                            <p:strVal val="#ppt_y+-5.6514033E-08"/>
                                          </p:val>
                                        </p:tav>
                                      </p:tavLst>
                                    </p:anim>
                                    <p:anim calcmode="lin" valueType="num">
                                      <p:cBhvr>
                                        <p:cTn id="269" dur="indefinite"/>
                                        <p:tgtEl>
                                          <p:spTgt spid="7"/>
                                        </p:tgtEl>
                                        <p:attrNameLst>
                                          <p:attrName>ppt_w</p:attrName>
                                        </p:attrNameLst>
                                      </p:cBhvr>
                                      <p:tavLst>
                                        <p:tav tm="0">
                                          <p:val>
                                            <p:strVal val="ppt_w"/>
                                          </p:val>
                                        </p:tav>
                                        <p:tav tm="100000">
                                          <p:val>
                                            <p:strVal val="#ppt_w"/>
                                          </p:val>
                                        </p:tav>
                                      </p:tavLst>
                                    </p:anim>
                                    <p:anim calcmode="lin" valueType="num">
                                      <p:cBhvr>
                                        <p:cTn id="270" dur="indefinite"/>
                                        <p:tgtEl>
                                          <p:spTgt spid="7"/>
                                        </p:tgtEl>
                                        <p:attrNameLst>
                                          <p:attrName>ppt_h</p:attrName>
                                        </p:attrNameLst>
                                      </p:cBhvr>
                                      <p:tavLst>
                                        <p:tav tm="0">
                                          <p:val>
                                            <p:strVal val="ppt_h"/>
                                          </p:val>
                                        </p:tav>
                                        <p:tav tm="100000">
                                          <p:val>
                                            <p:strVal val="#ppt_h"/>
                                          </p:val>
                                        </p:tav>
                                      </p:tavLst>
                                    </p:anim>
                                  </p:childTnLst>
                                </p:cTn>
                              </p:par>
                              <p:par>
                                <p:cTn id="271" presetID="35" presetClass="path" presetSubtype="0" accel="50000" decel="50000" fill="hold" grpId="2" nodeType="withEffect">
                                  <p:stCondLst>
                                    <p:cond delay="0"/>
                                  </p:stCondLst>
                                  <p:childTnLst>
                                    <p:anim calcmode="lin" valueType="num">
                                      <p:cBhvr>
                                        <p:cTn id="272" dur="indefinite"/>
                                        <p:tgtEl>
                                          <p:spTgt spid="8"/>
                                        </p:tgtEl>
                                        <p:attrNameLst>
                                          <p:attrName>ppt_x</p:attrName>
                                        </p:attrNameLst>
                                      </p:cBhvr>
                                      <p:tavLst>
                                        <p:tav tm="0">
                                          <p:val>
                                            <p:strVal val="ppt_x"/>
                                          </p:val>
                                        </p:tav>
                                        <p:tav tm="100000">
                                          <p:val>
                                            <p:strVal val="#ppt_x+-1.5894573E-08"/>
                                          </p:val>
                                        </p:tav>
                                      </p:tavLst>
                                    </p:anim>
                                    <p:anim calcmode="lin" valueType="num">
                                      <p:cBhvr>
                                        <p:cTn id="273" dur="indefinite"/>
                                        <p:tgtEl>
                                          <p:spTgt spid="8"/>
                                        </p:tgtEl>
                                        <p:attrNameLst>
                                          <p:attrName>ppt_y</p:attrName>
                                        </p:attrNameLst>
                                      </p:cBhvr>
                                      <p:tavLst>
                                        <p:tav tm="0">
                                          <p:val>
                                            <p:strVal val="ppt_y"/>
                                          </p:val>
                                        </p:tav>
                                        <p:tav tm="100000">
                                          <p:val>
                                            <p:strVal val="#ppt_y+-5.6514033E-08"/>
                                          </p:val>
                                        </p:tav>
                                      </p:tavLst>
                                    </p:anim>
                                    <p:anim calcmode="lin" valueType="num">
                                      <p:cBhvr>
                                        <p:cTn id="274" dur="indefinite"/>
                                        <p:tgtEl>
                                          <p:spTgt spid="8"/>
                                        </p:tgtEl>
                                        <p:attrNameLst>
                                          <p:attrName>ppt_w</p:attrName>
                                        </p:attrNameLst>
                                      </p:cBhvr>
                                      <p:tavLst>
                                        <p:tav tm="0">
                                          <p:val>
                                            <p:strVal val="ppt_w"/>
                                          </p:val>
                                        </p:tav>
                                        <p:tav tm="100000">
                                          <p:val>
                                            <p:strVal val="#ppt_w"/>
                                          </p:val>
                                        </p:tav>
                                      </p:tavLst>
                                    </p:anim>
                                    <p:anim calcmode="lin" valueType="num">
                                      <p:cBhvr>
                                        <p:cTn id="275" dur="indefinite"/>
                                        <p:tgtEl>
                                          <p:spTgt spid="8"/>
                                        </p:tgtEl>
                                        <p:attrNameLst>
                                          <p:attrName>ppt_h</p:attrName>
                                        </p:attrNameLst>
                                      </p:cBhvr>
                                      <p:tavLst>
                                        <p:tav tm="0">
                                          <p:val>
                                            <p:strVal val="ppt_h"/>
                                          </p:val>
                                        </p:tav>
                                        <p:tav tm="100000">
                                          <p:val>
                                            <p:strVal val="#ppt_h"/>
                                          </p:val>
                                        </p:tav>
                                      </p:tavLst>
                                    </p:anim>
                                  </p:childTnLst>
                                </p:cTn>
                              </p:par>
                              <p:par>
                                <p:cTn id="276" presetID="35" presetClass="path" presetSubtype="0" accel="50000" decel="50000" fill="hold" grpId="1" nodeType="withEffect">
                                  <p:stCondLst>
                                    <p:cond delay="0"/>
                                  </p:stCondLst>
                                  <p:childTnLst>
                                    <p:anim calcmode="lin" valueType="num">
                                      <p:cBhvr>
                                        <p:cTn id="277" dur="indefinite"/>
                                        <p:tgtEl>
                                          <p:spTgt spid="5"/>
                                        </p:tgtEl>
                                        <p:attrNameLst>
                                          <p:attrName>ppt_x</p:attrName>
                                        </p:attrNameLst>
                                      </p:cBhvr>
                                      <p:tavLst>
                                        <p:tav tm="0">
                                          <p:val>
                                            <p:strVal val="ppt_x"/>
                                          </p:val>
                                        </p:tav>
                                        <p:tav tm="100000">
                                          <p:val>
                                            <p:strVal val="#ppt_x+0"/>
                                          </p:val>
                                        </p:tav>
                                      </p:tavLst>
                                    </p:anim>
                                    <p:anim calcmode="lin" valueType="num">
                                      <p:cBhvr>
                                        <p:cTn id="278" dur="indefinite"/>
                                        <p:tgtEl>
                                          <p:spTgt spid="5"/>
                                        </p:tgtEl>
                                        <p:attrNameLst>
                                          <p:attrName>ppt_y</p:attrName>
                                        </p:attrNameLst>
                                      </p:cBhvr>
                                      <p:tavLst>
                                        <p:tav tm="0">
                                          <p:val>
                                            <p:strVal val="ppt_y"/>
                                          </p:val>
                                        </p:tav>
                                        <p:tav tm="100000">
                                          <p:val>
                                            <p:strVal val="#ppt_y+-5.6514033E-08"/>
                                          </p:val>
                                        </p:tav>
                                      </p:tavLst>
                                    </p:anim>
                                    <p:anim calcmode="lin" valueType="num">
                                      <p:cBhvr>
                                        <p:cTn id="279" dur="indefinite"/>
                                        <p:tgtEl>
                                          <p:spTgt spid="5"/>
                                        </p:tgtEl>
                                        <p:attrNameLst>
                                          <p:attrName>ppt_w</p:attrName>
                                        </p:attrNameLst>
                                      </p:cBhvr>
                                      <p:tavLst>
                                        <p:tav tm="0">
                                          <p:val>
                                            <p:strVal val="ppt_w"/>
                                          </p:val>
                                        </p:tav>
                                        <p:tav tm="100000">
                                          <p:val>
                                            <p:strVal val="#ppt_w"/>
                                          </p:val>
                                        </p:tav>
                                      </p:tavLst>
                                    </p:anim>
                                    <p:anim calcmode="lin" valueType="num">
                                      <p:cBhvr>
                                        <p:cTn id="280" dur="indefinite"/>
                                        <p:tgtEl>
                                          <p:spTgt spid="5"/>
                                        </p:tgtEl>
                                        <p:attrNameLst>
                                          <p:attrName>ppt_h</p:attrName>
                                        </p:attrNameLst>
                                      </p:cBhvr>
                                      <p:tavLst>
                                        <p:tav tm="0">
                                          <p:val>
                                            <p:strVal val="ppt_h"/>
                                          </p:val>
                                        </p:tav>
                                        <p:tav tm="100000">
                                          <p:val>
                                            <p:strVal val="#ppt_h"/>
                                          </p:val>
                                        </p:tav>
                                      </p:tavLst>
                                    </p:anim>
                                  </p:childTnLst>
                                </p:cTn>
                              </p:par>
                              <p:par>
                                <p:cTn id="281" presetID="35" presetClass="path" presetSubtype="0" accel="50000" decel="50000" fill="hold" grpId="1" nodeType="withEffect">
                                  <p:stCondLst>
                                    <p:cond delay="0"/>
                                  </p:stCondLst>
                                  <p:childTnLst>
                                    <p:anim calcmode="lin" valueType="num">
                                      <p:cBhvr>
                                        <p:cTn id="282" dur="indefinite"/>
                                        <p:tgtEl>
                                          <p:spTgt spid="23"/>
                                        </p:tgtEl>
                                        <p:attrNameLst>
                                          <p:attrName>ppt_x</p:attrName>
                                        </p:attrNameLst>
                                      </p:cBhvr>
                                      <p:tavLst>
                                        <p:tav tm="0">
                                          <p:val>
                                            <p:strVal val="ppt_x"/>
                                          </p:val>
                                        </p:tav>
                                        <p:tav tm="100000">
                                          <p:val>
                                            <p:strVal val="#ppt_x+0"/>
                                          </p:val>
                                        </p:tav>
                                      </p:tavLst>
                                    </p:anim>
                                    <p:anim calcmode="lin" valueType="num">
                                      <p:cBhvr>
                                        <p:cTn id="283" dur="indefinite"/>
                                        <p:tgtEl>
                                          <p:spTgt spid="23"/>
                                        </p:tgtEl>
                                        <p:attrNameLst>
                                          <p:attrName>ppt_y</p:attrName>
                                        </p:attrNameLst>
                                      </p:cBhvr>
                                      <p:tavLst>
                                        <p:tav tm="0">
                                          <p:val>
                                            <p:strVal val="ppt_y"/>
                                          </p:val>
                                        </p:tav>
                                        <p:tav tm="100000">
                                          <p:val>
                                            <p:strVal val="#ppt_y+-5.6514033E-08"/>
                                          </p:val>
                                        </p:tav>
                                      </p:tavLst>
                                    </p:anim>
                                    <p:anim calcmode="lin" valueType="num">
                                      <p:cBhvr>
                                        <p:cTn id="284" dur="indefinite"/>
                                        <p:tgtEl>
                                          <p:spTgt spid="23"/>
                                        </p:tgtEl>
                                        <p:attrNameLst>
                                          <p:attrName>ppt_w</p:attrName>
                                        </p:attrNameLst>
                                      </p:cBhvr>
                                      <p:tavLst>
                                        <p:tav tm="0">
                                          <p:val>
                                            <p:strVal val="ppt_w"/>
                                          </p:val>
                                        </p:tav>
                                        <p:tav tm="100000">
                                          <p:val>
                                            <p:strVal val="#ppt_w"/>
                                          </p:val>
                                        </p:tav>
                                      </p:tavLst>
                                    </p:anim>
                                    <p:anim calcmode="lin" valueType="num">
                                      <p:cBhvr>
                                        <p:cTn id="285" dur="indefinite"/>
                                        <p:tgtEl>
                                          <p:spTgt spid="23"/>
                                        </p:tgtEl>
                                        <p:attrNameLst>
                                          <p:attrName>ppt_h</p:attrName>
                                        </p:attrNameLst>
                                      </p:cBhvr>
                                      <p:tavLst>
                                        <p:tav tm="0">
                                          <p:val>
                                            <p:strVal val="ppt_h"/>
                                          </p:val>
                                        </p:tav>
                                        <p:tav tm="100000">
                                          <p:val>
                                            <p:strVal val="#ppt_h"/>
                                          </p:val>
                                        </p:tav>
                                      </p:tavLst>
                                    </p:anim>
                                  </p:childTnLst>
                                </p:cTn>
                              </p:par>
                              <p:par>
                                <p:cTn id="286" presetID="35" presetClass="path" presetSubtype="0" accel="50000" decel="50000" fill="hold" grpId="1" nodeType="withEffect">
                                  <p:stCondLst>
                                    <p:cond delay="0"/>
                                  </p:stCondLst>
                                  <p:childTnLst>
                                    <p:anim calcmode="lin" valueType="num">
                                      <p:cBhvr>
                                        <p:cTn id="287" dur="indefinite"/>
                                        <p:tgtEl>
                                          <p:spTgt spid="70"/>
                                        </p:tgtEl>
                                        <p:attrNameLst>
                                          <p:attrName>ppt_x</p:attrName>
                                        </p:attrNameLst>
                                      </p:cBhvr>
                                      <p:tavLst>
                                        <p:tav tm="0">
                                          <p:val>
                                            <p:strVal val="ppt_x"/>
                                          </p:val>
                                        </p:tav>
                                        <p:tav tm="100000">
                                          <p:val>
                                            <p:strVal val="#ppt_x+0"/>
                                          </p:val>
                                        </p:tav>
                                      </p:tavLst>
                                    </p:anim>
                                    <p:anim calcmode="lin" valueType="num">
                                      <p:cBhvr>
                                        <p:cTn id="288" dur="indefinite"/>
                                        <p:tgtEl>
                                          <p:spTgt spid="70"/>
                                        </p:tgtEl>
                                        <p:attrNameLst>
                                          <p:attrName>ppt_y</p:attrName>
                                        </p:attrNameLst>
                                      </p:cBhvr>
                                      <p:tavLst>
                                        <p:tav tm="0">
                                          <p:val>
                                            <p:strVal val="ppt_y"/>
                                          </p:val>
                                        </p:tav>
                                        <p:tav tm="100000">
                                          <p:val>
                                            <p:strVal val="#ppt_y+-5.6514033E-08"/>
                                          </p:val>
                                        </p:tav>
                                      </p:tavLst>
                                    </p:anim>
                                    <p:anim calcmode="lin" valueType="num">
                                      <p:cBhvr>
                                        <p:cTn id="289" dur="indefinite"/>
                                        <p:tgtEl>
                                          <p:spTgt spid="70"/>
                                        </p:tgtEl>
                                        <p:attrNameLst>
                                          <p:attrName>ppt_w</p:attrName>
                                        </p:attrNameLst>
                                      </p:cBhvr>
                                      <p:tavLst>
                                        <p:tav tm="0">
                                          <p:val>
                                            <p:strVal val="ppt_w"/>
                                          </p:val>
                                        </p:tav>
                                        <p:tav tm="100000">
                                          <p:val>
                                            <p:strVal val="#ppt_w"/>
                                          </p:val>
                                        </p:tav>
                                      </p:tavLst>
                                    </p:anim>
                                    <p:anim calcmode="lin" valueType="num">
                                      <p:cBhvr>
                                        <p:cTn id="290" dur="indefinite"/>
                                        <p:tgtEl>
                                          <p:spTgt spid="70"/>
                                        </p:tgtEl>
                                        <p:attrNameLst>
                                          <p:attrName>ppt_h</p:attrName>
                                        </p:attrNameLst>
                                      </p:cBhvr>
                                      <p:tavLst>
                                        <p:tav tm="0">
                                          <p:val>
                                            <p:strVal val="ppt_h"/>
                                          </p:val>
                                        </p:tav>
                                        <p:tav tm="100000">
                                          <p:val>
                                            <p:strVal val="#ppt_h"/>
                                          </p:val>
                                        </p:tav>
                                      </p:tavLst>
                                    </p:anim>
                                  </p:childTnLst>
                                </p:cTn>
                              </p:par>
                              <p:par>
                                <p:cTn id="291" presetID="35" presetClass="path" presetSubtype="0" accel="50000" decel="50000" fill="hold" nodeType="withEffect">
                                  <p:stCondLst>
                                    <p:cond delay="0"/>
                                  </p:stCondLst>
                                  <p:childTnLst>
                                    <p:anim calcmode="lin" valueType="num">
                                      <p:cBhvr>
                                        <p:cTn id="292" dur="indefinite"/>
                                        <p:tgtEl>
                                          <p:spTgt spid="67"/>
                                        </p:tgtEl>
                                        <p:attrNameLst>
                                          <p:attrName>ppt_x</p:attrName>
                                        </p:attrNameLst>
                                      </p:cBhvr>
                                      <p:tavLst>
                                        <p:tav tm="0">
                                          <p:val>
                                            <p:strVal val="ppt_x"/>
                                          </p:val>
                                        </p:tav>
                                        <p:tav tm="100000">
                                          <p:val>
                                            <p:strVal val="#ppt_x+0"/>
                                          </p:val>
                                        </p:tav>
                                      </p:tavLst>
                                    </p:anim>
                                    <p:anim calcmode="lin" valueType="num">
                                      <p:cBhvr>
                                        <p:cTn id="293" dur="indefinite"/>
                                        <p:tgtEl>
                                          <p:spTgt spid="67"/>
                                        </p:tgtEl>
                                        <p:attrNameLst>
                                          <p:attrName>ppt_y</p:attrName>
                                        </p:attrNameLst>
                                      </p:cBhvr>
                                      <p:tavLst>
                                        <p:tav tm="0">
                                          <p:val>
                                            <p:strVal val="ppt_y"/>
                                          </p:val>
                                        </p:tav>
                                        <p:tav tm="100000">
                                          <p:val>
                                            <p:strVal val="#ppt_y+-5.6514033E-08"/>
                                          </p:val>
                                        </p:tav>
                                      </p:tavLst>
                                    </p:anim>
                                    <p:anim calcmode="lin" valueType="num">
                                      <p:cBhvr>
                                        <p:cTn id="294" dur="indefinite"/>
                                        <p:tgtEl>
                                          <p:spTgt spid="67"/>
                                        </p:tgtEl>
                                        <p:attrNameLst>
                                          <p:attrName>ppt_w</p:attrName>
                                        </p:attrNameLst>
                                      </p:cBhvr>
                                      <p:tavLst>
                                        <p:tav tm="0">
                                          <p:val>
                                            <p:strVal val="ppt_w"/>
                                          </p:val>
                                        </p:tav>
                                        <p:tav tm="100000">
                                          <p:val>
                                            <p:strVal val="#ppt_w"/>
                                          </p:val>
                                        </p:tav>
                                      </p:tavLst>
                                    </p:anim>
                                    <p:anim calcmode="lin" valueType="num">
                                      <p:cBhvr>
                                        <p:cTn id="295" dur="indefinite"/>
                                        <p:tgtEl>
                                          <p:spTgt spid="67"/>
                                        </p:tgtEl>
                                        <p:attrNameLst>
                                          <p:attrName>ppt_h</p:attrName>
                                        </p:attrNameLst>
                                      </p:cBhvr>
                                      <p:tavLst>
                                        <p:tav tm="0">
                                          <p:val>
                                            <p:strVal val="ppt_h"/>
                                          </p:val>
                                        </p:tav>
                                        <p:tav tm="100000">
                                          <p:val>
                                            <p:strVal val="#ppt_h"/>
                                          </p:val>
                                        </p:tav>
                                      </p:tavLst>
                                    </p:anim>
                                  </p:childTnLst>
                                </p:cTn>
                              </p:par>
                              <p:par>
                                <p:cTn id="296" presetID="35" presetClass="path" presetSubtype="0" accel="50000" decel="50000" fill="hold" nodeType="withEffect">
                                  <p:stCondLst>
                                    <p:cond delay="0"/>
                                  </p:stCondLst>
                                  <p:childTnLst>
                                    <p:anim calcmode="lin" valueType="num">
                                      <p:cBhvr>
                                        <p:cTn id="297" dur="indefinite"/>
                                        <p:tgtEl>
                                          <p:spTgt spid="72"/>
                                        </p:tgtEl>
                                        <p:attrNameLst>
                                          <p:attrName>ppt_x</p:attrName>
                                        </p:attrNameLst>
                                      </p:cBhvr>
                                      <p:tavLst>
                                        <p:tav tm="0">
                                          <p:val>
                                            <p:strVal val="ppt_x"/>
                                          </p:val>
                                        </p:tav>
                                        <p:tav tm="100000">
                                          <p:val>
                                            <p:strVal val="#ppt_x+0"/>
                                          </p:val>
                                        </p:tav>
                                      </p:tavLst>
                                    </p:anim>
                                    <p:anim calcmode="lin" valueType="num">
                                      <p:cBhvr>
                                        <p:cTn id="298" dur="indefinite"/>
                                        <p:tgtEl>
                                          <p:spTgt spid="72"/>
                                        </p:tgtEl>
                                        <p:attrNameLst>
                                          <p:attrName>ppt_y</p:attrName>
                                        </p:attrNameLst>
                                      </p:cBhvr>
                                      <p:tavLst>
                                        <p:tav tm="0">
                                          <p:val>
                                            <p:strVal val="ppt_y"/>
                                          </p:val>
                                        </p:tav>
                                        <p:tav tm="100000">
                                          <p:val>
                                            <p:strVal val="#ppt_y+-5.6514033E-08"/>
                                          </p:val>
                                        </p:tav>
                                      </p:tavLst>
                                    </p:anim>
                                    <p:anim calcmode="lin" valueType="num">
                                      <p:cBhvr>
                                        <p:cTn id="299" dur="indefinite"/>
                                        <p:tgtEl>
                                          <p:spTgt spid="72"/>
                                        </p:tgtEl>
                                        <p:attrNameLst>
                                          <p:attrName>ppt_w</p:attrName>
                                        </p:attrNameLst>
                                      </p:cBhvr>
                                      <p:tavLst>
                                        <p:tav tm="0">
                                          <p:val>
                                            <p:strVal val="ppt_w"/>
                                          </p:val>
                                        </p:tav>
                                        <p:tav tm="100000">
                                          <p:val>
                                            <p:strVal val="#ppt_w"/>
                                          </p:val>
                                        </p:tav>
                                      </p:tavLst>
                                    </p:anim>
                                    <p:anim calcmode="lin" valueType="num">
                                      <p:cBhvr>
                                        <p:cTn id="300" dur="indefinite"/>
                                        <p:tgtEl>
                                          <p:spTgt spid="72"/>
                                        </p:tgtEl>
                                        <p:attrNameLst>
                                          <p:attrName>ppt_h</p:attrName>
                                        </p:attrNameLst>
                                      </p:cBhvr>
                                      <p:tavLst>
                                        <p:tav tm="0">
                                          <p:val>
                                            <p:strVal val="ppt_h"/>
                                          </p:val>
                                        </p:tav>
                                        <p:tav tm="100000">
                                          <p:val>
                                            <p:strVal val="#ppt_h"/>
                                          </p:val>
                                        </p:tav>
                                      </p:tavLst>
                                    </p:anim>
                                  </p:childTnLst>
                                </p:cTn>
                              </p:par>
                              <p:par>
                                <p:cTn id="301" presetID="35" presetClass="path" presetSubtype="0" accel="50000" decel="50000" fill="hold" nodeType="withEffect">
                                  <p:stCondLst>
                                    <p:cond delay="0"/>
                                  </p:stCondLst>
                                  <p:childTnLst>
                                    <p:anim calcmode="lin" valueType="num">
                                      <p:cBhvr>
                                        <p:cTn id="302" dur="indefinite"/>
                                        <p:tgtEl>
                                          <p:spTgt spid="76"/>
                                        </p:tgtEl>
                                        <p:attrNameLst>
                                          <p:attrName>ppt_x</p:attrName>
                                        </p:attrNameLst>
                                      </p:cBhvr>
                                      <p:tavLst>
                                        <p:tav tm="0">
                                          <p:val>
                                            <p:strVal val="ppt_x"/>
                                          </p:val>
                                        </p:tav>
                                        <p:tav tm="100000">
                                          <p:val>
                                            <p:strVal val="#ppt_x+0"/>
                                          </p:val>
                                        </p:tav>
                                      </p:tavLst>
                                    </p:anim>
                                    <p:anim calcmode="lin" valueType="num">
                                      <p:cBhvr>
                                        <p:cTn id="303" dur="indefinite"/>
                                        <p:tgtEl>
                                          <p:spTgt spid="76"/>
                                        </p:tgtEl>
                                        <p:attrNameLst>
                                          <p:attrName>ppt_y</p:attrName>
                                        </p:attrNameLst>
                                      </p:cBhvr>
                                      <p:tavLst>
                                        <p:tav tm="0">
                                          <p:val>
                                            <p:strVal val="ppt_y"/>
                                          </p:val>
                                        </p:tav>
                                        <p:tav tm="100000">
                                          <p:val>
                                            <p:strVal val="#ppt_y+-5.6514033E-08"/>
                                          </p:val>
                                        </p:tav>
                                      </p:tavLst>
                                    </p:anim>
                                    <p:anim calcmode="lin" valueType="num">
                                      <p:cBhvr>
                                        <p:cTn id="304" dur="indefinite"/>
                                        <p:tgtEl>
                                          <p:spTgt spid="76"/>
                                        </p:tgtEl>
                                        <p:attrNameLst>
                                          <p:attrName>ppt_w</p:attrName>
                                        </p:attrNameLst>
                                      </p:cBhvr>
                                      <p:tavLst>
                                        <p:tav tm="0">
                                          <p:val>
                                            <p:strVal val="ppt_w"/>
                                          </p:val>
                                        </p:tav>
                                        <p:tav tm="100000">
                                          <p:val>
                                            <p:strVal val="#ppt_w"/>
                                          </p:val>
                                        </p:tav>
                                      </p:tavLst>
                                    </p:anim>
                                    <p:anim calcmode="lin" valueType="num">
                                      <p:cBhvr>
                                        <p:cTn id="305" dur="indefinite"/>
                                        <p:tgtEl>
                                          <p:spTgt spid="76"/>
                                        </p:tgtEl>
                                        <p:attrNameLst>
                                          <p:attrName>ppt_h</p:attrName>
                                        </p:attrNameLst>
                                      </p:cBhvr>
                                      <p:tavLst>
                                        <p:tav tm="0">
                                          <p:val>
                                            <p:strVal val="ppt_h"/>
                                          </p:val>
                                        </p:tav>
                                        <p:tav tm="100000">
                                          <p:val>
                                            <p:strVal val="#ppt_h"/>
                                          </p:val>
                                        </p:tav>
                                      </p:tavLst>
                                    </p:anim>
                                  </p:childTnLst>
                                </p:cTn>
                              </p:par>
                              <p:par>
                                <p:cTn id="306" presetID="35" presetClass="path" presetSubtype="0" accel="50000" decel="50000" fill="hold" nodeType="withEffect">
                                  <p:stCondLst>
                                    <p:cond delay="0"/>
                                  </p:stCondLst>
                                  <p:childTnLst>
                                    <p:anim calcmode="lin" valueType="num">
                                      <p:cBhvr>
                                        <p:cTn id="307" dur="indefinite"/>
                                        <p:tgtEl>
                                          <p:spTgt spid="77"/>
                                        </p:tgtEl>
                                        <p:attrNameLst>
                                          <p:attrName>ppt_x</p:attrName>
                                        </p:attrNameLst>
                                      </p:cBhvr>
                                      <p:tavLst>
                                        <p:tav tm="0">
                                          <p:val>
                                            <p:strVal val="ppt_x"/>
                                          </p:val>
                                        </p:tav>
                                        <p:tav tm="100000">
                                          <p:val>
                                            <p:strVal val="#ppt_x+0"/>
                                          </p:val>
                                        </p:tav>
                                      </p:tavLst>
                                    </p:anim>
                                    <p:anim calcmode="lin" valueType="num">
                                      <p:cBhvr>
                                        <p:cTn id="308" dur="indefinite"/>
                                        <p:tgtEl>
                                          <p:spTgt spid="77"/>
                                        </p:tgtEl>
                                        <p:attrNameLst>
                                          <p:attrName>ppt_y</p:attrName>
                                        </p:attrNameLst>
                                      </p:cBhvr>
                                      <p:tavLst>
                                        <p:tav tm="0">
                                          <p:val>
                                            <p:strVal val="ppt_y"/>
                                          </p:val>
                                        </p:tav>
                                        <p:tav tm="100000">
                                          <p:val>
                                            <p:strVal val="#ppt_y+-5.6514033E-08"/>
                                          </p:val>
                                        </p:tav>
                                      </p:tavLst>
                                    </p:anim>
                                    <p:anim calcmode="lin" valueType="num">
                                      <p:cBhvr>
                                        <p:cTn id="309" dur="indefinite"/>
                                        <p:tgtEl>
                                          <p:spTgt spid="77"/>
                                        </p:tgtEl>
                                        <p:attrNameLst>
                                          <p:attrName>ppt_w</p:attrName>
                                        </p:attrNameLst>
                                      </p:cBhvr>
                                      <p:tavLst>
                                        <p:tav tm="0">
                                          <p:val>
                                            <p:strVal val="ppt_w"/>
                                          </p:val>
                                        </p:tav>
                                        <p:tav tm="100000">
                                          <p:val>
                                            <p:strVal val="#ppt_w"/>
                                          </p:val>
                                        </p:tav>
                                      </p:tavLst>
                                    </p:anim>
                                    <p:anim calcmode="lin" valueType="num">
                                      <p:cBhvr>
                                        <p:cTn id="310" dur="indefinite"/>
                                        <p:tgtEl>
                                          <p:spTgt spid="77"/>
                                        </p:tgtEl>
                                        <p:attrNameLst>
                                          <p:attrName>ppt_h</p:attrName>
                                        </p:attrNameLst>
                                      </p:cBhvr>
                                      <p:tavLst>
                                        <p:tav tm="0">
                                          <p:val>
                                            <p:strVal val="ppt_h"/>
                                          </p:val>
                                        </p:tav>
                                        <p:tav tm="100000">
                                          <p:val>
                                            <p:strVal val="#ppt_h"/>
                                          </p:val>
                                        </p:tav>
                                      </p:tavLst>
                                    </p:anim>
                                  </p:childTnLst>
                                </p:cTn>
                              </p:par>
                              <p:par>
                                <p:cTn id="311" presetID="35" presetClass="path" presetSubtype="0" accel="50000" decel="50000" fill="hold" nodeType="withEffect">
                                  <p:stCondLst>
                                    <p:cond delay="0"/>
                                  </p:stCondLst>
                                  <p:childTnLst>
                                    <p:anim calcmode="lin" valueType="num">
                                      <p:cBhvr>
                                        <p:cTn id="312" dur="indefinite"/>
                                        <p:tgtEl>
                                          <p:spTgt spid="78"/>
                                        </p:tgtEl>
                                        <p:attrNameLst>
                                          <p:attrName>ppt_x</p:attrName>
                                        </p:attrNameLst>
                                      </p:cBhvr>
                                      <p:tavLst>
                                        <p:tav tm="0">
                                          <p:val>
                                            <p:strVal val="ppt_x"/>
                                          </p:val>
                                        </p:tav>
                                        <p:tav tm="100000">
                                          <p:val>
                                            <p:strVal val="#ppt_x+0"/>
                                          </p:val>
                                        </p:tav>
                                      </p:tavLst>
                                    </p:anim>
                                    <p:anim calcmode="lin" valueType="num">
                                      <p:cBhvr>
                                        <p:cTn id="313" dur="indefinite"/>
                                        <p:tgtEl>
                                          <p:spTgt spid="78"/>
                                        </p:tgtEl>
                                        <p:attrNameLst>
                                          <p:attrName>ppt_y</p:attrName>
                                        </p:attrNameLst>
                                      </p:cBhvr>
                                      <p:tavLst>
                                        <p:tav tm="0">
                                          <p:val>
                                            <p:strVal val="ppt_y"/>
                                          </p:val>
                                        </p:tav>
                                        <p:tav tm="100000">
                                          <p:val>
                                            <p:strVal val="#ppt_y+-5.6514033E-08"/>
                                          </p:val>
                                        </p:tav>
                                      </p:tavLst>
                                    </p:anim>
                                    <p:anim calcmode="lin" valueType="num">
                                      <p:cBhvr>
                                        <p:cTn id="314" dur="indefinite"/>
                                        <p:tgtEl>
                                          <p:spTgt spid="78"/>
                                        </p:tgtEl>
                                        <p:attrNameLst>
                                          <p:attrName>ppt_w</p:attrName>
                                        </p:attrNameLst>
                                      </p:cBhvr>
                                      <p:tavLst>
                                        <p:tav tm="0">
                                          <p:val>
                                            <p:strVal val="ppt_w"/>
                                          </p:val>
                                        </p:tav>
                                        <p:tav tm="100000">
                                          <p:val>
                                            <p:strVal val="#ppt_w"/>
                                          </p:val>
                                        </p:tav>
                                      </p:tavLst>
                                    </p:anim>
                                    <p:anim calcmode="lin" valueType="num">
                                      <p:cBhvr>
                                        <p:cTn id="315" dur="indefinite"/>
                                        <p:tgtEl>
                                          <p:spTgt spid="78"/>
                                        </p:tgtEl>
                                        <p:attrNameLst>
                                          <p:attrName>ppt_h</p:attrName>
                                        </p:attrNameLst>
                                      </p:cBhvr>
                                      <p:tavLst>
                                        <p:tav tm="0">
                                          <p:val>
                                            <p:strVal val="ppt_h"/>
                                          </p:val>
                                        </p:tav>
                                        <p:tav tm="100000">
                                          <p:val>
                                            <p:strVal val="#ppt_h"/>
                                          </p:val>
                                        </p:tav>
                                      </p:tavLst>
                                    </p:anim>
                                  </p:childTnLst>
                                </p:cTn>
                              </p:par>
                              <p:par>
                                <p:cTn id="316" presetID="35" presetClass="path" presetSubtype="0" accel="50000" decel="50000" fill="hold" nodeType="withEffect">
                                  <p:stCondLst>
                                    <p:cond delay="0"/>
                                  </p:stCondLst>
                                  <p:childTnLst>
                                    <p:anim calcmode="lin" valueType="num">
                                      <p:cBhvr>
                                        <p:cTn id="317" dur="indefinite"/>
                                        <p:tgtEl>
                                          <p:spTgt spid="79"/>
                                        </p:tgtEl>
                                        <p:attrNameLst>
                                          <p:attrName>ppt_x</p:attrName>
                                        </p:attrNameLst>
                                      </p:cBhvr>
                                      <p:tavLst>
                                        <p:tav tm="0">
                                          <p:val>
                                            <p:strVal val="ppt_x"/>
                                          </p:val>
                                        </p:tav>
                                        <p:tav tm="100000">
                                          <p:val>
                                            <p:strVal val="#ppt_x+0"/>
                                          </p:val>
                                        </p:tav>
                                      </p:tavLst>
                                    </p:anim>
                                    <p:anim calcmode="lin" valueType="num">
                                      <p:cBhvr>
                                        <p:cTn id="318" dur="indefinite"/>
                                        <p:tgtEl>
                                          <p:spTgt spid="79"/>
                                        </p:tgtEl>
                                        <p:attrNameLst>
                                          <p:attrName>ppt_y</p:attrName>
                                        </p:attrNameLst>
                                      </p:cBhvr>
                                      <p:tavLst>
                                        <p:tav tm="0">
                                          <p:val>
                                            <p:strVal val="ppt_y"/>
                                          </p:val>
                                        </p:tav>
                                        <p:tav tm="100000">
                                          <p:val>
                                            <p:strVal val="#ppt_y+-5.6514033E-08"/>
                                          </p:val>
                                        </p:tav>
                                      </p:tavLst>
                                    </p:anim>
                                    <p:anim calcmode="lin" valueType="num">
                                      <p:cBhvr>
                                        <p:cTn id="319" dur="indefinite"/>
                                        <p:tgtEl>
                                          <p:spTgt spid="79"/>
                                        </p:tgtEl>
                                        <p:attrNameLst>
                                          <p:attrName>ppt_w</p:attrName>
                                        </p:attrNameLst>
                                      </p:cBhvr>
                                      <p:tavLst>
                                        <p:tav tm="0">
                                          <p:val>
                                            <p:strVal val="ppt_w"/>
                                          </p:val>
                                        </p:tav>
                                        <p:tav tm="100000">
                                          <p:val>
                                            <p:strVal val="#ppt_w"/>
                                          </p:val>
                                        </p:tav>
                                      </p:tavLst>
                                    </p:anim>
                                    <p:anim calcmode="lin" valueType="num">
                                      <p:cBhvr>
                                        <p:cTn id="320" dur="indefinite"/>
                                        <p:tgtEl>
                                          <p:spTgt spid="79"/>
                                        </p:tgtEl>
                                        <p:attrNameLst>
                                          <p:attrName>ppt_h</p:attrName>
                                        </p:attrNameLst>
                                      </p:cBhvr>
                                      <p:tavLst>
                                        <p:tav tm="0">
                                          <p:val>
                                            <p:strVal val="ppt_h"/>
                                          </p:val>
                                        </p:tav>
                                        <p:tav tm="100000">
                                          <p:val>
                                            <p:strVal val="#ppt_h"/>
                                          </p:val>
                                        </p:tav>
                                      </p:tavLst>
                                    </p:anim>
                                  </p:childTnLst>
                                </p:cTn>
                              </p:par>
                              <p:par>
                                <p:cTn id="321" presetID="35" presetClass="path" presetSubtype="0" accel="50000" decel="50000" fill="hold" grpId="1" nodeType="withEffect">
                                  <p:stCondLst>
                                    <p:cond delay="0"/>
                                  </p:stCondLst>
                                  <p:childTnLst>
                                    <p:anim calcmode="lin" valueType="num">
                                      <p:cBhvr>
                                        <p:cTn id="322" dur="indefinite"/>
                                        <p:tgtEl>
                                          <p:spTgt spid="13"/>
                                        </p:tgtEl>
                                        <p:attrNameLst>
                                          <p:attrName>ppt_x</p:attrName>
                                        </p:attrNameLst>
                                      </p:cBhvr>
                                      <p:tavLst>
                                        <p:tav tm="0">
                                          <p:val>
                                            <p:strVal val="ppt_x"/>
                                          </p:val>
                                        </p:tav>
                                        <p:tav tm="100000">
                                          <p:val>
                                            <p:strVal val="#ppt_x+0"/>
                                          </p:val>
                                        </p:tav>
                                      </p:tavLst>
                                    </p:anim>
                                    <p:anim calcmode="lin" valueType="num">
                                      <p:cBhvr>
                                        <p:cTn id="323" dur="indefinite"/>
                                        <p:tgtEl>
                                          <p:spTgt spid="13"/>
                                        </p:tgtEl>
                                        <p:attrNameLst>
                                          <p:attrName>ppt_y</p:attrName>
                                        </p:attrNameLst>
                                      </p:cBhvr>
                                      <p:tavLst>
                                        <p:tav tm="0">
                                          <p:val>
                                            <p:strVal val="ppt_y"/>
                                          </p:val>
                                        </p:tav>
                                        <p:tav tm="100000">
                                          <p:val>
                                            <p:strVal val="#ppt_y+-5.6514033E-08"/>
                                          </p:val>
                                        </p:tav>
                                      </p:tavLst>
                                    </p:anim>
                                    <p:anim calcmode="lin" valueType="num">
                                      <p:cBhvr>
                                        <p:cTn id="324" dur="indefinite"/>
                                        <p:tgtEl>
                                          <p:spTgt spid="13"/>
                                        </p:tgtEl>
                                        <p:attrNameLst>
                                          <p:attrName>ppt_w</p:attrName>
                                        </p:attrNameLst>
                                      </p:cBhvr>
                                      <p:tavLst>
                                        <p:tav tm="0">
                                          <p:val>
                                            <p:strVal val="ppt_w"/>
                                          </p:val>
                                        </p:tav>
                                        <p:tav tm="100000">
                                          <p:val>
                                            <p:strVal val="#ppt_w"/>
                                          </p:val>
                                        </p:tav>
                                      </p:tavLst>
                                    </p:anim>
                                    <p:anim calcmode="lin" valueType="num">
                                      <p:cBhvr>
                                        <p:cTn id="325" dur="indefinite"/>
                                        <p:tgtEl>
                                          <p:spTgt spid="13"/>
                                        </p:tgtEl>
                                        <p:attrNameLst>
                                          <p:attrName>ppt_h</p:attrName>
                                        </p:attrNameLst>
                                      </p:cBhvr>
                                      <p:tavLst>
                                        <p:tav tm="0">
                                          <p:val>
                                            <p:strVal val="ppt_h"/>
                                          </p:val>
                                        </p:tav>
                                        <p:tav tm="100000">
                                          <p:val>
                                            <p:strVal val="#ppt_h"/>
                                          </p:val>
                                        </p:tav>
                                      </p:tavLst>
                                    </p:anim>
                                  </p:childTnLst>
                                </p:cTn>
                              </p:par>
                              <p:par>
                                <p:cTn id="326" presetID="35" presetClass="path" presetSubtype="0" accel="50000" decel="50000" fill="hold" grpId="1" nodeType="withEffect">
                                  <p:stCondLst>
                                    <p:cond delay="0"/>
                                  </p:stCondLst>
                                  <p:childTnLst>
                                    <p:anim calcmode="lin" valueType="num">
                                      <p:cBhvr>
                                        <p:cTn id="327" dur="indefinite"/>
                                        <p:tgtEl>
                                          <p:spTgt spid="14"/>
                                        </p:tgtEl>
                                        <p:attrNameLst>
                                          <p:attrName>ppt_x</p:attrName>
                                        </p:attrNameLst>
                                      </p:cBhvr>
                                      <p:tavLst>
                                        <p:tav tm="0">
                                          <p:val>
                                            <p:strVal val="ppt_x"/>
                                          </p:val>
                                        </p:tav>
                                        <p:tav tm="100000">
                                          <p:val>
                                            <p:strVal val="#ppt_x+0"/>
                                          </p:val>
                                        </p:tav>
                                      </p:tavLst>
                                    </p:anim>
                                    <p:anim calcmode="lin" valueType="num">
                                      <p:cBhvr>
                                        <p:cTn id="328" dur="indefinite"/>
                                        <p:tgtEl>
                                          <p:spTgt spid="14"/>
                                        </p:tgtEl>
                                        <p:attrNameLst>
                                          <p:attrName>ppt_y</p:attrName>
                                        </p:attrNameLst>
                                      </p:cBhvr>
                                      <p:tavLst>
                                        <p:tav tm="0">
                                          <p:val>
                                            <p:strVal val="ppt_y"/>
                                          </p:val>
                                        </p:tav>
                                        <p:tav tm="100000">
                                          <p:val>
                                            <p:strVal val="#ppt_y+-5.6514033E-08"/>
                                          </p:val>
                                        </p:tav>
                                      </p:tavLst>
                                    </p:anim>
                                    <p:anim calcmode="lin" valueType="num">
                                      <p:cBhvr>
                                        <p:cTn id="329" dur="indefinite"/>
                                        <p:tgtEl>
                                          <p:spTgt spid="14"/>
                                        </p:tgtEl>
                                        <p:attrNameLst>
                                          <p:attrName>ppt_w</p:attrName>
                                        </p:attrNameLst>
                                      </p:cBhvr>
                                      <p:tavLst>
                                        <p:tav tm="0">
                                          <p:val>
                                            <p:strVal val="ppt_w"/>
                                          </p:val>
                                        </p:tav>
                                        <p:tav tm="100000">
                                          <p:val>
                                            <p:strVal val="#ppt_w"/>
                                          </p:val>
                                        </p:tav>
                                      </p:tavLst>
                                    </p:anim>
                                    <p:anim calcmode="lin" valueType="num">
                                      <p:cBhvr>
                                        <p:cTn id="330" dur="indefinite"/>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2" grpId="0" animBg="1"/>
      <p:bldP spid="31" grpId="0" animBg="1"/>
      <p:bldP spid="30" grpId="0" animBg="1"/>
      <p:bldP spid="6" grpId="0" animBg="1"/>
      <p:bldP spid="5" grpId="0" animBg="1"/>
      <p:bldP spid="5" grpId="1" animBg="1"/>
      <p:bldP spid="4" grpId="0" animBg="1"/>
      <p:bldP spid="4" grpId="1" animBg="1"/>
      <p:bldP spid="4" grpId="2" animBg="1"/>
      <p:bldP spid="3" grpId="0" animBg="1"/>
      <p:bldP spid="3" grpId="1" animBg="1"/>
      <p:bldP spid="3" grpId="2" animBg="1"/>
      <p:bldP spid="23" grpId="0" animBg="1"/>
      <p:bldP spid="23" grpId="1" animBg="1"/>
      <p:bldP spid="24" grpId="0" animBg="1"/>
      <p:bldP spid="69" grpId="0" animBg="1"/>
      <p:bldP spid="69" grpId="1" animBg="1"/>
      <p:bldP spid="69" grpId="2" animBg="1"/>
      <p:bldP spid="70" grpId="0" animBg="1"/>
      <p:bldP spid="70" grpId="1" animBg="1"/>
      <p:bldP spid="71" grpId="0" animBg="1"/>
      <p:bldP spid="7" grpId="0"/>
      <p:bldP spid="7" grpId="1"/>
      <p:bldP spid="7" grpId="2"/>
      <p:bldP spid="8" grpId="0"/>
      <p:bldP spid="8" grpId="1"/>
      <p:bldP spid="8" grpId="2"/>
      <p:bldP spid="9" grpId="0"/>
      <p:bldP spid="10" grpId="0"/>
      <p:bldP spid="13" grpId="0"/>
      <p:bldP spid="13" grpId="1"/>
      <p:bldP spid="14" grpId="0"/>
      <p:bldP spid="1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7192" y="3522743"/>
            <a:ext cx="1702240" cy="1665358"/>
          </a:xfrm>
          <a:custGeom>
            <a:avLst/>
            <a:gdLst/>
            <a:ahLst/>
            <a:cxnLst/>
            <a:rect l="l" t="t" r="r" b="b"/>
            <a:pathLst>
              <a:path w="1905000" h="1863725">
                <a:moveTo>
                  <a:pt x="952500" y="355818"/>
                </a:moveTo>
                <a:cubicBezTo>
                  <a:pt x="634360" y="355818"/>
                  <a:pt x="376456" y="613722"/>
                  <a:pt x="376456" y="931862"/>
                </a:cubicBezTo>
                <a:cubicBezTo>
                  <a:pt x="376456" y="1250002"/>
                  <a:pt x="634360" y="1507906"/>
                  <a:pt x="952500" y="1507906"/>
                </a:cubicBezTo>
                <a:cubicBezTo>
                  <a:pt x="1270640" y="1507906"/>
                  <a:pt x="1528544" y="1250002"/>
                  <a:pt x="1528544" y="931862"/>
                </a:cubicBezTo>
                <a:cubicBezTo>
                  <a:pt x="1528544" y="613722"/>
                  <a:pt x="1270640" y="355818"/>
                  <a:pt x="952500" y="355818"/>
                </a:cubicBezTo>
                <a:close/>
                <a:moveTo>
                  <a:pt x="747804" y="0"/>
                </a:moveTo>
                <a:lnTo>
                  <a:pt x="752363" y="0"/>
                </a:lnTo>
                <a:lnTo>
                  <a:pt x="756921" y="650"/>
                </a:lnTo>
                <a:lnTo>
                  <a:pt x="761262" y="1735"/>
                </a:lnTo>
                <a:lnTo>
                  <a:pt x="765604" y="3253"/>
                </a:lnTo>
                <a:lnTo>
                  <a:pt x="769728" y="4988"/>
                </a:lnTo>
                <a:lnTo>
                  <a:pt x="773635" y="7374"/>
                </a:lnTo>
                <a:lnTo>
                  <a:pt x="777108" y="9977"/>
                </a:lnTo>
                <a:lnTo>
                  <a:pt x="780798" y="12796"/>
                </a:lnTo>
                <a:lnTo>
                  <a:pt x="783837" y="16050"/>
                </a:lnTo>
                <a:lnTo>
                  <a:pt x="786660" y="19736"/>
                </a:lnTo>
                <a:lnTo>
                  <a:pt x="789264" y="23640"/>
                </a:lnTo>
                <a:lnTo>
                  <a:pt x="791218" y="27978"/>
                </a:lnTo>
                <a:lnTo>
                  <a:pt x="793172" y="32316"/>
                </a:lnTo>
                <a:lnTo>
                  <a:pt x="841361" y="181970"/>
                </a:lnTo>
                <a:lnTo>
                  <a:pt x="855036" y="180018"/>
                </a:lnTo>
                <a:lnTo>
                  <a:pt x="868929" y="178499"/>
                </a:lnTo>
                <a:lnTo>
                  <a:pt x="882604" y="176981"/>
                </a:lnTo>
                <a:lnTo>
                  <a:pt x="896497" y="175897"/>
                </a:lnTo>
                <a:lnTo>
                  <a:pt x="910389" y="175029"/>
                </a:lnTo>
                <a:lnTo>
                  <a:pt x="924281" y="174378"/>
                </a:lnTo>
                <a:lnTo>
                  <a:pt x="938391" y="173945"/>
                </a:lnTo>
                <a:lnTo>
                  <a:pt x="952500" y="173945"/>
                </a:lnTo>
                <a:lnTo>
                  <a:pt x="966392" y="173945"/>
                </a:lnTo>
                <a:lnTo>
                  <a:pt x="980719" y="174378"/>
                </a:lnTo>
                <a:lnTo>
                  <a:pt x="994612" y="175029"/>
                </a:lnTo>
                <a:lnTo>
                  <a:pt x="1008505" y="175897"/>
                </a:lnTo>
                <a:lnTo>
                  <a:pt x="1022397" y="176981"/>
                </a:lnTo>
                <a:lnTo>
                  <a:pt x="1035855" y="178499"/>
                </a:lnTo>
                <a:lnTo>
                  <a:pt x="1049747" y="180018"/>
                </a:lnTo>
                <a:lnTo>
                  <a:pt x="1063423" y="181970"/>
                </a:lnTo>
                <a:lnTo>
                  <a:pt x="1112046" y="32316"/>
                </a:lnTo>
                <a:lnTo>
                  <a:pt x="1113783" y="27762"/>
                </a:lnTo>
                <a:lnTo>
                  <a:pt x="1115954" y="23640"/>
                </a:lnTo>
                <a:lnTo>
                  <a:pt x="1118558" y="19736"/>
                </a:lnTo>
                <a:lnTo>
                  <a:pt x="1121380" y="16050"/>
                </a:lnTo>
                <a:lnTo>
                  <a:pt x="1124419" y="12796"/>
                </a:lnTo>
                <a:lnTo>
                  <a:pt x="1127675" y="9977"/>
                </a:lnTo>
                <a:lnTo>
                  <a:pt x="1131582" y="7157"/>
                </a:lnTo>
                <a:lnTo>
                  <a:pt x="1135490" y="4988"/>
                </a:lnTo>
                <a:lnTo>
                  <a:pt x="1139614" y="3253"/>
                </a:lnTo>
                <a:lnTo>
                  <a:pt x="1143738" y="1735"/>
                </a:lnTo>
                <a:lnTo>
                  <a:pt x="1148080" y="650"/>
                </a:lnTo>
                <a:lnTo>
                  <a:pt x="1152638" y="0"/>
                </a:lnTo>
                <a:lnTo>
                  <a:pt x="1157414" y="0"/>
                </a:lnTo>
                <a:lnTo>
                  <a:pt x="1161972" y="216"/>
                </a:lnTo>
                <a:lnTo>
                  <a:pt x="1166531" y="868"/>
                </a:lnTo>
                <a:lnTo>
                  <a:pt x="1171306" y="1952"/>
                </a:lnTo>
                <a:lnTo>
                  <a:pt x="1322169" y="51402"/>
                </a:lnTo>
                <a:lnTo>
                  <a:pt x="1326945" y="52921"/>
                </a:lnTo>
                <a:lnTo>
                  <a:pt x="1331069" y="55090"/>
                </a:lnTo>
                <a:lnTo>
                  <a:pt x="1335194" y="57475"/>
                </a:lnTo>
                <a:lnTo>
                  <a:pt x="1338666" y="60295"/>
                </a:lnTo>
                <a:lnTo>
                  <a:pt x="1342139" y="63765"/>
                </a:lnTo>
                <a:lnTo>
                  <a:pt x="1344962" y="67018"/>
                </a:lnTo>
                <a:lnTo>
                  <a:pt x="1347349" y="70706"/>
                </a:lnTo>
                <a:lnTo>
                  <a:pt x="1349737" y="74392"/>
                </a:lnTo>
                <a:lnTo>
                  <a:pt x="1351474" y="78514"/>
                </a:lnTo>
                <a:lnTo>
                  <a:pt x="1353210" y="82852"/>
                </a:lnTo>
                <a:lnTo>
                  <a:pt x="1354079" y="87406"/>
                </a:lnTo>
                <a:lnTo>
                  <a:pt x="1354730" y="91961"/>
                </a:lnTo>
                <a:lnTo>
                  <a:pt x="1354946" y="96515"/>
                </a:lnTo>
                <a:lnTo>
                  <a:pt x="1354296" y="101287"/>
                </a:lnTo>
                <a:lnTo>
                  <a:pt x="1353645" y="105842"/>
                </a:lnTo>
                <a:lnTo>
                  <a:pt x="1352559" y="110396"/>
                </a:lnTo>
                <a:lnTo>
                  <a:pt x="1303718" y="260050"/>
                </a:lnTo>
                <a:lnTo>
                  <a:pt x="1316091" y="266773"/>
                </a:lnTo>
                <a:lnTo>
                  <a:pt x="1328464" y="273497"/>
                </a:lnTo>
                <a:lnTo>
                  <a:pt x="1340403" y="280654"/>
                </a:lnTo>
                <a:lnTo>
                  <a:pt x="1352342" y="287811"/>
                </a:lnTo>
                <a:lnTo>
                  <a:pt x="1364281" y="295186"/>
                </a:lnTo>
                <a:lnTo>
                  <a:pt x="1375785" y="302994"/>
                </a:lnTo>
                <a:lnTo>
                  <a:pt x="1387073" y="310585"/>
                </a:lnTo>
                <a:lnTo>
                  <a:pt x="1398578" y="318827"/>
                </a:lnTo>
                <a:lnTo>
                  <a:pt x="1409648" y="327068"/>
                </a:lnTo>
                <a:lnTo>
                  <a:pt x="1420719" y="335527"/>
                </a:lnTo>
                <a:lnTo>
                  <a:pt x="1431572" y="344203"/>
                </a:lnTo>
                <a:lnTo>
                  <a:pt x="1442209" y="353095"/>
                </a:lnTo>
                <a:lnTo>
                  <a:pt x="1452628" y="361988"/>
                </a:lnTo>
                <a:lnTo>
                  <a:pt x="1463047" y="371314"/>
                </a:lnTo>
                <a:lnTo>
                  <a:pt x="1473250" y="380857"/>
                </a:lnTo>
                <a:lnTo>
                  <a:pt x="1483234" y="390400"/>
                </a:lnTo>
                <a:lnTo>
                  <a:pt x="1610872" y="297788"/>
                </a:lnTo>
                <a:lnTo>
                  <a:pt x="1614779" y="295186"/>
                </a:lnTo>
                <a:lnTo>
                  <a:pt x="1619120" y="293017"/>
                </a:lnTo>
                <a:lnTo>
                  <a:pt x="1623244" y="291499"/>
                </a:lnTo>
                <a:lnTo>
                  <a:pt x="1627803" y="290197"/>
                </a:lnTo>
                <a:lnTo>
                  <a:pt x="1632144" y="289330"/>
                </a:lnTo>
                <a:lnTo>
                  <a:pt x="1636702" y="288896"/>
                </a:lnTo>
                <a:lnTo>
                  <a:pt x="1641261" y="288896"/>
                </a:lnTo>
                <a:lnTo>
                  <a:pt x="1645603" y="289330"/>
                </a:lnTo>
                <a:lnTo>
                  <a:pt x="1649944" y="290414"/>
                </a:lnTo>
                <a:lnTo>
                  <a:pt x="1654285" y="291715"/>
                </a:lnTo>
                <a:lnTo>
                  <a:pt x="1658410" y="293451"/>
                </a:lnTo>
                <a:lnTo>
                  <a:pt x="1662534" y="295619"/>
                </a:lnTo>
                <a:lnTo>
                  <a:pt x="1666441" y="298005"/>
                </a:lnTo>
                <a:lnTo>
                  <a:pt x="1670132" y="301259"/>
                </a:lnTo>
                <a:lnTo>
                  <a:pt x="1673171" y="304512"/>
                </a:lnTo>
                <a:lnTo>
                  <a:pt x="1676210" y="308416"/>
                </a:lnTo>
                <a:lnTo>
                  <a:pt x="1769766" y="436597"/>
                </a:lnTo>
                <a:lnTo>
                  <a:pt x="1772371" y="440718"/>
                </a:lnTo>
                <a:lnTo>
                  <a:pt x="1774542" y="444839"/>
                </a:lnTo>
                <a:lnTo>
                  <a:pt x="1776278" y="449177"/>
                </a:lnTo>
                <a:lnTo>
                  <a:pt x="1777581" y="453515"/>
                </a:lnTo>
                <a:lnTo>
                  <a:pt x="1778449" y="458069"/>
                </a:lnTo>
                <a:lnTo>
                  <a:pt x="1778666" y="462624"/>
                </a:lnTo>
                <a:lnTo>
                  <a:pt x="1778666" y="467178"/>
                </a:lnTo>
                <a:lnTo>
                  <a:pt x="1778015" y="471516"/>
                </a:lnTo>
                <a:lnTo>
                  <a:pt x="1777146" y="475854"/>
                </a:lnTo>
                <a:lnTo>
                  <a:pt x="1775844" y="480409"/>
                </a:lnTo>
                <a:lnTo>
                  <a:pt x="1774325" y="484529"/>
                </a:lnTo>
                <a:lnTo>
                  <a:pt x="1771937" y="488651"/>
                </a:lnTo>
                <a:lnTo>
                  <a:pt x="1769332" y="492337"/>
                </a:lnTo>
                <a:lnTo>
                  <a:pt x="1766510" y="496025"/>
                </a:lnTo>
                <a:lnTo>
                  <a:pt x="1763254" y="499278"/>
                </a:lnTo>
                <a:lnTo>
                  <a:pt x="1759564" y="502098"/>
                </a:lnTo>
                <a:lnTo>
                  <a:pt x="1631927" y="594709"/>
                </a:lnTo>
                <a:lnTo>
                  <a:pt x="1637788" y="607072"/>
                </a:lnTo>
                <a:lnTo>
                  <a:pt x="1643866" y="619651"/>
                </a:lnTo>
                <a:lnTo>
                  <a:pt x="1649293" y="632231"/>
                </a:lnTo>
                <a:lnTo>
                  <a:pt x="1654502" y="644810"/>
                </a:lnTo>
                <a:lnTo>
                  <a:pt x="1659712" y="657607"/>
                </a:lnTo>
                <a:lnTo>
                  <a:pt x="1664704" y="670620"/>
                </a:lnTo>
                <a:lnTo>
                  <a:pt x="1669263" y="683634"/>
                </a:lnTo>
                <a:lnTo>
                  <a:pt x="1673605" y="696647"/>
                </a:lnTo>
                <a:lnTo>
                  <a:pt x="1677946" y="710094"/>
                </a:lnTo>
                <a:lnTo>
                  <a:pt x="1681853" y="723541"/>
                </a:lnTo>
                <a:lnTo>
                  <a:pt x="1685760" y="736771"/>
                </a:lnTo>
                <a:lnTo>
                  <a:pt x="1689017" y="750436"/>
                </a:lnTo>
                <a:lnTo>
                  <a:pt x="1692489" y="764099"/>
                </a:lnTo>
                <a:lnTo>
                  <a:pt x="1695311" y="777764"/>
                </a:lnTo>
                <a:lnTo>
                  <a:pt x="1698133" y="791644"/>
                </a:lnTo>
                <a:lnTo>
                  <a:pt x="1700738" y="805525"/>
                </a:lnTo>
                <a:lnTo>
                  <a:pt x="1857896" y="805525"/>
                </a:lnTo>
                <a:lnTo>
                  <a:pt x="1862672" y="805742"/>
                </a:lnTo>
                <a:lnTo>
                  <a:pt x="1867448" y="806609"/>
                </a:lnTo>
                <a:lnTo>
                  <a:pt x="1872006" y="807477"/>
                </a:lnTo>
                <a:lnTo>
                  <a:pt x="1876130" y="809429"/>
                </a:lnTo>
                <a:lnTo>
                  <a:pt x="1880255" y="811164"/>
                </a:lnTo>
                <a:lnTo>
                  <a:pt x="1884161" y="813550"/>
                </a:lnTo>
                <a:lnTo>
                  <a:pt x="1887635" y="816370"/>
                </a:lnTo>
                <a:lnTo>
                  <a:pt x="1891108" y="819406"/>
                </a:lnTo>
                <a:lnTo>
                  <a:pt x="1894147" y="822659"/>
                </a:lnTo>
                <a:lnTo>
                  <a:pt x="1896969" y="826346"/>
                </a:lnTo>
                <a:lnTo>
                  <a:pt x="1899356" y="830250"/>
                </a:lnTo>
                <a:lnTo>
                  <a:pt x="1901310" y="833937"/>
                </a:lnTo>
                <a:lnTo>
                  <a:pt x="1902830" y="838275"/>
                </a:lnTo>
                <a:lnTo>
                  <a:pt x="1903915" y="843047"/>
                </a:lnTo>
                <a:lnTo>
                  <a:pt x="1904566" y="847601"/>
                </a:lnTo>
                <a:lnTo>
                  <a:pt x="1905000" y="852156"/>
                </a:lnTo>
                <a:lnTo>
                  <a:pt x="1905000" y="1011353"/>
                </a:lnTo>
                <a:lnTo>
                  <a:pt x="1904566" y="1015907"/>
                </a:lnTo>
                <a:lnTo>
                  <a:pt x="1904132" y="1020896"/>
                </a:lnTo>
                <a:lnTo>
                  <a:pt x="1902830" y="1025234"/>
                </a:lnTo>
                <a:lnTo>
                  <a:pt x="1901310" y="1029571"/>
                </a:lnTo>
                <a:lnTo>
                  <a:pt x="1899356" y="1033692"/>
                </a:lnTo>
                <a:lnTo>
                  <a:pt x="1896969" y="1037596"/>
                </a:lnTo>
                <a:lnTo>
                  <a:pt x="1894147" y="1041283"/>
                </a:lnTo>
                <a:lnTo>
                  <a:pt x="1891325" y="1044536"/>
                </a:lnTo>
                <a:lnTo>
                  <a:pt x="1887852" y="1047356"/>
                </a:lnTo>
                <a:lnTo>
                  <a:pt x="1884161" y="1050175"/>
                </a:lnTo>
                <a:lnTo>
                  <a:pt x="1880255" y="1052562"/>
                </a:lnTo>
                <a:lnTo>
                  <a:pt x="1876130" y="1054513"/>
                </a:lnTo>
                <a:lnTo>
                  <a:pt x="1872006" y="1056032"/>
                </a:lnTo>
                <a:lnTo>
                  <a:pt x="1867448" y="1057116"/>
                </a:lnTo>
                <a:lnTo>
                  <a:pt x="1862672" y="1057983"/>
                </a:lnTo>
                <a:lnTo>
                  <a:pt x="1858113" y="1058201"/>
                </a:lnTo>
                <a:lnTo>
                  <a:pt x="1700738" y="1058201"/>
                </a:lnTo>
                <a:lnTo>
                  <a:pt x="1698133" y="1072082"/>
                </a:lnTo>
                <a:lnTo>
                  <a:pt x="1695311" y="1085962"/>
                </a:lnTo>
                <a:lnTo>
                  <a:pt x="1692489" y="1099626"/>
                </a:lnTo>
                <a:lnTo>
                  <a:pt x="1689017" y="1113507"/>
                </a:lnTo>
                <a:lnTo>
                  <a:pt x="1685760" y="1126737"/>
                </a:lnTo>
                <a:lnTo>
                  <a:pt x="1681853" y="1140401"/>
                </a:lnTo>
                <a:lnTo>
                  <a:pt x="1677946" y="1153848"/>
                </a:lnTo>
                <a:lnTo>
                  <a:pt x="1673605" y="1166862"/>
                </a:lnTo>
                <a:lnTo>
                  <a:pt x="1669263" y="1180092"/>
                </a:lnTo>
                <a:lnTo>
                  <a:pt x="1664704" y="1193105"/>
                </a:lnTo>
                <a:lnTo>
                  <a:pt x="1659712" y="1205902"/>
                </a:lnTo>
                <a:lnTo>
                  <a:pt x="1654502" y="1218698"/>
                </a:lnTo>
                <a:lnTo>
                  <a:pt x="1649293" y="1231711"/>
                </a:lnTo>
                <a:lnTo>
                  <a:pt x="1643866" y="1244291"/>
                </a:lnTo>
                <a:lnTo>
                  <a:pt x="1637788" y="1256654"/>
                </a:lnTo>
                <a:lnTo>
                  <a:pt x="1631927" y="1269016"/>
                </a:lnTo>
                <a:lnTo>
                  <a:pt x="1759564" y="1361411"/>
                </a:lnTo>
                <a:lnTo>
                  <a:pt x="1763254" y="1364231"/>
                </a:lnTo>
                <a:lnTo>
                  <a:pt x="1766510" y="1367701"/>
                </a:lnTo>
                <a:lnTo>
                  <a:pt x="1769332" y="1371171"/>
                </a:lnTo>
                <a:lnTo>
                  <a:pt x="1771937" y="1375075"/>
                </a:lnTo>
                <a:lnTo>
                  <a:pt x="1774325" y="1379196"/>
                </a:lnTo>
                <a:lnTo>
                  <a:pt x="1775844" y="1383317"/>
                </a:lnTo>
                <a:lnTo>
                  <a:pt x="1777146" y="1387654"/>
                </a:lnTo>
                <a:lnTo>
                  <a:pt x="1778015" y="1391992"/>
                </a:lnTo>
                <a:lnTo>
                  <a:pt x="1778666" y="1396330"/>
                </a:lnTo>
                <a:lnTo>
                  <a:pt x="1778666" y="1401101"/>
                </a:lnTo>
                <a:lnTo>
                  <a:pt x="1778449" y="1405439"/>
                </a:lnTo>
                <a:lnTo>
                  <a:pt x="1777581" y="1409994"/>
                </a:lnTo>
                <a:lnTo>
                  <a:pt x="1776278" y="1414332"/>
                </a:lnTo>
                <a:lnTo>
                  <a:pt x="1774542" y="1418886"/>
                </a:lnTo>
                <a:lnTo>
                  <a:pt x="1772371" y="1422790"/>
                </a:lnTo>
                <a:lnTo>
                  <a:pt x="1769766" y="1426694"/>
                </a:lnTo>
                <a:lnTo>
                  <a:pt x="1676210" y="1555526"/>
                </a:lnTo>
                <a:lnTo>
                  <a:pt x="1673171" y="1559214"/>
                </a:lnTo>
                <a:lnTo>
                  <a:pt x="1670132" y="1562467"/>
                </a:lnTo>
                <a:lnTo>
                  <a:pt x="1666441" y="1565503"/>
                </a:lnTo>
                <a:lnTo>
                  <a:pt x="1662534" y="1567889"/>
                </a:lnTo>
                <a:lnTo>
                  <a:pt x="1658410" y="1570275"/>
                </a:lnTo>
                <a:lnTo>
                  <a:pt x="1654285" y="1572010"/>
                </a:lnTo>
                <a:lnTo>
                  <a:pt x="1649944" y="1573311"/>
                </a:lnTo>
                <a:lnTo>
                  <a:pt x="1645603" y="1573962"/>
                </a:lnTo>
                <a:lnTo>
                  <a:pt x="1641261" y="1574612"/>
                </a:lnTo>
                <a:lnTo>
                  <a:pt x="1636702" y="1574830"/>
                </a:lnTo>
                <a:lnTo>
                  <a:pt x="1632144" y="1574179"/>
                </a:lnTo>
                <a:lnTo>
                  <a:pt x="1627586" y="1573528"/>
                </a:lnTo>
                <a:lnTo>
                  <a:pt x="1623244" y="1572227"/>
                </a:lnTo>
                <a:lnTo>
                  <a:pt x="1618903" y="1570708"/>
                </a:lnTo>
                <a:lnTo>
                  <a:pt x="1614779" y="1568323"/>
                </a:lnTo>
                <a:lnTo>
                  <a:pt x="1610872" y="1565720"/>
                </a:lnTo>
                <a:lnTo>
                  <a:pt x="1483234" y="1473326"/>
                </a:lnTo>
                <a:lnTo>
                  <a:pt x="1473250" y="1483085"/>
                </a:lnTo>
                <a:lnTo>
                  <a:pt x="1463047" y="1492195"/>
                </a:lnTo>
                <a:lnTo>
                  <a:pt x="1452628" y="1501521"/>
                </a:lnTo>
                <a:lnTo>
                  <a:pt x="1442209" y="1510631"/>
                </a:lnTo>
                <a:lnTo>
                  <a:pt x="1431572" y="1519523"/>
                </a:lnTo>
                <a:lnTo>
                  <a:pt x="1420719" y="1527982"/>
                </a:lnTo>
                <a:lnTo>
                  <a:pt x="1409648" y="1536440"/>
                </a:lnTo>
                <a:lnTo>
                  <a:pt x="1398578" y="1544682"/>
                </a:lnTo>
                <a:lnTo>
                  <a:pt x="1387290" y="1552923"/>
                </a:lnTo>
                <a:lnTo>
                  <a:pt x="1375785" y="1560731"/>
                </a:lnTo>
                <a:lnTo>
                  <a:pt x="1364281" y="1568323"/>
                </a:lnTo>
                <a:lnTo>
                  <a:pt x="1352342" y="1575914"/>
                </a:lnTo>
                <a:lnTo>
                  <a:pt x="1340403" y="1583071"/>
                </a:lnTo>
                <a:lnTo>
                  <a:pt x="1328464" y="1590228"/>
                </a:lnTo>
                <a:lnTo>
                  <a:pt x="1316091" y="1596952"/>
                </a:lnTo>
                <a:lnTo>
                  <a:pt x="1303718" y="1603676"/>
                </a:lnTo>
                <a:lnTo>
                  <a:pt x="1352559" y="1753112"/>
                </a:lnTo>
                <a:lnTo>
                  <a:pt x="1353645" y="1757883"/>
                </a:lnTo>
                <a:lnTo>
                  <a:pt x="1354296" y="1762655"/>
                </a:lnTo>
                <a:lnTo>
                  <a:pt x="1354946" y="1767426"/>
                </a:lnTo>
                <a:lnTo>
                  <a:pt x="1354730" y="1771764"/>
                </a:lnTo>
                <a:lnTo>
                  <a:pt x="1354079" y="1776319"/>
                </a:lnTo>
                <a:lnTo>
                  <a:pt x="1353210" y="1780657"/>
                </a:lnTo>
                <a:lnTo>
                  <a:pt x="1351474" y="1784995"/>
                </a:lnTo>
                <a:lnTo>
                  <a:pt x="1349737" y="1789115"/>
                </a:lnTo>
                <a:lnTo>
                  <a:pt x="1347349" y="1793019"/>
                </a:lnTo>
                <a:lnTo>
                  <a:pt x="1344962" y="1796707"/>
                </a:lnTo>
                <a:lnTo>
                  <a:pt x="1342139" y="1799960"/>
                </a:lnTo>
                <a:lnTo>
                  <a:pt x="1338666" y="1803214"/>
                </a:lnTo>
                <a:lnTo>
                  <a:pt x="1335194" y="1806033"/>
                </a:lnTo>
                <a:lnTo>
                  <a:pt x="1331286" y="1808419"/>
                </a:lnTo>
                <a:lnTo>
                  <a:pt x="1326945" y="1810588"/>
                </a:lnTo>
                <a:lnTo>
                  <a:pt x="1322603" y="1812323"/>
                </a:lnTo>
                <a:lnTo>
                  <a:pt x="1171306" y="1861556"/>
                </a:lnTo>
                <a:lnTo>
                  <a:pt x="1166531" y="1862641"/>
                </a:lnTo>
                <a:lnTo>
                  <a:pt x="1161972" y="1863508"/>
                </a:lnTo>
                <a:lnTo>
                  <a:pt x="1157414" y="1863725"/>
                </a:lnTo>
                <a:lnTo>
                  <a:pt x="1152638" y="1863725"/>
                </a:lnTo>
                <a:lnTo>
                  <a:pt x="1148080" y="1862858"/>
                </a:lnTo>
                <a:lnTo>
                  <a:pt x="1143738" y="1861990"/>
                </a:lnTo>
                <a:lnTo>
                  <a:pt x="1139614" y="1860472"/>
                </a:lnTo>
                <a:lnTo>
                  <a:pt x="1135490" y="1858520"/>
                </a:lnTo>
                <a:lnTo>
                  <a:pt x="1131365" y="1856568"/>
                </a:lnTo>
                <a:lnTo>
                  <a:pt x="1127675" y="1853748"/>
                </a:lnTo>
                <a:lnTo>
                  <a:pt x="1124419" y="1850929"/>
                </a:lnTo>
                <a:lnTo>
                  <a:pt x="1121380" y="1847459"/>
                </a:lnTo>
                <a:lnTo>
                  <a:pt x="1118558" y="1843989"/>
                </a:lnTo>
                <a:lnTo>
                  <a:pt x="1115954" y="1840085"/>
                </a:lnTo>
                <a:lnTo>
                  <a:pt x="1113783" y="1835747"/>
                </a:lnTo>
                <a:lnTo>
                  <a:pt x="1112046" y="1831409"/>
                </a:lnTo>
                <a:lnTo>
                  <a:pt x="1063423" y="1681538"/>
                </a:lnTo>
                <a:lnTo>
                  <a:pt x="1049747" y="1683491"/>
                </a:lnTo>
                <a:lnTo>
                  <a:pt x="1036289" y="1685009"/>
                </a:lnTo>
                <a:lnTo>
                  <a:pt x="1022397" y="1686310"/>
                </a:lnTo>
                <a:lnTo>
                  <a:pt x="1008505" y="1687611"/>
                </a:lnTo>
                <a:lnTo>
                  <a:pt x="994612" y="1688479"/>
                </a:lnTo>
                <a:lnTo>
                  <a:pt x="980719" y="1689130"/>
                </a:lnTo>
                <a:lnTo>
                  <a:pt x="966392" y="1689346"/>
                </a:lnTo>
                <a:lnTo>
                  <a:pt x="952500" y="1689780"/>
                </a:lnTo>
                <a:lnTo>
                  <a:pt x="938391" y="1689346"/>
                </a:lnTo>
                <a:lnTo>
                  <a:pt x="924281" y="1689130"/>
                </a:lnTo>
                <a:lnTo>
                  <a:pt x="910389" y="1688479"/>
                </a:lnTo>
                <a:lnTo>
                  <a:pt x="896497" y="1687611"/>
                </a:lnTo>
                <a:lnTo>
                  <a:pt x="882604" y="1686310"/>
                </a:lnTo>
                <a:lnTo>
                  <a:pt x="868929" y="1685009"/>
                </a:lnTo>
                <a:lnTo>
                  <a:pt x="855036" y="1683491"/>
                </a:lnTo>
                <a:lnTo>
                  <a:pt x="841361" y="1681538"/>
                </a:lnTo>
                <a:lnTo>
                  <a:pt x="793172" y="1831409"/>
                </a:lnTo>
                <a:lnTo>
                  <a:pt x="791218" y="1835963"/>
                </a:lnTo>
                <a:lnTo>
                  <a:pt x="789264" y="1840085"/>
                </a:lnTo>
                <a:lnTo>
                  <a:pt x="786660" y="1843989"/>
                </a:lnTo>
                <a:lnTo>
                  <a:pt x="783837" y="1847459"/>
                </a:lnTo>
                <a:lnTo>
                  <a:pt x="780798" y="1850929"/>
                </a:lnTo>
                <a:lnTo>
                  <a:pt x="777108" y="1853748"/>
                </a:lnTo>
                <a:lnTo>
                  <a:pt x="773635" y="1856568"/>
                </a:lnTo>
                <a:lnTo>
                  <a:pt x="769728" y="1858520"/>
                </a:lnTo>
                <a:lnTo>
                  <a:pt x="765604" y="1860472"/>
                </a:lnTo>
                <a:lnTo>
                  <a:pt x="761262" y="1861990"/>
                </a:lnTo>
                <a:lnTo>
                  <a:pt x="756921" y="1862858"/>
                </a:lnTo>
                <a:lnTo>
                  <a:pt x="752145" y="1863725"/>
                </a:lnTo>
                <a:lnTo>
                  <a:pt x="747804" y="1863725"/>
                </a:lnTo>
                <a:lnTo>
                  <a:pt x="743246" y="1863508"/>
                </a:lnTo>
                <a:lnTo>
                  <a:pt x="738470" y="1862641"/>
                </a:lnTo>
                <a:lnTo>
                  <a:pt x="733694" y="1861340"/>
                </a:lnTo>
                <a:lnTo>
                  <a:pt x="582614" y="1812323"/>
                </a:lnTo>
                <a:lnTo>
                  <a:pt x="578056" y="1810588"/>
                </a:lnTo>
                <a:lnTo>
                  <a:pt x="573931" y="1808419"/>
                </a:lnTo>
                <a:lnTo>
                  <a:pt x="570024" y="1806033"/>
                </a:lnTo>
                <a:lnTo>
                  <a:pt x="566551" y="1803214"/>
                </a:lnTo>
                <a:lnTo>
                  <a:pt x="563078" y="1799960"/>
                </a:lnTo>
                <a:lnTo>
                  <a:pt x="560039" y="1796707"/>
                </a:lnTo>
                <a:lnTo>
                  <a:pt x="557434" y="1793019"/>
                </a:lnTo>
                <a:lnTo>
                  <a:pt x="555481" y="1789115"/>
                </a:lnTo>
                <a:lnTo>
                  <a:pt x="553310" y="1784995"/>
                </a:lnTo>
                <a:lnTo>
                  <a:pt x="552007" y="1780657"/>
                </a:lnTo>
                <a:lnTo>
                  <a:pt x="550922" y="1776319"/>
                </a:lnTo>
                <a:lnTo>
                  <a:pt x="550271" y="1771764"/>
                </a:lnTo>
                <a:lnTo>
                  <a:pt x="550271" y="1767426"/>
                </a:lnTo>
                <a:lnTo>
                  <a:pt x="550488" y="1762655"/>
                </a:lnTo>
                <a:lnTo>
                  <a:pt x="551356" y="1757883"/>
                </a:lnTo>
                <a:lnTo>
                  <a:pt x="552224" y="1753112"/>
                </a:lnTo>
                <a:lnTo>
                  <a:pt x="601282" y="1603676"/>
                </a:lnTo>
                <a:lnTo>
                  <a:pt x="588909" y="1596952"/>
                </a:lnTo>
                <a:lnTo>
                  <a:pt x="576753" y="1590228"/>
                </a:lnTo>
                <a:lnTo>
                  <a:pt x="564597" y="1583071"/>
                </a:lnTo>
                <a:lnTo>
                  <a:pt x="552658" y="1575914"/>
                </a:lnTo>
                <a:lnTo>
                  <a:pt x="540936" y="1568323"/>
                </a:lnTo>
                <a:lnTo>
                  <a:pt x="529215" y="1560731"/>
                </a:lnTo>
                <a:lnTo>
                  <a:pt x="517927" y="1552923"/>
                </a:lnTo>
                <a:lnTo>
                  <a:pt x="506423" y="1544682"/>
                </a:lnTo>
                <a:lnTo>
                  <a:pt x="495135" y="1536440"/>
                </a:lnTo>
                <a:lnTo>
                  <a:pt x="484281" y="1527982"/>
                </a:lnTo>
                <a:lnTo>
                  <a:pt x="473428" y="1519306"/>
                </a:lnTo>
                <a:lnTo>
                  <a:pt x="462791" y="1510631"/>
                </a:lnTo>
                <a:lnTo>
                  <a:pt x="452155" y="1501521"/>
                </a:lnTo>
                <a:lnTo>
                  <a:pt x="441953" y="1492195"/>
                </a:lnTo>
                <a:lnTo>
                  <a:pt x="431751" y="1482869"/>
                </a:lnTo>
                <a:lnTo>
                  <a:pt x="421549" y="1473108"/>
                </a:lnTo>
                <a:lnTo>
                  <a:pt x="294346" y="1565720"/>
                </a:lnTo>
                <a:lnTo>
                  <a:pt x="290222" y="1568323"/>
                </a:lnTo>
                <a:lnTo>
                  <a:pt x="286097" y="1570708"/>
                </a:lnTo>
                <a:lnTo>
                  <a:pt x="281756" y="1572227"/>
                </a:lnTo>
                <a:lnTo>
                  <a:pt x="277197" y="1573528"/>
                </a:lnTo>
                <a:lnTo>
                  <a:pt x="272856" y="1574179"/>
                </a:lnTo>
                <a:lnTo>
                  <a:pt x="268298" y="1574830"/>
                </a:lnTo>
                <a:lnTo>
                  <a:pt x="263739" y="1574830"/>
                </a:lnTo>
                <a:lnTo>
                  <a:pt x="259397" y="1574179"/>
                </a:lnTo>
                <a:lnTo>
                  <a:pt x="254839" y="1573311"/>
                </a:lnTo>
                <a:lnTo>
                  <a:pt x="250498" y="1572010"/>
                </a:lnTo>
                <a:lnTo>
                  <a:pt x="246374" y="1570275"/>
                </a:lnTo>
                <a:lnTo>
                  <a:pt x="242249" y="1568106"/>
                </a:lnTo>
                <a:lnTo>
                  <a:pt x="238776" y="1565503"/>
                </a:lnTo>
                <a:lnTo>
                  <a:pt x="235086" y="1562467"/>
                </a:lnTo>
                <a:lnTo>
                  <a:pt x="231829" y="1559214"/>
                </a:lnTo>
                <a:lnTo>
                  <a:pt x="228791" y="1555526"/>
                </a:lnTo>
                <a:lnTo>
                  <a:pt x="135017" y="1426694"/>
                </a:lnTo>
                <a:lnTo>
                  <a:pt x="132412" y="1422790"/>
                </a:lnTo>
                <a:lnTo>
                  <a:pt x="130458" y="1418886"/>
                </a:lnTo>
                <a:lnTo>
                  <a:pt x="128722" y="1414332"/>
                </a:lnTo>
                <a:lnTo>
                  <a:pt x="127419" y="1409994"/>
                </a:lnTo>
                <a:lnTo>
                  <a:pt x="126551" y="1405439"/>
                </a:lnTo>
                <a:lnTo>
                  <a:pt x="126334" y="1401101"/>
                </a:lnTo>
                <a:lnTo>
                  <a:pt x="126334" y="1396330"/>
                </a:lnTo>
                <a:lnTo>
                  <a:pt x="126768" y="1391992"/>
                </a:lnTo>
                <a:lnTo>
                  <a:pt x="127853" y="1387654"/>
                </a:lnTo>
                <a:lnTo>
                  <a:pt x="129156" y="1383317"/>
                </a:lnTo>
                <a:lnTo>
                  <a:pt x="130893" y="1379196"/>
                </a:lnTo>
                <a:lnTo>
                  <a:pt x="133063" y="1375075"/>
                </a:lnTo>
                <a:lnTo>
                  <a:pt x="135668" y="1371171"/>
                </a:lnTo>
                <a:lnTo>
                  <a:pt x="138490" y="1367701"/>
                </a:lnTo>
                <a:lnTo>
                  <a:pt x="141746" y="1364447"/>
                </a:lnTo>
                <a:lnTo>
                  <a:pt x="145653" y="1361411"/>
                </a:lnTo>
                <a:lnTo>
                  <a:pt x="272856" y="1269016"/>
                </a:lnTo>
                <a:lnTo>
                  <a:pt x="266995" y="1256654"/>
                </a:lnTo>
                <a:lnTo>
                  <a:pt x="261351" y="1244074"/>
                </a:lnTo>
                <a:lnTo>
                  <a:pt x="255707" y="1231711"/>
                </a:lnTo>
                <a:lnTo>
                  <a:pt x="250281" y="1218698"/>
                </a:lnTo>
                <a:lnTo>
                  <a:pt x="245071" y="1205902"/>
                </a:lnTo>
                <a:lnTo>
                  <a:pt x="240295" y="1193105"/>
                </a:lnTo>
                <a:lnTo>
                  <a:pt x="235737" y="1180092"/>
                </a:lnTo>
                <a:lnTo>
                  <a:pt x="231178" y="1166862"/>
                </a:lnTo>
                <a:lnTo>
                  <a:pt x="227054" y="1153848"/>
                </a:lnTo>
                <a:lnTo>
                  <a:pt x="222930" y="1140401"/>
                </a:lnTo>
                <a:lnTo>
                  <a:pt x="219457" y="1126737"/>
                </a:lnTo>
                <a:lnTo>
                  <a:pt x="215767" y="1113507"/>
                </a:lnTo>
                <a:lnTo>
                  <a:pt x="212728" y="1099626"/>
                </a:lnTo>
                <a:lnTo>
                  <a:pt x="209689" y="1085962"/>
                </a:lnTo>
                <a:lnTo>
                  <a:pt x="207084" y="1072082"/>
                </a:lnTo>
                <a:lnTo>
                  <a:pt x="204479" y="1058201"/>
                </a:lnTo>
                <a:lnTo>
                  <a:pt x="47104" y="1058201"/>
                </a:lnTo>
                <a:lnTo>
                  <a:pt x="42111" y="1057983"/>
                </a:lnTo>
                <a:lnTo>
                  <a:pt x="37552" y="1057116"/>
                </a:lnTo>
                <a:lnTo>
                  <a:pt x="32994" y="1056032"/>
                </a:lnTo>
                <a:lnTo>
                  <a:pt x="28653" y="1054513"/>
                </a:lnTo>
                <a:lnTo>
                  <a:pt x="24745" y="1052562"/>
                </a:lnTo>
                <a:lnTo>
                  <a:pt x="20839" y="1050175"/>
                </a:lnTo>
                <a:lnTo>
                  <a:pt x="16931" y="1047356"/>
                </a:lnTo>
                <a:lnTo>
                  <a:pt x="13892" y="1044536"/>
                </a:lnTo>
                <a:lnTo>
                  <a:pt x="10853" y="1041283"/>
                </a:lnTo>
                <a:lnTo>
                  <a:pt x="8032" y="1037596"/>
                </a:lnTo>
                <a:lnTo>
                  <a:pt x="5644" y="1033692"/>
                </a:lnTo>
                <a:lnTo>
                  <a:pt x="3690" y="1029571"/>
                </a:lnTo>
                <a:lnTo>
                  <a:pt x="1954" y="1025234"/>
                </a:lnTo>
                <a:lnTo>
                  <a:pt x="1085" y="1020896"/>
                </a:lnTo>
                <a:lnTo>
                  <a:pt x="217" y="1015907"/>
                </a:lnTo>
                <a:lnTo>
                  <a:pt x="0" y="1011353"/>
                </a:lnTo>
                <a:lnTo>
                  <a:pt x="0" y="852156"/>
                </a:lnTo>
                <a:lnTo>
                  <a:pt x="217" y="847601"/>
                </a:lnTo>
                <a:lnTo>
                  <a:pt x="1085" y="843047"/>
                </a:lnTo>
                <a:lnTo>
                  <a:pt x="1954" y="838275"/>
                </a:lnTo>
                <a:lnTo>
                  <a:pt x="3690" y="833937"/>
                </a:lnTo>
                <a:lnTo>
                  <a:pt x="5644" y="830250"/>
                </a:lnTo>
                <a:lnTo>
                  <a:pt x="8032" y="826346"/>
                </a:lnTo>
                <a:lnTo>
                  <a:pt x="10853" y="822659"/>
                </a:lnTo>
                <a:lnTo>
                  <a:pt x="13892" y="819406"/>
                </a:lnTo>
                <a:lnTo>
                  <a:pt x="16931" y="816370"/>
                </a:lnTo>
                <a:lnTo>
                  <a:pt x="20839" y="813550"/>
                </a:lnTo>
                <a:lnTo>
                  <a:pt x="24745" y="811164"/>
                </a:lnTo>
                <a:lnTo>
                  <a:pt x="28653" y="809429"/>
                </a:lnTo>
                <a:lnTo>
                  <a:pt x="32994" y="807477"/>
                </a:lnTo>
                <a:lnTo>
                  <a:pt x="37552" y="806609"/>
                </a:lnTo>
                <a:lnTo>
                  <a:pt x="42111" y="805742"/>
                </a:lnTo>
                <a:lnTo>
                  <a:pt x="47104" y="805525"/>
                </a:lnTo>
                <a:lnTo>
                  <a:pt x="204479" y="805525"/>
                </a:lnTo>
                <a:lnTo>
                  <a:pt x="207084" y="791644"/>
                </a:lnTo>
                <a:lnTo>
                  <a:pt x="209689" y="777764"/>
                </a:lnTo>
                <a:lnTo>
                  <a:pt x="212728" y="764099"/>
                </a:lnTo>
                <a:lnTo>
                  <a:pt x="215767" y="750436"/>
                </a:lnTo>
                <a:lnTo>
                  <a:pt x="219457" y="736771"/>
                </a:lnTo>
                <a:lnTo>
                  <a:pt x="222930" y="723324"/>
                </a:lnTo>
                <a:lnTo>
                  <a:pt x="227054" y="709877"/>
                </a:lnTo>
                <a:lnTo>
                  <a:pt x="231178" y="696647"/>
                </a:lnTo>
                <a:lnTo>
                  <a:pt x="235737" y="683634"/>
                </a:lnTo>
                <a:lnTo>
                  <a:pt x="240295" y="670620"/>
                </a:lnTo>
                <a:lnTo>
                  <a:pt x="245071" y="657607"/>
                </a:lnTo>
                <a:lnTo>
                  <a:pt x="250281" y="644810"/>
                </a:lnTo>
                <a:lnTo>
                  <a:pt x="255707" y="632014"/>
                </a:lnTo>
                <a:lnTo>
                  <a:pt x="261351" y="619434"/>
                </a:lnTo>
                <a:lnTo>
                  <a:pt x="266995" y="607072"/>
                </a:lnTo>
                <a:lnTo>
                  <a:pt x="272856" y="594709"/>
                </a:lnTo>
                <a:lnTo>
                  <a:pt x="145653" y="502098"/>
                </a:lnTo>
                <a:lnTo>
                  <a:pt x="141746" y="499061"/>
                </a:lnTo>
                <a:lnTo>
                  <a:pt x="138490" y="495808"/>
                </a:lnTo>
                <a:lnTo>
                  <a:pt x="135668" y="492337"/>
                </a:lnTo>
                <a:lnTo>
                  <a:pt x="133063" y="488651"/>
                </a:lnTo>
                <a:lnTo>
                  <a:pt x="130893" y="484529"/>
                </a:lnTo>
                <a:lnTo>
                  <a:pt x="129156" y="480409"/>
                </a:lnTo>
                <a:lnTo>
                  <a:pt x="127853" y="475854"/>
                </a:lnTo>
                <a:lnTo>
                  <a:pt x="126768" y="471516"/>
                </a:lnTo>
                <a:lnTo>
                  <a:pt x="126334" y="467178"/>
                </a:lnTo>
                <a:lnTo>
                  <a:pt x="126334" y="462624"/>
                </a:lnTo>
                <a:lnTo>
                  <a:pt x="126551" y="458069"/>
                </a:lnTo>
                <a:lnTo>
                  <a:pt x="127419" y="453515"/>
                </a:lnTo>
                <a:lnTo>
                  <a:pt x="128722" y="449177"/>
                </a:lnTo>
                <a:lnTo>
                  <a:pt x="130458" y="444839"/>
                </a:lnTo>
                <a:lnTo>
                  <a:pt x="132412" y="440718"/>
                </a:lnTo>
                <a:lnTo>
                  <a:pt x="135017" y="436597"/>
                </a:lnTo>
                <a:lnTo>
                  <a:pt x="228791" y="308416"/>
                </a:lnTo>
                <a:lnTo>
                  <a:pt x="231829" y="304512"/>
                </a:lnTo>
                <a:lnTo>
                  <a:pt x="235086" y="301259"/>
                </a:lnTo>
                <a:lnTo>
                  <a:pt x="238776" y="298005"/>
                </a:lnTo>
                <a:lnTo>
                  <a:pt x="242249" y="295619"/>
                </a:lnTo>
                <a:lnTo>
                  <a:pt x="246374" y="293451"/>
                </a:lnTo>
                <a:lnTo>
                  <a:pt x="250498" y="291715"/>
                </a:lnTo>
                <a:lnTo>
                  <a:pt x="254839" y="290414"/>
                </a:lnTo>
                <a:lnTo>
                  <a:pt x="259397" y="289330"/>
                </a:lnTo>
                <a:lnTo>
                  <a:pt x="263739" y="288896"/>
                </a:lnTo>
                <a:lnTo>
                  <a:pt x="268298" y="288896"/>
                </a:lnTo>
                <a:lnTo>
                  <a:pt x="272856" y="289330"/>
                </a:lnTo>
                <a:lnTo>
                  <a:pt x="277197" y="290197"/>
                </a:lnTo>
                <a:lnTo>
                  <a:pt x="281756" y="291499"/>
                </a:lnTo>
                <a:lnTo>
                  <a:pt x="286097" y="293017"/>
                </a:lnTo>
                <a:lnTo>
                  <a:pt x="290222" y="295186"/>
                </a:lnTo>
                <a:lnTo>
                  <a:pt x="294346" y="297788"/>
                </a:lnTo>
                <a:lnTo>
                  <a:pt x="421549" y="390400"/>
                </a:lnTo>
                <a:lnTo>
                  <a:pt x="431751" y="380857"/>
                </a:lnTo>
                <a:lnTo>
                  <a:pt x="441953" y="371314"/>
                </a:lnTo>
                <a:lnTo>
                  <a:pt x="452155" y="361988"/>
                </a:lnTo>
                <a:lnTo>
                  <a:pt x="462791" y="353095"/>
                </a:lnTo>
                <a:lnTo>
                  <a:pt x="473645" y="344203"/>
                </a:lnTo>
                <a:lnTo>
                  <a:pt x="484281" y="335527"/>
                </a:lnTo>
                <a:lnTo>
                  <a:pt x="495135" y="327068"/>
                </a:lnTo>
                <a:lnTo>
                  <a:pt x="506423" y="318827"/>
                </a:lnTo>
                <a:lnTo>
                  <a:pt x="517927" y="310585"/>
                </a:lnTo>
                <a:lnTo>
                  <a:pt x="529215" y="302994"/>
                </a:lnTo>
                <a:lnTo>
                  <a:pt x="540936" y="295186"/>
                </a:lnTo>
                <a:lnTo>
                  <a:pt x="552658" y="287811"/>
                </a:lnTo>
                <a:lnTo>
                  <a:pt x="564597" y="280654"/>
                </a:lnTo>
                <a:lnTo>
                  <a:pt x="576753" y="273497"/>
                </a:lnTo>
                <a:lnTo>
                  <a:pt x="588909" y="266773"/>
                </a:lnTo>
                <a:lnTo>
                  <a:pt x="601282" y="260050"/>
                </a:lnTo>
                <a:lnTo>
                  <a:pt x="552224" y="110396"/>
                </a:lnTo>
                <a:lnTo>
                  <a:pt x="550922" y="105842"/>
                </a:lnTo>
                <a:lnTo>
                  <a:pt x="550488" y="100853"/>
                </a:lnTo>
                <a:lnTo>
                  <a:pt x="550053" y="96299"/>
                </a:lnTo>
                <a:lnTo>
                  <a:pt x="550271" y="91961"/>
                </a:lnTo>
                <a:lnTo>
                  <a:pt x="550704" y="87406"/>
                </a:lnTo>
                <a:lnTo>
                  <a:pt x="552007" y="82852"/>
                </a:lnTo>
                <a:lnTo>
                  <a:pt x="553310" y="78514"/>
                </a:lnTo>
                <a:lnTo>
                  <a:pt x="555046" y="74826"/>
                </a:lnTo>
                <a:lnTo>
                  <a:pt x="557434" y="70706"/>
                </a:lnTo>
                <a:lnTo>
                  <a:pt x="560039" y="67018"/>
                </a:lnTo>
                <a:lnTo>
                  <a:pt x="563078" y="63765"/>
                </a:lnTo>
                <a:lnTo>
                  <a:pt x="566551" y="60512"/>
                </a:lnTo>
                <a:lnTo>
                  <a:pt x="570024" y="57693"/>
                </a:lnTo>
                <a:lnTo>
                  <a:pt x="573931" y="55090"/>
                </a:lnTo>
                <a:lnTo>
                  <a:pt x="578056" y="53137"/>
                </a:lnTo>
                <a:lnTo>
                  <a:pt x="582614" y="51402"/>
                </a:lnTo>
                <a:lnTo>
                  <a:pt x="733912" y="1952"/>
                </a:lnTo>
                <a:lnTo>
                  <a:pt x="738470" y="868"/>
                </a:lnTo>
                <a:lnTo>
                  <a:pt x="743246" y="216"/>
                </a:lnTo>
                <a:close/>
              </a:path>
            </a:pathLst>
          </a:custGeom>
          <a:solidFill>
            <a:schemeClr val="accent4">
              <a:alpha val="100000"/>
            </a:schemeClr>
          </a:solidFill>
        </p:spPr>
        <p:txBody>
          <a:bodyPr/>
          <a:lstStyle/>
          <a:p>
            <a:endParaRPr lang="zh-CN" altLang="en-US"/>
          </a:p>
        </p:txBody>
      </p:sp>
      <p:sp>
        <p:nvSpPr>
          <p:cNvPr id="3" name="Freeform 3"/>
          <p:cNvSpPr/>
          <p:nvPr/>
        </p:nvSpPr>
        <p:spPr>
          <a:xfrm>
            <a:off x="2568117" y="1927706"/>
            <a:ext cx="2204933" cy="2157159"/>
          </a:xfrm>
          <a:custGeom>
            <a:avLst/>
            <a:gdLst/>
            <a:ahLst/>
            <a:cxnLst/>
            <a:rect l="l" t="t" r="r" b="b"/>
            <a:pathLst>
              <a:path w="1905000" h="1863725">
                <a:moveTo>
                  <a:pt x="952500" y="355818"/>
                </a:moveTo>
                <a:cubicBezTo>
                  <a:pt x="634360" y="355818"/>
                  <a:pt x="376456" y="613722"/>
                  <a:pt x="376456" y="931862"/>
                </a:cubicBezTo>
                <a:cubicBezTo>
                  <a:pt x="376456" y="1250002"/>
                  <a:pt x="634360" y="1507906"/>
                  <a:pt x="952500" y="1507906"/>
                </a:cubicBezTo>
                <a:cubicBezTo>
                  <a:pt x="1270640" y="1507906"/>
                  <a:pt x="1528544" y="1250002"/>
                  <a:pt x="1528544" y="931862"/>
                </a:cubicBezTo>
                <a:cubicBezTo>
                  <a:pt x="1528544" y="613722"/>
                  <a:pt x="1270640" y="355818"/>
                  <a:pt x="952500" y="355818"/>
                </a:cubicBezTo>
                <a:close/>
                <a:moveTo>
                  <a:pt x="747804" y="0"/>
                </a:moveTo>
                <a:lnTo>
                  <a:pt x="752363" y="0"/>
                </a:lnTo>
                <a:lnTo>
                  <a:pt x="756921" y="650"/>
                </a:lnTo>
                <a:lnTo>
                  <a:pt x="761262" y="1735"/>
                </a:lnTo>
                <a:lnTo>
                  <a:pt x="765604" y="3253"/>
                </a:lnTo>
                <a:lnTo>
                  <a:pt x="769728" y="4988"/>
                </a:lnTo>
                <a:lnTo>
                  <a:pt x="773635" y="7374"/>
                </a:lnTo>
                <a:lnTo>
                  <a:pt x="777108" y="9977"/>
                </a:lnTo>
                <a:lnTo>
                  <a:pt x="780798" y="12796"/>
                </a:lnTo>
                <a:lnTo>
                  <a:pt x="783837" y="16050"/>
                </a:lnTo>
                <a:lnTo>
                  <a:pt x="786660" y="19736"/>
                </a:lnTo>
                <a:lnTo>
                  <a:pt x="789264" y="23640"/>
                </a:lnTo>
                <a:lnTo>
                  <a:pt x="791218" y="27978"/>
                </a:lnTo>
                <a:lnTo>
                  <a:pt x="793172" y="32316"/>
                </a:lnTo>
                <a:lnTo>
                  <a:pt x="841361" y="181970"/>
                </a:lnTo>
                <a:lnTo>
                  <a:pt x="855036" y="180018"/>
                </a:lnTo>
                <a:lnTo>
                  <a:pt x="868929" y="178499"/>
                </a:lnTo>
                <a:lnTo>
                  <a:pt x="882604" y="176981"/>
                </a:lnTo>
                <a:lnTo>
                  <a:pt x="896497" y="175897"/>
                </a:lnTo>
                <a:lnTo>
                  <a:pt x="910389" y="175029"/>
                </a:lnTo>
                <a:lnTo>
                  <a:pt x="924281" y="174378"/>
                </a:lnTo>
                <a:lnTo>
                  <a:pt x="938391" y="173945"/>
                </a:lnTo>
                <a:lnTo>
                  <a:pt x="952500" y="173945"/>
                </a:lnTo>
                <a:lnTo>
                  <a:pt x="966392" y="173945"/>
                </a:lnTo>
                <a:lnTo>
                  <a:pt x="980719" y="174378"/>
                </a:lnTo>
                <a:lnTo>
                  <a:pt x="994612" y="175029"/>
                </a:lnTo>
                <a:lnTo>
                  <a:pt x="1008505" y="175897"/>
                </a:lnTo>
                <a:lnTo>
                  <a:pt x="1022397" y="176981"/>
                </a:lnTo>
                <a:lnTo>
                  <a:pt x="1035855" y="178499"/>
                </a:lnTo>
                <a:lnTo>
                  <a:pt x="1049747" y="180018"/>
                </a:lnTo>
                <a:lnTo>
                  <a:pt x="1063423" y="181970"/>
                </a:lnTo>
                <a:lnTo>
                  <a:pt x="1112046" y="32316"/>
                </a:lnTo>
                <a:lnTo>
                  <a:pt x="1113783" y="27762"/>
                </a:lnTo>
                <a:lnTo>
                  <a:pt x="1115954" y="23640"/>
                </a:lnTo>
                <a:lnTo>
                  <a:pt x="1118558" y="19736"/>
                </a:lnTo>
                <a:lnTo>
                  <a:pt x="1121380" y="16050"/>
                </a:lnTo>
                <a:lnTo>
                  <a:pt x="1124419" y="12796"/>
                </a:lnTo>
                <a:lnTo>
                  <a:pt x="1127675" y="9977"/>
                </a:lnTo>
                <a:lnTo>
                  <a:pt x="1131582" y="7157"/>
                </a:lnTo>
                <a:lnTo>
                  <a:pt x="1135490" y="4988"/>
                </a:lnTo>
                <a:lnTo>
                  <a:pt x="1139614" y="3253"/>
                </a:lnTo>
                <a:lnTo>
                  <a:pt x="1143738" y="1735"/>
                </a:lnTo>
                <a:lnTo>
                  <a:pt x="1148080" y="650"/>
                </a:lnTo>
                <a:lnTo>
                  <a:pt x="1152638" y="0"/>
                </a:lnTo>
                <a:lnTo>
                  <a:pt x="1157414" y="0"/>
                </a:lnTo>
                <a:lnTo>
                  <a:pt x="1161972" y="216"/>
                </a:lnTo>
                <a:lnTo>
                  <a:pt x="1166531" y="868"/>
                </a:lnTo>
                <a:lnTo>
                  <a:pt x="1171306" y="1952"/>
                </a:lnTo>
                <a:lnTo>
                  <a:pt x="1322169" y="51402"/>
                </a:lnTo>
                <a:lnTo>
                  <a:pt x="1326945" y="52921"/>
                </a:lnTo>
                <a:lnTo>
                  <a:pt x="1331069" y="55090"/>
                </a:lnTo>
                <a:lnTo>
                  <a:pt x="1335194" y="57475"/>
                </a:lnTo>
                <a:lnTo>
                  <a:pt x="1338666" y="60295"/>
                </a:lnTo>
                <a:lnTo>
                  <a:pt x="1342139" y="63765"/>
                </a:lnTo>
                <a:lnTo>
                  <a:pt x="1344962" y="67018"/>
                </a:lnTo>
                <a:lnTo>
                  <a:pt x="1347349" y="70706"/>
                </a:lnTo>
                <a:lnTo>
                  <a:pt x="1349737" y="74392"/>
                </a:lnTo>
                <a:lnTo>
                  <a:pt x="1351474" y="78514"/>
                </a:lnTo>
                <a:lnTo>
                  <a:pt x="1353210" y="82852"/>
                </a:lnTo>
                <a:lnTo>
                  <a:pt x="1354079" y="87406"/>
                </a:lnTo>
                <a:lnTo>
                  <a:pt x="1354730" y="91961"/>
                </a:lnTo>
                <a:lnTo>
                  <a:pt x="1354946" y="96515"/>
                </a:lnTo>
                <a:lnTo>
                  <a:pt x="1354296" y="101287"/>
                </a:lnTo>
                <a:lnTo>
                  <a:pt x="1353645" y="105842"/>
                </a:lnTo>
                <a:lnTo>
                  <a:pt x="1352559" y="110396"/>
                </a:lnTo>
                <a:lnTo>
                  <a:pt x="1303718" y="260050"/>
                </a:lnTo>
                <a:lnTo>
                  <a:pt x="1316091" y="266773"/>
                </a:lnTo>
                <a:lnTo>
                  <a:pt x="1328464" y="273497"/>
                </a:lnTo>
                <a:lnTo>
                  <a:pt x="1340403" y="280654"/>
                </a:lnTo>
                <a:lnTo>
                  <a:pt x="1352342" y="287811"/>
                </a:lnTo>
                <a:lnTo>
                  <a:pt x="1364281" y="295186"/>
                </a:lnTo>
                <a:lnTo>
                  <a:pt x="1375785" y="302994"/>
                </a:lnTo>
                <a:lnTo>
                  <a:pt x="1387073" y="310585"/>
                </a:lnTo>
                <a:lnTo>
                  <a:pt x="1398578" y="318827"/>
                </a:lnTo>
                <a:lnTo>
                  <a:pt x="1409648" y="327068"/>
                </a:lnTo>
                <a:lnTo>
                  <a:pt x="1420719" y="335527"/>
                </a:lnTo>
                <a:lnTo>
                  <a:pt x="1431572" y="344203"/>
                </a:lnTo>
                <a:lnTo>
                  <a:pt x="1442209" y="353095"/>
                </a:lnTo>
                <a:lnTo>
                  <a:pt x="1452628" y="361988"/>
                </a:lnTo>
                <a:lnTo>
                  <a:pt x="1463047" y="371314"/>
                </a:lnTo>
                <a:lnTo>
                  <a:pt x="1473250" y="380857"/>
                </a:lnTo>
                <a:lnTo>
                  <a:pt x="1483234" y="390400"/>
                </a:lnTo>
                <a:lnTo>
                  <a:pt x="1610872" y="297788"/>
                </a:lnTo>
                <a:lnTo>
                  <a:pt x="1614779" y="295186"/>
                </a:lnTo>
                <a:lnTo>
                  <a:pt x="1619120" y="293017"/>
                </a:lnTo>
                <a:lnTo>
                  <a:pt x="1623244" y="291499"/>
                </a:lnTo>
                <a:lnTo>
                  <a:pt x="1627803" y="290197"/>
                </a:lnTo>
                <a:lnTo>
                  <a:pt x="1632144" y="289330"/>
                </a:lnTo>
                <a:lnTo>
                  <a:pt x="1636702" y="288896"/>
                </a:lnTo>
                <a:lnTo>
                  <a:pt x="1641261" y="288896"/>
                </a:lnTo>
                <a:lnTo>
                  <a:pt x="1645603" y="289330"/>
                </a:lnTo>
                <a:lnTo>
                  <a:pt x="1649944" y="290414"/>
                </a:lnTo>
                <a:lnTo>
                  <a:pt x="1654285" y="291715"/>
                </a:lnTo>
                <a:lnTo>
                  <a:pt x="1658410" y="293451"/>
                </a:lnTo>
                <a:lnTo>
                  <a:pt x="1662534" y="295619"/>
                </a:lnTo>
                <a:lnTo>
                  <a:pt x="1666441" y="298005"/>
                </a:lnTo>
                <a:lnTo>
                  <a:pt x="1670132" y="301259"/>
                </a:lnTo>
                <a:lnTo>
                  <a:pt x="1673171" y="304512"/>
                </a:lnTo>
                <a:lnTo>
                  <a:pt x="1676210" y="308416"/>
                </a:lnTo>
                <a:lnTo>
                  <a:pt x="1769766" y="436597"/>
                </a:lnTo>
                <a:lnTo>
                  <a:pt x="1772371" y="440718"/>
                </a:lnTo>
                <a:lnTo>
                  <a:pt x="1774542" y="444839"/>
                </a:lnTo>
                <a:lnTo>
                  <a:pt x="1776278" y="449177"/>
                </a:lnTo>
                <a:lnTo>
                  <a:pt x="1777581" y="453515"/>
                </a:lnTo>
                <a:lnTo>
                  <a:pt x="1778449" y="458069"/>
                </a:lnTo>
                <a:lnTo>
                  <a:pt x="1778666" y="462624"/>
                </a:lnTo>
                <a:lnTo>
                  <a:pt x="1778666" y="467178"/>
                </a:lnTo>
                <a:lnTo>
                  <a:pt x="1778015" y="471516"/>
                </a:lnTo>
                <a:lnTo>
                  <a:pt x="1777146" y="475854"/>
                </a:lnTo>
                <a:lnTo>
                  <a:pt x="1775844" y="480409"/>
                </a:lnTo>
                <a:lnTo>
                  <a:pt x="1774325" y="484529"/>
                </a:lnTo>
                <a:lnTo>
                  <a:pt x="1771937" y="488651"/>
                </a:lnTo>
                <a:lnTo>
                  <a:pt x="1769332" y="492337"/>
                </a:lnTo>
                <a:lnTo>
                  <a:pt x="1766510" y="496025"/>
                </a:lnTo>
                <a:lnTo>
                  <a:pt x="1763254" y="499278"/>
                </a:lnTo>
                <a:lnTo>
                  <a:pt x="1759564" y="502098"/>
                </a:lnTo>
                <a:lnTo>
                  <a:pt x="1631927" y="594709"/>
                </a:lnTo>
                <a:lnTo>
                  <a:pt x="1637788" y="607072"/>
                </a:lnTo>
                <a:lnTo>
                  <a:pt x="1643866" y="619651"/>
                </a:lnTo>
                <a:lnTo>
                  <a:pt x="1649293" y="632231"/>
                </a:lnTo>
                <a:lnTo>
                  <a:pt x="1654502" y="644810"/>
                </a:lnTo>
                <a:lnTo>
                  <a:pt x="1659712" y="657607"/>
                </a:lnTo>
                <a:lnTo>
                  <a:pt x="1664704" y="670620"/>
                </a:lnTo>
                <a:lnTo>
                  <a:pt x="1669263" y="683634"/>
                </a:lnTo>
                <a:lnTo>
                  <a:pt x="1673605" y="696647"/>
                </a:lnTo>
                <a:lnTo>
                  <a:pt x="1677946" y="710094"/>
                </a:lnTo>
                <a:lnTo>
                  <a:pt x="1681853" y="723541"/>
                </a:lnTo>
                <a:lnTo>
                  <a:pt x="1685760" y="736771"/>
                </a:lnTo>
                <a:lnTo>
                  <a:pt x="1689017" y="750436"/>
                </a:lnTo>
                <a:lnTo>
                  <a:pt x="1692489" y="764099"/>
                </a:lnTo>
                <a:lnTo>
                  <a:pt x="1695311" y="777764"/>
                </a:lnTo>
                <a:lnTo>
                  <a:pt x="1698133" y="791644"/>
                </a:lnTo>
                <a:lnTo>
                  <a:pt x="1700738" y="805525"/>
                </a:lnTo>
                <a:lnTo>
                  <a:pt x="1857896" y="805525"/>
                </a:lnTo>
                <a:lnTo>
                  <a:pt x="1862672" y="805742"/>
                </a:lnTo>
                <a:lnTo>
                  <a:pt x="1867448" y="806609"/>
                </a:lnTo>
                <a:lnTo>
                  <a:pt x="1872006" y="807477"/>
                </a:lnTo>
                <a:lnTo>
                  <a:pt x="1876130" y="809429"/>
                </a:lnTo>
                <a:lnTo>
                  <a:pt x="1880255" y="811164"/>
                </a:lnTo>
                <a:lnTo>
                  <a:pt x="1884161" y="813550"/>
                </a:lnTo>
                <a:lnTo>
                  <a:pt x="1887635" y="816370"/>
                </a:lnTo>
                <a:lnTo>
                  <a:pt x="1891108" y="819406"/>
                </a:lnTo>
                <a:lnTo>
                  <a:pt x="1894147" y="822659"/>
                </a:lnTo>
                <a:lnTo>
                  <a:pt x="1896969" y="826346"/>
                </a:lnTo>
                <a:lnTo>
                  <a:pt x="1899356" y="830250"/>
                </a:lnTo>
                <a:lnTo>
                  <a:pt x="1901310" y="833937"/>
                </a:lnTo>
                <a:lnTo>
                  <a:pt x="1902830" y="838275"/>
                </a:lnTo>
                <a:lnTo>
                  <a:pt x="1903915" y="843047"/>
                </a:lnTo>
                <a:lnTo>
                  <a:pt x="1904566" y="847601"/>
                </a:lnTo>
                <a:lnTo>
                  <a:pt x="1905000" y="852156"/>
                </a:lnTo>
                <a:lnTo>
                  <a:pt x="1905000" y="1011353"/>
                </a:lnTo>
                <a:lnTo>
                  <a:pt x="1904566" y="1015907"/>
                </a:lnTo>
                <a:lnTo>
                  <a:pt x="1904132" y="1020896"/>
                </a:lnTo>
                <a:lnTo>
                  <a:pt x="1902830" y="1025234"/>
                </a:lnTo>
                <a:lnTo>
                  <a:pt x="1901310" y="1029571"/>
                </a:lnTo>
                <a:lnTo>
                  <a:pt x="1899356" y="1033692"/>
                </a:lnTo>
                <a:lnTo>
                  <a:pt x="1896969" y="1037596"/>
                </a:lnTo>
                <a:lnTo>
                  <a:pt x="1894147" y="1041283"/>
                </a:lnTo>
                <a:lnTo>
                  <a:pt x="1891325" y="1044536"/>
                </a:lnTo>
                <a:lnTo>
                  <a:pt x="1887852" y="1047356"/>
                </a:lnTo>
                <a:lnTo>
                  <a:pt x="1884161" y="1050175"/>
                </a:lnTo>
                <a:lnTo>
                  <a:pt x="1880255" y="1052562"/>
                </a:lnTo>
                <a:lnTo>
                  <a:pt x="1876130" y="1054513"/>
                </a:lnTo>
                <a:lnTo>
                  <a:pt x="1872006" y="1056032"/>
                </a:lnTo>
                <a:lnTo>
                  <a:pt x="1867448" y="1057116"/>
                </a:lnTo>
                <a:lnTo>
                  <a:pt x="1862672" y="1057983"/>
                </a:lnTo>
                <a:lnTo>
                  <a:pt x="1858113" y="1058201"/>
                </a:lnTo>
                <a:lnTo>
                  <a:pt x="1700738" y="1058201"/>
                </a:lnTo>
                <a:lnTo>
                  <a:pt x="1698133" y="1072082"/>
                </a:lnTo>
                <a:lnTo>
                  <a:pt x="1695311" y="1085962"/>
                </a:lnTo>
                <a:lnTo>
                  <a:pt x="1692489" y="1099626"/>
                </a:lnTo>
                <a:lnTo>
                  <a:pt x="1689017" y="1113507"/>
                </a:lnTo>
                <a:lnTo>
                  <a:pt x="1685760" y="1126737"/>
                </a:lnTo>
                <a:lnTo>
                  <a:pt x="1681853" y="1140401"/>
                </a:lnTo>
                <a:lnTo>
                  <a:pt x="1677946" y="1153848"/>
                </a:lnTo>
                <a:lnTo>
                  <a:pt x="1673605" y="1166862"/>
                </a:lnTo>
                <a:lnTo>
                  <a:pt x="1669263" y="1180092"/>
                </a:lnTo>
                <a:lnTo>
                  <a:pt x="1664704" y="1193105"/>
                </a:lnTo>
                <a:lnTo>
                  <a:pt x="1659712" y="1205902"/>
                </a:lnTo>
                <a:lnTo>
                  <a:pt x="1654502" y="1218698"/>
                </a:lnTo>
                <a:lnTo>
                  <a:pt x="1649293" y="1231711"/>
                </a:lnTo>
                <a:lnTo>
                  <a:pt x="1643866" y="1244291"/>
                </a:lnTo>
                <a:lnTo>
                  <a:pt x="1637788" y="1256654"/>
                </a:lnTo>
                <a:lnTo>
                  <a:pt x="1631927" y="1269016"/>
                </a:lnTo>
                <a:lnTo>
                  <a:pt x="1759564" y="1361411"/>
                </a:lnTo>
                <a:lnTo>
                  <a:pt x="1763254" y="1364231"/>
                </a:lnTo>
                <a:lnTo>
                  <a:pt x="1766510" y="1367701"/>
                </a:lnTo>
                <a:lnTo>
                  <a:pt x="1769332" y="1371171"/>
                </a:lnTo>
                <a:lnTo>
                  <a:pt x="1771937" y="1375075"/>
                </a:lnTo>
                <a:lnTo>
                  <a:pt x="1774325" y="1379196"/>
                </a:lnTo>
                <a:lnTo>
                  <a:pt x="1775844" y="1383317"/>
                </a:lnTo>
                <a:lnTo>
                  <a:pt x="1777146" y="1387654"/>
                </a:lnTo>
                <a:lnTo>
                  <a:pt x="1778015" y="1391992"/>
                </a:lnTo>
                <a:lnTo>
                  <a:pt x="1778666" y="1396330"/>
                </a:lnTo>
                <a:lnTo>
                  <a:pt x="1778666" y="1401101"/>
                </a:lnTo>
                <a:lnTo>
                  <a:pt x="1778449" y="1405439"/>
                </a:lnTo>
                <a:lnTo>
                  <a:pt x="1777581" y="1409994"/>
                </a:lnTo>
                <a:lnTo>
                  <a:pt x="1776278" y="1414332"/>
                </a:lnTo>
                <a:lnTo>
                  <a:pt x="1774542" y="1418886"/>
                </a:lnTo>
                <a:lnTo>
                  <a:pt x="1772371" y="1422790"/>
                </a:lnTo>
                <a:lnTo>
                  <a:pt x="1769766" y="1426694"/>
                </a:lnTo>
                <a:lnTo>
                  <a:pt x="1676210" y="1555526"/>
                </a:lnTo>
                <a:lnTo>
                  <a:pt x="1673171" y="1559214"/>
                </a:lnTo>
                <a:lnTo>
                  <a:pt x="1670132" y="1562467"/>
                </a:lnTo>
                <a:lnTo>
                  <a:pt x="1666441" y="1565503"/>
                </a:lnTo>
                <a:lnTo>
                  <a:pt x="1662534" y="1567889"/>
                </a:lnTo>
                <a:lnTo>
                  <a:pt x="1658410" y="1570275"/>
                </a:lnTo>
                <a:lnTo>
                  <a:pt x="1654285" y="1572010"/>
                </a:lnTo>
                <a:lnTo>
                  <a:pt x="1649944" y="1573311"/>
                </a:lnTo>
                <a:lnTo>
                  <a:pt x="1645603" y="1573962"/>
                </a:lnTo>
                <a:lnTo>
                  <a:pt x="1641261" y="1574612"/>
                </a:lnTo>
                <a:lnTo>
                  <a:pt x="1636702" y="1574830"/>
                </a:lnTo>
                <a:lnTo>
                  <a:pt x="1632144" y="1574179"/>
                </a:lnTo>
                <a:lnTo>
                  <a:pt x="1627586" y="1573528"/>
                </a:lnTo>
                <a:lnTo>
                  <a:pt x="1623244" y="1572227"/>
                </a:lnTo>
                <a:lnTo>
                  <a:pt x="1618903" y="1570708"/>
                </a:lnTo>
                <a:lnTo>
                  <a:pt x="1614779" y="1568323"/>
                </a:lnTo>
                <a:lnTo>
                  <a:pt x="1610872" y="1565720"/>
                </a:lnTo>
                <a:lnTo>
                  <a:pt x="1483234" y="1473326"/>
                </a:lnTo>
                <a:lnTo>
                  <a:pt x="1473250" y="1483085"/>
                </a:lnTo>
                <a:lnTo>
                  <a:pt x="1463047" y="1492195"/>
                </a:lnTo>
                <a:lnTo>
                  <a:pt x="1452628" y="1501521"/>
                </a:lnTo>
                <a:lnTo>
                  <a:pt x="1442209" y="1510631"/>
                </a:lnTo>
                <a:lnTo>
                  <a:pt x="1431572" y="1519523"/>
                </a:lnTo>
                <a:lnTo>
                  <a:pt x="1420719" y="1527982"/>
                </a:lnTo>
                <a:lnTo>
                  <a:pt x="1409648" y="1536440"/>
                </a:lnTo>
                <a:lnTo>
                  <a:pt x="1398578" y="1544682"/>
                </a:lnTo>
                <a:lnTo>
                  <a:pt x="1387290" y="1552923"/>
                </a:lnTo>
                <a:lnTo>
                  <a:pt x="1375785" y="1560731"/>
                </a:lnTo>
                <a:lnTo>
                  <a:pt x="1364281" y="1568323"/>
                </a:lnTo>
                <a:lnTo>
                  <a:pt x="1352342" y="1575914"/>
                </a:lnTo>
                <a:lnTo>
                  <a:pt x="1340403" y="1583071"/>
                </a:lnTo>
                <a:lnTo>
                  <a:pt x="1328464" y="1590228"/>
                </a:lnTo>
                <a:lnTo>
                  <a:pt x="1316091" y="1596952"/>
                </a:lnTo>
                <a:lnTo>
                  <a:pt x="1303718" y="1603676"/>
                </a:lnTo>
                <a:lnTo>
                  <a:pt x="1352559" y="1753112"/>
                </a:lnTo>
                <a:lnTo>
                  <a:pt x="1353645" y="1757883"/>
                </a:lnTo>
                <a:lnTo>
                  <a:pt x="1354296" y="1762655"/>
                </a:lnTo>
                <a:lnTo>
                  <a:pt x="1354946" y="1767426"/>
                </a:lnTo>
                <a:lnTo>
                  <a:pt x="1354730" y="1771764"/>
                </a:lnTo>
                <a:lnTo>
                  <a:pt x="1354079" y="1776319"/>
                </a:lnTo>
                <a:lnTo>
                  <a:pt x="1353210" y="1780657"/>
                </a:lnTo>
                <a:lnTo>
                  <a:pt x="1351474" y="1784995"/>
                </a:lnTo>
                <a:lnTo>
                  <a:pt x="1349737" y="1789115"/>
                </a:lnTo>
                <a:lnTo>
                  <a:pt x="1347349" y="1793019"/>
                </a:lnTo>
                <a:lnTo>
                  <a:pt x="1344962" y="1796707"/>
                </a:lnTo>
                <a:lnTo>
                  <a:pt x="1342139" y="1799960"/>
                </a:lnTo>
                <a:lnTo>
                  <a:pt x="1338666" y="1803214"/>
                </a:lnTo>
                <a:lnTo>
                  <a:pt x="1335194" y="1806033"/>
                </a:lnTo>
                <a:lnTo>
                  <a:pt x="1331286" y="1808419"/>
                </a:lnTo>
                <a:lnTo>
                  <a:pt x="1326945" y="1810588"/>
                </a:lnTo>
                <a:lnTo>
                  <a:pt x="1322603" y="1812323"/>
                </a:lnTo>
                <a:lnTo>
                  <a:pt x="1171306" y="1861556"/>
                </a:lnTo>
                <a:lnTo>
                  <a:pt x="1166531" y="1862641"/>
                </a:lnTo>
                <a:lnTo>
                  <a:pt x="1161972" y="1863508"/>
                </a:lnTo>
                <a:lnTo>
                  <a:pt x="1157414" y="1863725"/>
                </a:lnTo>
                <a:lnTo>
                  <a:pt x="1152638" y="1863725"/>
                </a:lnTo>
                <a:lnTo>
                  <a:pt x="1148080" y="1862858"/>
                </a:lnTo>
                <a:lnTo>
                  <a:pt x="1143738" y="1861990"/>
                </a:lnTo>
                <a:lnTo>
                  <a:pt x="1139614" y="1860472"/>
                </a:lnTo>
                <a:lnTo>
                  <a:pt x="1135490" y="1858520"/>
                </a:lnTo>
                <a:lnTo>
                  <a:pt x="1131365" y="1856568"/>
                </a:lnTo>
                <a:lnTo>
                  <a:pt x="1127675" y="1853748"/>
                </a:lnTo>
                <a:lnTo>
                  <a:pt x="1124419" y="1850929"/>
                </a:lnTo>
                <a:lnTo>
                  <a:pt x="1121380" y="1847459"/>
                </a:lnTo>
                <a:lnTo>
                  <a:pt x="1118558" y="1843989"/>
                </a:lnTo>
                <a:lnTo>
                  <a:pt x="1115954" y="1840085"/>
                </a:lnTo>
                <a:lnTo>
                  <a:pt x="1113783" y="1835747"/>
                </a:lnTo>
                <a:lnTo>
                  <a:pt x="1112046" y="1831409"/>
                </a:lnTo>
                <a:lnTo>
                  <a:pt x="1063423" y="1681538"/>
                </a:lnTo>
                <a:lnTo>
                  <a:pt x="1049747" y="1683491"/>
                </a:lnTo>
                <a:lnTo>
                  <a:pt x="1036289" y="1685009"/>
                </a:lnTo>
                <a:lnTo>
                  <a:pt x="1022397" y="1686310"/>
                </a:lnTo>
                <a:lnTo>
                  <a:pt x="1008505" y="1687611"/>
                </a:lnTo>
                <a:lnTo>
                  <a:pt x="994612" y="1688479"/>
                </a:lnTo>
                <a:lnTo>
                  <a:pt x="980719" y="1689130"/>
                </a:lnTo>
                <a:lnTo>
                  <a:pt x="966392" y="1689346"/>
                </a:lnTo>
                <a:lnTo>
                  <a:pt x="952500" y="1689780"/>
                </a:lnTo>
                <a:lnTo>
                  <a:pt x="938391" y="1689346"/>
                </a:lnTo>
                <a:lnTo>
                  <a:pt x="924281" y="1689130"/>
                </a:lnTo>
                <a:lnTo>
                  <a:pt x="910389" y="1688479"/>
                </a:lnTo>
                <a:lnTo>
                  <a:pt x="896497" y="1687611"/>
                </a:lnTo>
                <a:lnTo>
                  <a:pt x="882604" y="1686310"/>
                </a:lnTo>
                <a:lnTo>
                  <a:pt x="868929" y="1685009"/>
                </a:lnTo>
                <a:lnTo>
                  <a:pt x="855036" y="1683491"/>
                </a:lnTo>
                <a:lnTo>
                  <a:pt x="841361" y="1681538"/>
                </a:lnTo>
                <a:lnTo>
                  <a:pt x="793172" y="1831409"/>
                </a:lnTo>
                <a:lnTo>
                  <a:pt x="791218" y="1835963"/>
                </a:lnTo>
                <a:lnTo>
                  <a:pt x="789264" y="1840085"/>
                </a:lnTo>
                <a:lnTo>
                  <a:pt x="786660" y="1843989"/>
                </a:lnTo>
                <a:lnTo>
                  <a:pt x="783837" y="1847459"/>
                </a:lnTo>
                <a:lnTo>
                  <a:pt x="780798" y="1850929"/>
                </a:lnTo>
                <a:lnTo>
                  <a:pt x="777108" y="1853748"/>
                </a:lnTo>
                <a:lnTo>
                  <a:pt x="773635" y="1856568"/>
                </a:lnTo>
                <a:lnTo>
                  <a:pt x="769728" y="1858520"/>
                </a:lnTo>
                <a:lnTo>
                  <a:pt x="765604" y="1860472"/>
                </a:lnTo>
                <a:lnTo>
                  <a:pt x="761262" y="1861990"/>
                </a:lnTo>
                <a:lnTo>
                  <a:pt x="756921" y="1862858"/>
                </a:lnTo>
                <a:lnTo>
                  <a:pt x="752145" y="1863725"/>
                </a:lnTo>
                <a:lnTo>
                  <a:pt x="747804" y="1863725"/>
                </a:lnTo>
                <a:lnTo>
                  <a:pt x="743246" y="1863508"/>
                </a:lnTo>
                <a:lnTo>
                  <a:pt x="738470" y="1862641"/>
                </a:lnTo>
                <a:lnTo>
                  <a:pt x="733694" y="1861340"/>
                </a:lnTo>
                <a:lnTo>
                  <a:pt x="582614" y="1812323"/>
                </a:lnTo>
                <a:lnTo>
                  <a:pt x="578056" y="1810588"/>
                </a:lnTo>
                <a:lnTo>
                  <a:pt x="573931" y="1808419"/>
                </a:lnTo>
                <a:lnTo>
                  <a:pt x="570024" y="1806033"/>
                </a:lnTo>
                <a:lnTo>
                  <a:pt x="566551" y="1803214"/>
                </a:lnTo>
                <a:lnTo>
                  <a:pt x="563078" y="1799960"/>
                </a:lnTo>
                <a:lnTo>
                  <a:pt x="560039" y="1796707"/>
                </a:lnTo>
                <a:lnTo>
                  <a:pt x="557434" y="1793019"/>
                </a:lnTo>
                <a:lnTo>
                  <a:pt x="555481" y="1789115"/>
                </a:lnTo>
                <a:lnTo>
                  <a:pt x="553310" y="1784995"/>
                </a:lnTo>
                <a:lnTo>
                  <a:pt x="552007" y="1780657"/>
                </a:lnTo>
                <a:lnTo>
                  <a:pt x="550922" y="1776319"/>
                </a:lnTo>
                <a:lnTo>
                  <a:pt x="550271" y="1771764"/>
                </a:lnTo>
                <a:lnTo>
                  <a:pt x="550271" y="1767426"/>
                </a:lnTo>
                <a:lnTo>
                  <a:pt x="550488" y="1762655"/>
                </a:lnTo>
                <a:lnTo>
                  <a:pt x="551356" y="1757883"/>
                </a:lnTo>
                <a:lnTo>
                  <a:pt x="552224" y="1753112"/>
                </a:lnTo>
                <a:lnTo>
                  <a:pt x="601282" y="1603676"/>
                </a:lnTo>
                <a:lnTo>
                  <a:pt x="588909" y="1596952"/>
                </a:lnTo>
                <a:lnTo>
                  <a:pt x="576753" y="1590228"/>
                </a:lnTo>
                <a:lnTo>
                  <a:pt x="564597" y="1583071"/>
                </a:lnTo>
                <a:lnTo>
                  <a:pt x="552658" y="1575914"/>
                </a:lnTo>
                <a:lnTo>
                  <a:pt x="540936" y="1568323"/>
                </a:lnTo>
                <a:lnTo>
                  <a:pt x="529215" y="1560731"/>
                </a:lnTo>
                <a:lnTo>
                  <a:pt x="517927" y="1552923"/>
                </a:lnTo>
                <a:lnTo>
                  <a:pt x="506423" y="1544682"/>
                </a:lnTo>
                <a:lnTo>
                  <a:pt x="495135" y="1536440"/>
                </a:lnTo>
                <a:lnTo>
                  <a:pt x="484281" y="1527982"/>
                </a:lnTo>
                <a:lnTo>
                  <a:pt x="473428" y="1519306"/>
                </a:lnTo>
                <a:lnTo>
                  <a:pt x="462791" y="1510631"/>
                </a:lnTo>
                <a:lnTo>
                  <a:pt x="452155" y="1501521"/>
                </a:lnTo>
                <a:lnTo>
                  <a:pt x="441953" y="1492195"/>
                </a:lnTo>
                <a:lnTo>
                  <a:pt x="431751" y="1482869"/>
                </a:lnTo>
                <a:lnTo>
                  <a:pt x="421549" y="1473108"/>
                </a:lnTo>
                <a:lnTo>
                  <a:pt x="294346" y="1565720"/>
                </a:lnTo>
                <a:lnTo>
                  <a:pt x="290222" y="1568323"/>
                </a:lnTo>
                <a:lnTo>
                  <a:pt x="286097" y="1570708"/>
                </a:lnTo>
                <a:lnTo>
                  <a:pt x="281756" y="1572227"/>
                </a:lnTo>
                <a:lnTo>
                  <a:pt x="277197" y="1573528"/>
                </a:lnTo>
                <a:lnTo>
                  <a:pt x="272856" y="1574179"/>
                </a:lnTo>
                <a:lnTo>
                  <a:pt x="268298" y="1574830"/>
                </a:lnTo>
                <a:lnTo>
                  <a:pt x="263739" y="1574830"/>
                </a:lnTo>
                <a:lnTo>
                  <a:pt x="259397" y="1574179"/>
                </a:lnTo>
                <a:lnTo>
                  <a:pt x="254839" y="1573311"/>
                </a:lnTo>
                <a:lnTo>
                  <a:pt x="250498" y="1572010"/>
                </a:lnTo>
                <a:lnTo>
                  <a:pt x="246374" y="1570275"/>
                </a:lnTo>
                <a:lnTo>
                  <a:pt x="242249" y="1568106"/>
                </a:lnTo>
                <a:lnTo>
                  <a:pt x="238776" y="1565503"/>
                </a:lnTo>
                <a:lnTo>
                  <a:pt x="235086" y="1562467"/>
                </a:lnTo>
                <a:lnTo>
                  <a:pt x="231829" y="1559214"/>
                </a:lnTo>
                <a:lnTo>
                  <a:pt x="228791" y="1555526"/>
                </a:lnTo>
                <a:lnTo>
                  <a:pt x="135017" y="1426694"/>
                </a:lnTo>
                <a:lnTo>
                  <a:pt x="132412" y="1422790"/>
                </a:lnTo>
                <a:lnTo>
                  <a:pt x="130458" y="1418886"/>
                </a:lnTo>
                <a:lnTo>
                  <a:pt x="128722" y="1414332"/>
                </a:lnTo>
                <a:lnTo>
                  <a:pt x="127419" y="1409994"/>
                </a:lnTo>
                <a:lnTo>
                  <a:pt x="126551" y="1405439"/>
                </a:lnTo>
                <a:lnTo>
                  <a:pt x="126334" y="1401101"/>
                </a:lnTo>
                <a:lnTo>
                  <a:pt x="126334" y="1396330"/>
                </a:lnTo>
                <a:lnTo>
                  <a:pt x="126768" y="1391992"/>
                </a:lnTo>
                <a:lnTo>
                  <a:pt x="127853" y="1387654"/>
                </a:lnTo>
                <a:lnTo>
                  <a:pt x="129156" y="1383317"/>
                </a:lnTo>
                <a:lnTo>
                  <a:pt x="130893" y="1379196"/>
                </a:lnTo>
                <a:lnTo>
                  <a:pt x="133063" y="1375075"/>
                </a:lnTo>
                <a:lnTo>
                  <a:pt x="135668" y="1371171"/>
                </a:lnTo>
                <a:lnTo>
                  <a:pt x="138490" y="1367701"/>
                </a:lnTo>
                <a:lnTo>
                  <a:pt x="141746" y="1364447"/>
                </a:lnTo>
                <a:lnTo>
                  <a:pt x="145653" y="1361411"/>
                </a:lnTo>
                <a:lnTo>
                  <a:pt x="272856" y="1269016"/>
                </a:lnTo>
                <a:lnTo>
                  <a:pt x="266995" y="1256654"/>
                </a:lnTo>
                <a:lnTo>
                  <a:pt x="261351" y="1244074"/>
                </a:lnTo>
                <a:lnTo>
                  <a:pt x="255707" y="1231711"/>
                </a:lnTo>
                <a:lnTo>
                  <a:pt x="250281" y="1218698"/>
                </a:lnTo>
                <a:lnTo>
                  <a:pt x="245071" y="1205902"/>
                </a:lnTo>
                <a:lnTo>
                  <a:pt x="240295" y="1193105"/>
                </a:lnTo>
                <a:lnTo>
                  <a:pt x="235737" y="1180092"/>
                </a:lnTo>
                <a:lnTo>
                  <a:pt x="231178" y="1166862"/>
                </a:lnTo>
                <a:lnTo>
                  <a:pt x="227054" y="1153848"/>
                </a:lnTo>
                <a:lnTo>
                  <a:pt x="222930" y="1140401"/>
                </a:lnTo>
                <a:lnTo>
                  <a:pt x="219457" y="1126737"/>
                </a:lnTo>
                <a:lnTo>
                  <a:pt x="215767" y="1113507"/>
                </a:lnTo>
                <a:lnTo>
                  <a:pt x="212728" y="1099626"/>
                </a:lnTo>
                <a:lnTo>
                  <a:pt x="209689" y="1085962"/>
                </a:lnTo>
                <a:lnTo>
                  <a:pt x="207084" y="1072082"/>
                </a:lnTo>
                <a:lnTo>
                  <a:pt x="204479" y="1058201"/>
                </a:lnTo>
                <a:lnTo>
                  <a:pt x="47104" y="1058201"/>
                </a:lnTo>
                <a:lnTo>
                  <a:pt x="42111" y="1057983"/>
                </a:lnTo>
                <a:lnTo>
                  <a:pt x="37552" y="1057116"/>
                </a:lnTo>
                <a:lnTo>
                  <a:pt x="32994" y="1056032"/>
                </a:lnTo>
                <a:lnTo>
                  <a:pt x="28653" y="1054513"/>
                </a:lnTo>
                <a:lnTo>
                  <a:pt x="24745" y="1052562"/>
                </a:lnTo>
                <a:lnTo>
                  <a:pt x="20839" y="1050175"/>
                </a:lnTo>
                <a:lnTo>
                  <a:pt x="16931" y="1047356"/>
                </a:lnTo>
                <a:lnTo>
                  <a:pt x="13892" y="1044536"/>
                </a:lnTo>
                <a:lnTo>
                  <a:pt x="10853" y="1041283"/>
                </a:lnTo>
                <a:lnTo>
                  <a:pt x="8032" y="1037596"/>
                </a:lnTo>
                <a:lnTo>
                  <a:pt x="5644" y="1033692"/>
                </a:lnTo>
                <a:lnTo>
                  <a:pt x="3690" y="1029571"/>
                </a:lnTo>
                <a:lnTo>
                  <a:pt x="1954" y="1025234"/>
                </a:lnTo>
                <a:lnTo>
                  <a:pt x="1085" y="1020896"/>
                </a:lnTo>
                <a:lnTo>
                  <a:pt x="217" y="1015907"/>
                </a:lnTo>
                <a:lnTo>
                  <a:pt x="0" y="1011353"/>
                </a:lnTo>
                <a:lnTo>
                  <a:pt x="0" y="852156"/>
                </a:lnTo>
                <a:lnTo>
                  <a:pt x="217" y="847601"/>
                </a:lnTo>
                <a:lnTo>
                  <a:pt x="1085" y="843047"/>
                </a:lnTo>
                <a:lnTo>
                  <a:pt x="1954" y="838275"/>
                </a:lnTo>
                <a:lnTo>
                  <a:pt x="3690" y="833937"/>
                </a:lnTo>
                <a:lnTo>
                  <a:pt x="5644" y="830250"/>
                </a:lnTo>
                <a:lnTo>
                  <a:pt x="8032" y="826346"/>
                </a:lnTo>
                <a:lnTo>
                  <a:pt x="10853" y="822659"/>
                </a:lnTo>
                <a:lnTo>
                  <a:pt x="13892" y="819406"/>
                </a:lnTo>
                <a:lnTo>
                  <a:pt x="16931" y="816370"/>
                </a:lnTo>
                <a:lnTo>
                  <a:pt x="20839" y="813550"/>
                </a:lnTo>
                <a:lnTo>
                  <a:pt x="24745" y="811164"/>
                </a:lnTo>
                <a:lnTo>
                  <a:pt x="28653" y="809429"/>
                </a:lnTo>
                <a:lnTo>
                  <a:pt x="32994" y="807477"/>
                </a:lnTo>
                <a:lnTo>
                  <a:pt x="37552" y="806609"/>
                </a:lnTo>
                <a:lnTo>
                  <a:pt x="42111" y="805742"/>
                </a:lnTo>
                <a:lnTo>
                  <a:pt x="47104" y="805525"/>
                </a:lnTo>
                <a:lnTo>
                  <a:pt x="204479" y="805525"/>
                </a:lnTo>
                <a:lnTo>
                  <a:pt x="207084" y="791644"/>
                </a:lnTo>
                <a:lnTo>
                  <a:pt x="209689" y="777764"/>
                </a:lnTo>
                <a:lnTo>
                  <a:pt x="212728" y="764099"/>
                </a:lnTo>
                <a:lnTo>
                  <a:pt x="215767" y="750436"/>
                </a:lnTo>
                <a:lnTo>
                  <a:pt x="219457" y="736771"/>
                </a:lnTo>
                <a:lnTo>
                  <a:pt x="222930" y="723324"/>
                </a:lnTo>
                <a:lnTo>
                  <a:pt x="227054" y="709877"/>
                </a:lnTo>
                <a:lnTo>
                  <a:pt x="231178" y="696647"/>
                </a:lnTo>
                <a:lnTo>
                  <a:pt x="235737" y="683634"/>
                </a:lnTo>
                <a:lnTo>
                  <a:pt x="240295" y="670620"/>
                </a:lnTo>
                <a:lnTo>
                  <a:pt x="245071" y="657607"/>
                </a:lnTo>
                <a:lnTo>
                  <a:pt x="250281" y="644810"/>
                </a:lnTo>
                <a:lnTo>
                  <a:pt x="255707" y="632014"/>
                </a:lnTo>
                <a:lnTo>
                  <a:pt x="261351" y="619434"/>
                </a:lnTo>
                <a:lnTo>
                  <a:pt x="266995" y="607072"/>
                </a:lnTo>
                <a:lnTo>
                  <a:pt x="272856" y="594709"/>
                </a:lnTo>
                <a:lnTo>
                  <a:pt x="145653" y="502098"/>
                </a:lnTo>
                <a:lnTo>
                  <a:pt x="141746" y="499061"/>
                </a:lnTo>
                <a:lnTo>
                  <a:pt x="138490" y="495808"/>
                </a:lnTo>
                <a:lnTo>
                  <a:pt x="135668" y="492337"/>
                </a:lnTo>
                <a:lnTo>
                  <a:pt x="133063" y="488651"/>
                </a:lnTo>
                <a:lnTo>
                  <a:pt x="130893" y="484529"/>
                </a:lnTo>
                <a:lnTo>
                  <a:pt x="129156" y="480409"/>
                </a:lnTo>
                <a:lnTo>
                  <a:pt x="127853" y="475854"/>
                </a:lnTo>
                <a:lnTo>
                  <a:pt x="126768" y="471516"/>
                </a:lnTo>
                <a:lnTo>
                  <a:pt x="126334" y="467178"/>
                </a:lnTo>
                <a:lnTo>
                  <a:pt x="126334" y="462624"/>
                </a:lnTo>
                <a:lnTo>
                  <a:pt x="126551" y="458069"/>
                </a:lnTo>
                <a:lnTo>
                  <a:pt x="127419" y="453515"/>
                </a:lnTo>
                <a:lnTo>
                  <a:pt x="128722" y="449177"/>
                </a:lnTo>
                <a:lnTo>
                  <a:pt x="130458" y="444839"/>
                </a:lnTo>
                <a:lnTo>
                  <a:pt x="132412" y="440718"/>
                </a:lnTo>
                <a:lnTo>
                  <a:pt x="135017" y="436597"/>
                </a:lnTo>
                <a:lnTo>
                  <a:pt x="228791" y="308416"/>
                </a:lnTo>
                <a:lnTo>
                  <a:pt x="231829" y="304512"/>
                </a:lnTo>
                <a:lnTo>
                  <a:pt x="235086" y="301259"/>
                </a:lnTo>
                <a:lnTo>
                  <a:pt x="238776" y="298005"/>
                </a:lnTo>
                <a:lnTo>
                  <a:pt x="242249" y="295619"/>
                </a:lnTo>
                <a:lnTo>
                  <a:pt x="246374" y="293451"/>
                </a:lnTo>
                <a:lnTo>
                  <a:pt x="250498" y="291715"/>
                </a:lnTo>
                <a:lnTo>
                  <a:pt x="254839" y="290414"/>
                </a:lnTo>
                <a:lnTo>
                  <a:pt x="259397" y="289330"/>
                </a:lnTo>
                <a:lnTo>
                  <a:pt x="263739" y="288896"/>
                </a:lnTo>
                <a:lnTo>
                  <a:pt x="268298" y="288896"/>
                </a:lnTo>
                <a:lnTo>
                  <a:pt x="272856" y="289330"/>
                </a:lnTo>
                <a:lnTo>
                  <a:pt x="277197" y="290197"/>
                </a:lnTo>
                <a:lnTo>
                  <a:pt x="281756" y="291499"/>
                </a:lnTo>
                <a:lnTo>
                  <a:pt x="286097" y="293017"/>
                </a:lnTo>
                <a:lnTo>
                  <a:pt x="290222" y="295186"/>
                </a:lnTo>
                <a:lnTo>
                  <a:pt x="294346" y="297788"/>
                </a:lnTo>
                <a:lnTo>
                  <a:pt x="421549" y="390400"/>
                </a:lnTo>
                <a:lnTo>
                  <a:pt x="431751" y="380857"/>
                </a:lnTo>
                <a:lnTo>
                  <a:pt x="441953" y="371314"/>
                </a:lnTo>
                <a:lnTo>
                  <a:pt x="452155" y="361988"/>
                </a:lnTo>
                <a:lnTo>
                  <a:pt x="462791" y="353095"/>
                </a:lnTo>
                <a:lnTo>
                  <a:pt x="473645" y="344203"/>
                </a:lnTo>
                <a:lnTo>
                  <a:pt x="484281" y="335527"/>
                </a:lnTo>
                <a:lnTo>
                  <a:pt x="495135" y="327068"/>
                </a:lnTo>
                <a:lnTo>
                  <a:pt x="506423" y="318827"/>
                </a:lnTo>
                <a:lnTo>
                  <a:pt x="517927" y="310585"/>
                </a:lnTo>
                <a:lnTo>
                  <a:pt x="529215" y="302994"/>
                </a:lnTo>
                <a:lnTo>
                  <a:pt x="540936" y="295186"/>
                </a:lnTo>
                <a:lnTo>
                  <a:pt x="552658" y="287811"/>
                </a:lnTo>
                <a:lnTo>
                  <a:pt x="564597" y="280654"/>
                </a:lnTo>
                <a:lnTo>
                  <a:pt x="576753" y="273497"/>
                </a:lnTo>
                <a:lnTo>
                  <a:pt x="588909" y="266773"/>
                </a:lnTo>
                <a:lnTo>
                  <a:pt x="601282" y="260050"/>
                </a:lnTo>
                <a:lnTo>
                  <a:pt x="552224" y="110396"/>
                </a:lnTo>
                <a:lnTo>
                  <a:pt x="550922" y="105842"/>
                </a:lnTo>
                <a:lnTo>
                  <a:pt x="550488" y="100853"/>
                </a:lnTo>
                <a:lnTo>
                  <a:pt x="550053" y="96299"/>
                </a:lnTo>
                <a:lnTo>
                  <a:pt x="550271" y="91961"/>
                </a:lnTo>
                <a:lnTo>
                  <a:pt x="550704" y="87406"/>
                </a:lnTo>
                <a:lnTo>
                  <a:pt x="552007" y="82852"/>
                </a:lnTo>
                <a:lnTo>
                  <a:pt x="553310" y="78514"/>
                </a:lnTo>
                <a:lnTo>
                  <a:pt x="555046" y="74826"/>
                </a:lnTo>
                <a:lnTo>
                  <a:pt x="557434" y="70706"/>
                </a:lnTo>
                <a:lnTo>
                  <a:pt x="560039" y="67018"/>
                </a:lnTo>
                <a:lnTo>
                  <a:pt x="563078" y="63765"/>
                </a:lnTo>
                <a:lnTo>
                  <a:pt x="566551" y="60512"/>
                </a:lnTo>
                <a:lnTo>
                  <a:pt x="570024" y="57693"/>
                </a:lnTo>
                <a:lnTo>
                  <a:pt x="573931" y="55090"/>
                </a:lnTo>
                <a:lnTo>
                  <a:pt x="578056" y="53137"/>
                </a:lnTo>
                <a:lnTo>
                  <a:pt x="582614" y="51402"/>
                </a:lnTo>
                <a:lnTo>
                  <a:pt x="733912" y="1952"/>
                </a:lnTo>
                <a:lnTo>
                  <a:pt x="738470" y="868"/>
                </a:lnTo>
                <a:lnTo>
                  <a:pt x="743246" y="216"/>
                </a:lnTo>
                <a:close/>
              </a:path>
            </a:pathLst>
          </a:custGeom>
          <a:solidFill>
            <a:schemeClr val="accent1">
              <a:alpha val="100000"/>
            </a:schemeClr>
          </a:solidFill>
        </p:spPr>
        <p:txBody>
          <a:bodyPr/>
          <a:lstStyle/>
          <a:p>
            <a:endParaRPr lang="zh-CN" altLang="en-US"/>
          </a:p>
        </p:txBody>
      </p:sp>
      <p:sp>
        <p:nvSpPr>
          <p:cNvPr id="4" name="Freeform 4"/>
          <p:cNvSpPr/>
          <p:nvPr/>
        </p:nvSpPr>
        <p:spPr>
          <a:xfrm>
            <a:off x="4067465" y="3482773"/>
            <a:ext cx="2116735" cy="2070873"/>
          </a:xfrm>
          <a:custGeom>
            <a:avLst/>
            <a:gdLst/>
            <a:ahLst/>
            <a:cxnLst/>
            <a:rect l="l" t="t" r="r" b="b"/>
            <a:pathLst>
              <a:path w="1905000" h="1863725">
                <a:moveTo>
                  <a:pt x="952500" y="355818"/>
                </a:moveTo>
                <a:cubicBezTo>
                  <a:pt x="634360" y="355818"/>
                  <a:pt x="376456" y="613722"/>
                  <a:pt x="376456" y="931862"/>
                </a:cubicBezTo>
                <a:cubicBezTo>
                  <a:pt x="376456" y="1250002"/>
                  <a:pt x="634360" y="1507906"/>
                  <a:pt x="952500" y="1507906"/>
                </a:cubicBezTo>
                <a:cubicBezTo>
                  <a:pt x="1270640" y="1507906"/>
                  <a:pt x="1528544" y="1250002"/>
                  <a:pt x="1528544" y="931862"/>
                </a:cubicBezTo>
                <a:cubicBezTo>
                  <a:pt x="1528544" y="613722"/>
                  <a:pt x="1270640" y="355818"/>
                  <a:pt x="952500" y="355818"/>
                </a:cubicBezTo>
                <a:close/>
                <a:moveTo>
                  <a:pt x="747804" y="0"/>
                </a:moveTo>
                <a:lnTo>
                  <a:pt x="752363" y="0"/>
                </a:lnTo>
                <a:lnTo>
                  <a:pt x="756921" y="650"/>
                </a:lnTo>
                <a:lnTo>
                  <a:pt x="761262" y="1735"/>
                </a:lnTo>
                <a:lnTo>
                  <a:pt x="765604" y="3253"/>
                </a:lnTo>
                <a:lnTo>
                  <a:pt x="769728" y="4988"/>
                </a:lnTo>
                <a:lnTo>
                  <a:pt x="773635" y="7374"/>
                </a:lnTo>
                <a:lnTo>
                  <a:pt x="777108" y="9977"/>
                </a:lnTo>
                <a:lnTo>
                  <a:pt x="780798" y="12796"/>
                </a:lnTo>
                <a:lnTo>
                  <a:pt x="783837" y="16050"/>
                </a:lnTo>
                <a:lnTo>
                  <a:pt x="786660" y="19736"/>
                </a:lnTo>
                <a:lnTo>
                  <a:pt x="789264" y="23640"/>
                </a:lnTo>
                <a:lnTo>
                  <a:pt x="791218" y="27978"/>
                </a:lnTo>
                <a:lnTo>
                  <a:pt x="793172" y="32316"/>
                </a:lnTo>
                <a:lnTo>
                  <a:pt x="841361" y="181970"/>
                </a:lnTo>
                <a:lnTo>
                  <a:pt x="855036" y="180018"/>
                </a:lnTo>
                <a:lnTo>
                  <a:pt x="868929" y="178499"/>
                </a:lnTo>
                <a:lnTo>
                  <a:pt x="882604" y="176981"/>
                </a:lnTo>
                <a:lnTo>
                  <a:pt x="896497" y="175897"/>
                </a:lnTo>
                <a:lnTo>
                  <a:pt x="910389" y="175029"/>
                </a:lnTo>
                <a:lnTo>
                  <a:pt x="924281" y="174378"/>
                </a:lnTo>
                <a:lnTo>
                  <a:pt x="938391" y="173945"/>
                </a:lnTo>
                <a:lnTo>
                  <a:pt x="952500" y="173945"/>
                </a:lnTo>
                <a:lnTo>
                  <a:pt x="966392" y="173945"/>
                </a:lnTo>
                <a:lnTo>
                  <a:pt x="980719" y="174378"/>
                </a:lnTo>
                <a:lnTo>
                  <a:pt x="994612" y="175029"/>
                </a:lnTo>
                <a:lnTo>
                  <a:pt x="1008505" y="175897"/>
                </a:lnTo>
                <a:lnTo>
                  <a:pt x="1022397" y="176981"/>
                </a:lnTo>
                <a:lnTo>
                  <a:pt x="1035855" y="178499"/>
                </a:lnTo>
                <a:lnTo>
                  <a:pt x="1049747" y="180018"/>
                </a:lnTo>
                <a:lnTo>
                  <a:pt x="1063423" y="181970"/>
                </a:lnTo>
                <a:lnTo>
                  <a:pt x="1112046" y="32316"/>
                </a:lnTo>
                <a:lnTo>
                  <a:pt x="1113783" y="27762"/>
                </a:lnTo>
                <a:lnTo>
                  <a:pt x="1115954" y="23640"/>
                </a:lnTo>
                <a:lnTo>
                  <a:pt x="1118558" y="19736"/>
                </a:lnTo>
                <a:lnTo>
                  <a:pt x="1121380" y="16050"/>
                </a:lnTo>
                <a:lnTo>
                  <a:pt x="1124419" y="12796"/>
                </a:lnTo>
                <a:lnTo>
                  <a:pt x="1127675" y="9977"/>
                </a:lnTo>
                <a:lnTo>
                  <a:pt x="1131582" y="7157"/>
                </a:lnTo>
                <a:lnTo>
                  <a:pt x="1135490" y="4988"/>
                </a:lnTo>
                <a:lnTo>
                  <a:pt x="1139614" y="3253"/>
                </a:lnTo>
                <a:lnTo>
                  <a:pt x="1143738" y="1735"/>
                </a:lnTo>
                <a:lnTo>
                  <a:pt x="1148080" y="650"/>
                </a:lnTo>
                <a:lnTo>
                  <a:pt x="1152638" y="0"/>
                </a:lnTo>
                <a:lnTo>
                  <a:pt x="1157414" y="0"/>
                </a:lnTo>
                <a:lnTo>
                  <a:pt x="1161972" y="216"/>
                </a:lnTo>
                <a:lnTo>
                  <a:pt x="1166531" y="868"/>
                </a:lnTo>
                <a:lnTo>
                  <a:pt x="1171306" y="1952"/>
                </a:lnTo>
                <a:lnTo>
                  <a:pt x="1322169" y="51402"/>
                </a:lnTo>
                <a:lnTo>
                  <a:pt x="1326945" y="52921"/>
                </a:lnTo>
                <a:lnTo>
                  <a:pt x="1331069" y="55090"/>
                </a:lnTo>
                <a:lnTo>
                  <a:pt x="1335194" y="57475"/>
                </a:lnTo>
                <a:lnTo>
                  <a:pt x="1338666" y="60295"/>
                </a:lnTo>
                <a:lnTo>
                  <a:pt x="1342139" y="63765"/>
                </a:lnTo>
                <a:lnTo>
                  <a:pt x="1344962" y="67018"/>
                </a:lnTo>
                <a:lnTo>
                  <a:pt x="1347349" y="70706"/>
                </a:lnTo>
                <a:lnTo>
                  <a:pt x="1349737" y="74392"/>
                </a:lnTo>
                <a:lnTo>
                  <a:pt x="1351474" y="78514"/>
                </a:lnTo>
                <a:lnTo>
                  <a:pt x="1353210" y="82852"/>
                </a:lnTo>
                <a:lnTo>
                  <a:pt x="1354079" y="87406"/>
                </a:lnTo>
                <a:lnTo>
                  <a:pt x="1354730" y="91961"/>
                </a:lnTo>
                <a:lnTo>
                  <a:pt x="1354946" y="96515"/>
                </a:lnTo>
                <a:lnTo>
                  <a:pt x="1354296" y="101287"/>
                </a:lnTo>
                <a:lnTo>
                  <a:pt x="1353645" y="105842"/>
                </a:lnTo>
                <a:lnTo>
                  <a:pt x="1352559" y="110396"/>
                </a:lnTo>
                <a:lnTo>
                  <a:pt x="1303718" y="260050"/>
                </a:lnTo>
                <a:lnTo>
                  <a:pt x="1316091" y="266773"/>
                </a:lnTo>
                <a:lnTo>
                  <a:pt x="1328464" y="273497"/>
                </a:lnTo>
                <a:lnTo>
                  <a:pt x="1340403" y="280654"/>
                </a:lnTo>
                <a:lnTo>
                  <a:pt x="1352342" y="287811"/>
                </a:lnTo>
                <a:lnTo>
                  <a:pt x="1364281" y="295186"/>
                </a:lnTo>
                <a:lnTo>
                  <a:pt x="1375785" y="302994"/>
                </a:lnTo>
                <a:lnTo>
                  <a:pt x="1387073" y="310585"/>
                </a:lnTo>
                <a:lnTo>
                  <a:pt x="1398578" y="318827"/>
                </a:lnTo>
                <a:lnTo>
                  <a:pt x="1409648" y="327068"/>
                </a:lnTo>
                <a:lnTo>
                  <a:pt x="1420719" y="335527"/>
                </a:lnTo>
                <a:lnTo>
                  <a:pt x="1431572" y="344203"/>
                </a:lnTo>
                <a:lnTo>
                  <a:pt x="1442209" y="353095"/>
                </a:lnTo>
                <a:lnTo>
                  <a:pt x="1452628" y="361988"/>
                </a:lnTo>
                <a:lnTo>
                  <a:pt x="1463047" y="371314"/>
                </a:lnTo>
                <a:lnTo>
                  <a:pt x="1473250" y="380857"/>
                </a:lnTo>
                <a:lnTo>
                  <a:pt x="1483234" y="390400"/>
                </a:lnTo>
                <a:lnTo>
                  <a:pt x="1610872" y="297788"/>
                </a:lnTo>
                <a:lnTo>
                  <a:pt x="1614779" y="295186"/>
                </a:lnTo>
                <a:lnTo>
                  <a:pt x="1619120" y="293017"/>
                </a:lnTo>
                <a:lnTo>
                  <a:pt x="1623244" y="291499"/>
                </a:lnTo>
                <a:lnTo>
                  <a:pt x="1627803" y="290197"/>
                </a:lnTo>
                <a:lnTo>
                  <a:pt x="1632144" y="289330"/>
                </a:lnTo>
                <a:lnTo>
                  <a:pt x="1636702" y="288896"/>
                </a:lnTo>
                <a:lnTo>
                  <a:pt x="1641261" y="288896"/>
                </a:lnTo>
                <a:lnTo>
                  <a:pt x="1645603" y="289330"/>
                </a:lnTo>
                <a:lnTo>
                  <a:pt x="1649944" y="290414"/>
                </a:lnTo>
                <a:lnTo>
                  <a:pt x="1654285" y="291715"/>
                </a:lnTo>
                <a:lnTo>
                  <a:pt x="1658410" y="293451"/>
                </a:lnTo>
                <a:lnTo>
                  <a:pt x="1662534" y="295619"/>
                </a:lnTo>
                <a:lnTo>
                  <a:pt x="1666441" y="298005"/>
                </a:lnTo>
                <a:lnTo>
                  <a:pt x="1670132" y="301259"/>
                </a:lnTo>
                <a:lnTo>
                  <a:pt x="1673171" y="304512"/>
                </a:lnTo>
                <a:lnTo>
                  <a:pt x="1676210" y="308416"/>
                </a:lnTo>
                <a:lnTo>
                  <a:pt x="1769766" y="436597"/>
                </a:lnTo>
                <a:lnTo>
                  <a:pt x="1772371" y="440718"/>
                </a:lnTo>
                <a:lnTo>
                  <a:pt x="1774542" y="444839"/>
                </a:lnTo>
                <a:lnTo>
                  <a:pt x="1776278" y="449177"/>
                </a:lnTo>
                <a:lnTo>
                  <a:pt x="1777581" y="453515"/>
                </a:lnTo>
                <a:lnTo>
                  <a:pt x="1778449" y="458069"/>
                </a:lnTo>
                <a:lnTo>
                  <a:pt x="1778666" y="462624"/>
                </a:lnTo>
                <a:lnTo>
                  <a:pt x="1778666" y="467178"/>
                </a:lnTo>
                <a:lnTo>
                  <a:pt x="1778015" y="471516"/>
                </a:lnTo>
                <a:lnTo>
                  <a:pt x="1777146" y="475854"/>
                </a:lnTo>
                <a:lnTo>
                  <a:pt x="1775844" y="480409"/>
                </a:lnTo>
                <a:lnTo>
                  <a:pt x="1774325" y="484529"/>
                </a:lnTo>
                <a:lnTo>
                  <a:pt x="1771937" y="488651"/>
                </a:lnTo>
                <a:lnTo>
                  <a:pt x="1769332" y="492337"/>
                </a:lnTo>
                <a:lnTo>
                  <a:pt x="1766510" y="496025"/>
                </a:lnTo>
                <a:lnTo>
                  <a:pt x="1763254" y="499278"/>
                </a:lnTo>
                <a:lnTo>
                  <a:pt x="1759564" y="502098"/>
                </a:lnTo>
                <a:lnTo>
                  <a:pt x="1631927" y="594709"/>
                </a:lnTo>
                <a:lnTo>
                  <a:pt x="1637788" y="607072"/>
                </a:lnTo>
                <a:lnTo>
                  <a:pt x="1643866" y="619651"/>
                </a:lnTo>
                <a:lnTo>
                  <a:pt x="1649293" y="632231"/>
                </a:lnTo>
                <a:lnTo>
                  <a:pt x="1654502" y="644810"/>
                </a:lnTo>
                <a:lnTo>
                  <a:pt x="1659712" y="657607"/>
                </a:lnTo>
                <a:lnTo>
                  <a:pt x="1664704" y="670620"/>
                </a:lnTo>
                <a:lnTo>
                  <a:pt x="1669263" y="683634"/>
                </a:lnTo>
                <a:lnTo>
                  <a:pt x="1673605" y="696647"/>
                </a:lnTo>
                <a:lnTo>
                  <a:pt x="1677946" y="710094"/>
                </a:lnTo>
                <a:lnTo>
                  <a:pt x="1681853" y="723541"/>
                </a:lnTo>
                <a:lnTo>
                  <a:pt x="1685760" y="736771"/>
                </a:lnTo>
                <a:lnTo>
                  <a:pt x="1689017" y="750436"/>
                </a:lnTo>
                <a:lnTo>
                  <a:pt x="1692489" y="764099"/>
                </a:lnTo>
                <a:lnTo>
                  <a:pt x="1695311" y="777764"/>
                </a:lnTo>
                <a:lnTo>
                  <a:pt x="1698133" y="791644"/>
                </a:lnTo>
                <a:lnTo>
                  <a:pt x="1700738" y="805525"/>
                </a:lnTo>
                <a:lnTo>
                  <a:pt x="1857896" y="805525"/>
                </a:lnTo>
                <a:lnTo>
                  <a:pt x="1862672" y="805742"/>
                </a:lnTo>
                <a:lnTo>
                  <a:pt x="1867448" y="806609"/>
                </a:lnTo>
                <a:lnTo>
                  <a:pt x="1872006" y="807477"/>
                </a:lnTo>
                <a:lnTo>
                  <a:pt x="1876130" y="809429"/>
                </a:lnTo>
                <a:lnTo>
                  <a:pt x="1880255" y="811164"/>
                </a:lnTo>
                <a:lnTo>
                  <a:pt x="1884161" y="813550"/>
                </a:lnTo>
                <a:lnTo>
                  <a:pt x="1887635" y="816370"/>
                </a:lnTo>
                <a:lnTo>
                  <a:pt x="1891108" y="819406"/>
                </a:lnTo>
                <a:lnTo>
                  <a:pt x="1894147" y="822659"/>
                </a:lnTo>
                <a:lnTo>
                  <a:pt x="1896969" y="826346"/>
                </a:lnTo>
                <a:lnTo>
                  <a:pt x="1899356" y="830250"/>
                </a:lnTo>
                <a:lnTo>
                  <a:pt x="1901310" y="833937"/>
                </a:lnTo>
                <a:lnTo>
                  <a:pt x="1902830" y="838275"/>
                </a:lnTo>
                <a:lnTo>
                  <a:pt x="1903915" y="843047"/>
                </a:lnTo>
                <a:lnTo>
                  <a:pt x="1904566" y="847601"/>
                </a:lnTo>
                <a:lnTo>
                  <a:pt x="1905000" y="852156"/>
                </a:lnTo>
                <a:lnTo>
                  <a:pt x="1905000" y="1011353"/>
                </a:lnTo>
                <a:lnTo>
                  <a:pt x="1904566" y="1015907"/>
                </a:lnTo>
                <a:lnTo>
                  <a:pt x="1904132" y="1020896"/>
                </a:lnTo>
                <a:lnTo>
                  <a:pt x="1902830" y="1025234"/>
                </a:lnTo>
                <a:lnTo>
                  <a:pt x="1901310" y="1029571"/>
                </a:lnTo>
                <a:lnTo>
                  <a:pt x="1899356" y="1033692"/>
                </a:lnTo>
                <a:lnTo>
                  <a:pt x="1896969" y="1037596"/>
                </a:lnTo>
                <a:lnTo>
                  <a:pt x="1894147" y="1041283"/>
                </a:lnTo>
                <a:lnTo>
                  <a:pt x="1891325" y="1044536"/>
                </a:lnTo>
                <a:lnTo>
                  <a:pt x="1887852" y="1047356"/>
                </a:lnTo>
                <a:lnTo>
                  <a:pt x="1884161" y="1050175"/>
                </a:lnTo>
                <a:lnTo>
                  <a:pt x="1880255" y="1052562"/>
                </a:lnTo>
                <a:lnTo>
                  <a:pt x="1876130" y="1054513"/>
                </a:lnTo>
                <a:lnTo>
                  <a:pt x="1872006" y="1056032"/>
                </a:lnTo>
                <a:lnTo>
                  <a:pt x="1867448" y="1057116"/>
                </a:lnTo>
                <a:lnTo>
                  <a:pt x="1862672" y="1057983"/>
                </a:lnTo>
                <a:lnTo>
                  <a:pt x="1858113" y="1058201"/>
                </a:lnTo>
                <a:lnTo>
                  <a:pt x="1700738" y="1058201"/>
                </a:lnTo>
                <a:lnTo>
                  <a:pt x="1698133" y="1072082"/>
                </a:lnTo>
                <a:lnTo>
                  <a:pt x="1695311" y="1085962"/>
                </a:lnTo>
                <a:lnTo>
                  <a:pt x="1692489" y="1099626"/>
                </a:lnTo>
                <a:lnTo>
                  <a:pt x="1689017" y="1113507"/>
                </a:lnTo>
                <a:lnTo>
                  <a:pt x="1685760" y="1126737"/>
                </a:lnTo>
                <a:lnTo>
                  <a:pt x="1681853" y="1140401"/>
                </a:lnTo>
                <a:lnTo>
                  <a:pt x="1677946" y="1153848"/>
                </a:lnTo>
                <a:lnTo>
                  <a:pt x="1673605" y="1166862"/>
                </a:lnTo>
                <a:lnTo>
                  <a:pt x="1669263" y="1180092"/>
                </a:lnTo>
                <a:lnTo>
                  <a:pt x="1664704" y="1193105"/>
                </a:lnTo>
                <a:lnTo>
                  <a:pt x="1659712" y="1205902"/>
                </a:lnTo>
                <a:lnTo>
                  <a:pt x="1654502" y="1218698"/>
                </a:lnTo>
                <a:lnTo>
                  <a:pt x="1649293" y="1231711"/>
                </a:lnTo>
                <a:lnTo>
                  <a:pt x="1643866" y="1244291"/>
                </a:lnTo>
                <a:lnTo>
                  <a:pt x="1637788" y="1256654"/>
                </a:lnTo>
                <a:lnTo>
                  <a:pt x="1631927" y="1269016"/>
                </a:lnTo>
                <a:lnTo>
                  <a:pt x="1759564" y="1361411"/>
                </a:lnTo>
                <a:lnTo>
                  <a:pt x="1763254" y="1364231"/>
                </a:lnTo>
                <a:lnTo>
                  <a:pt x="1766510" y="1367701"/>
                </a:lnTo>
                <a:lnTo>
                  <a:pt x="1769332" y="1371171"/>
                </a:lnTo>
                <a:lnTo>
                  <a:pt x="1771937" y="1375075"/>
                </a:lnTo>
                <a:lnTo>
                  <a:pt x="1774325" y="1379196"/>
                </a:lnTo>
                <a:lnTo>
                  <a:pt x="1775844" y="1383317"/>
                </a:lnTo>
                <a:lnTo>
                  <a:pt x="1777146" y="1387654"/>
                </a:lnTo>
                <a:lnTo>
                  <a:pt x="1778015" y="1391992"/>
                </a:lnTo>
                <a:lnTo>
                  <a:pt x="1778666" y="1396330"/>
                </a:lnTo>
                <a:lnTo>
                  <a:pt x="1778666" y="1401101"/>
                </a:lnTo>
                <a:lnTo>
                  <a:pt x="1778449" y="1405439"/>
                </a:lnTo>
                <a:lnTo>
                  <a:pt x="1777581" y="1409994"/>
                </a:lnTo>
                <a:lnTo>
                  <a:pt x="1776278" y="1414332"/>
                </a:lnTo>
                <a:lnTo>
                  <a:pt x="1774542" y="1418886"/>
                </a:lnTo>
                <a:lnTo>
                  <a:pt x="1772371" y="1422790"/>
                </a:lnTo>
                <a:lnTo>
                  <a:pt x="1769766" y="1426694"/>
                </a:lnTo>
                <a:lnTo>
                  <a:pt x="1676210" y="1555526"/>
                </a:lnTo>
                <a:lnTo>
                  <a:pt x="1673171" y="1559214"/>
                </a:lnTo>
                <a:lnTo>
                  <a:pt x="1670132" y="1562467"/>
                </a:lnTo>
                <a:lnTo>
                  <a:pt x="1666441" y="1565503"/>
                </a:lnTo>
                <a:lnTo>
                  <a:pt x="1662534" y="1567889"/>
                </a:lnTo>
                <a:lnTo>
                  <a:pt x="1658410" y="1570275"/>
                </a:lnTo>
                <a:lnTo>
                  <a:pt x="1654285" y="1572010"/>
                </a:lnTo>
                <a:lnTo>
                  <a:pt x="1649944" y="1573311"/>
                </a:lnTo>
                <a:lnTo>
                  <a:pt x="1645603" y="1573962"/>
                </a:lnTo>
                <a:lnTo>
                  <a:pt x="1641261" y="1574612"/>
                </a:lnTo>
                <a:lnTo>
                  <a:pt x="1636702" y="1574830"/>
                </a:lnTo>
                <a:lnTo>
                  <a:pt x="1632144" y="1574179"/>
                </a:lnTo>
                <a:lnTo>
                  <a:pt x="1627586" y="1573528"/>
                </a:lnTo>
                <a:lnTo>
                  <a:pt x="1623244" y="1572227"/>
                </a:lnTo>
                <a:lnTo>
                  <a:pt x="1618903" y="1570708"/>
                </a:lnTo>
                <a:lnTo>
                  <a:pt x="1614779" y="1568323"/>
                </a:lnTo>
                <a:lnTo>
                  <a:pt x="1610872" y="1565720"/>
                </a:lnTo>
                <a:lnTo>
                  <a:pt x="1483234" y="1473326"/>
                </a:lnTo>
                <a:lnTo>
                  <a:pt x="1473250" y="1483085"/>
                </a:lnTo>
                <a:lnTo>
                  <a:pt x="1463047" y="1492195"/>
                </a:lnTo>
                <a:lnTo>
                  <a:pt x="1452628" y="1501521"/>
                </a:lnTo>
                <a:lnTo>
                  <a:pt x="1442209" y="1510631"/>
                </a:lnTo>
                <a:lnTo>
                  <a:pt x="1431572" y="1519523"/>
                </a:lnTo>
                <a:lnTo>
                  <a:pt x="1420719" y="1527982"/>
                </a:lnTo>
                <a:lnTo>
                  <a:pt x="1409648" y="1536440"/>
                </a:lnTo>
                <a:lnTo>
                  <a:pt x="1398578" y="1544682"/>
                </a:lnTo>
                <a:lnTo>
                  <a:pt x="1387290" y="1552923"/>
                </a:lnTo>
                <a:lnTo>
                  <a:pt x="1375785" y="1560731"/>
                </a:lnTo>
                <a:lnTo>
                  <a:pt x="1364281" y="1568323"/>
                </a:lnTo>
                <a:lnTo>
                  <a:pt x="1352342" y="1575914"/>
                </a:lnTo>
                <a:lnTo>
                  <a:pt x="1340403" y="1583071"/>
                </a:lnTo>
                <a:lnTo>
                  <a:pt x="1328464" y="1590228"/>
                </a:lnTo>
                <a:lnTo>
                  <a:pt x="1316091" y="1596952"/>
                </a:lnTo>
                <a:lnTo>
                  <a:pt x="1303718" y="1603676"/>
                </a:lnTo>
                <a:lnTo>
                  <a:pt x="1352559" y="1753112"/>
                </a:lnTo>
                <a:lnTo>
                  <a:pt x="1353645" y="1757883"/>
                </a:lnTo>
                <a:lnTo>
                  <a:pt x="1354296" y="1762655"/>
                </a:lnTo>
                <a:lnTo>
                  <a:pt x="1354946" y="1767426"/>
                </a:lnTo>
                <a:lnTo>
                  <a:pt x="1354730" y="1771764"/>
                </a:lnTo>
                <a:lnTo>
                  <a:pt x="1354079" y="1776319"/>
                </a:lnTo>
                <a:lnTo>
                  <a:pt x="1353210" y="1780657"/>
                </a:lnTo>
                <a:lnTo>
                  <a:pt x="1351474" y="1784995"/>
                </a:lnTo>
                <a:lnTo>
                  <a:pt x="1349737" y="1789115"/>
                </a:lnTo>
                <a:lnTo>
                  <a:pt x="1347349" y="1793019"/>
                </a:lnTo>
                <a:lnTo>
                  <a:pt x="1344962" y="1796707"/>
                </a:lnTo>
                <a:lnTo>
                  <a:pt x="1342139" y="1799960"/>
                </a:lnTo>
                <a:lnTo>
                  <a:pt x="1338666" y="1803214"/>
                </a:lnTo>
                <a:lnTo>
                  <a:pt x="1335194" y="1806033"/>
                </a:lnTo>
                <a:lnTo>
                  <a:pt x="1331286" y="1808419"/>
                </a:lnTo>
                <a:lnTo>
                  <a:pt x="1326945" y="1810588"/>
                </a:lnTo>
                <a:lnTo>
                  <a:pt x="1322603" y="1812323"/>
                </a:lnTo>
                <a:lnTo>
                  <a:pt x="1171306" y="1861556"/>
                </a:lnTo>
                <a:lnTo>
                  <a:pt x="1166531" y="1862641"/>
                </a:lnTo>
                <a:lnTo>
                  <a:pt x="1161972" y="1863508"/>
                </a:lnTo>
                <a:lnTo>
                  <a:pt x="1157414" y="1863725"/>
                </a:lnTo>
                <a:lnTo>
                  <a:pt x="1152638" y="1863725"/>
                </a:lnTo>
                <a:lnTo>
                  <a:pt x="1148080" y="1862858"/>
                </a:lnTo>
                <a:lnTo>
                  <a:pt x="1143738" y="1861990"/>
                </a:lnTo>
                <a:lnTo>
                  <a:pt x="1139614" y="1860472"/>
                </a:lnTo>
                <a:lnTo>
                  <a:pt x="1135490" y="1858520"/>
                </a:lnTo>
                <a:lnTo>
                  <a:pt x="1131365" y="1856568"/>
                </a:lnTo>
                <a:lnTo>
                  <a:pt x="1127675" y="1853748"/>
                </a:lnTo>
                <a:lnTo>
                  <a:pt x="1124419" y="1850929"/>
                </a:lnTo>
                <a:lnTo>
                  <a:pt x="1121380" y="1847459"/>
                </a:lnTo>
                <a:lnTo>
                  <a:pt x="1118558" y="1843989"/>
                </a:lnTo>
                <a:lnTo>
                  <a:pt x="1115954" y="1840085"/>
                </a:lnTo>
                <a:lnTo>
                  <a:pt x="1113783" y="1835747"/>
                </a:lnTo>
                <a:lnTo>
                  <a:pt x="1112046" y="1831409"/>
                </a:lnTo>
                <a:lnTo>
                  <a:pt x="1063423" y="1681538"/>
                </a:lnTo>
                <a:lnTo>
                  <a:pt x="1049747" y="1683491"/>
                </a:lnTo>
                <a:lnTo>
                  <a:pt x="1036289" y="1685009"/>
                </a:lnTo>
                <a:lnTo>
                  <a:pt x="1022397" y="1686310"/>
                </a:lnTo>
                <a:lnTo>
                  <a:pt x="1008505" y="1687611"/>
                </a:lnTo>
                <a:lnTo>
                  <a:pt x="994612" y="1688479"/>
                </a:lnTo>
                <a:lnTo>
                  <a:pt x="980719" y="1689130"/>
                </a:lnTo>
                <a:lnTo>
                  <a:pt x="966392" y="1689346"/>
                </a:lnTo>
                <a:lnTo>
                  <a:pt x="952500" y="1689780"/>
                </a:lnTo>
                <a:lnTo>
                  <a:pt x="938391" y="1689346"/>
                </a:lnTo>
                <a:lnTo>
                  <a:pt x="924281" y="1689130"/>
                </a:lnTo>
                <a:lnTo>
                  <a:pt x="910389" y="1688479"/>
                </a:lnTo>
                <a:lnTo>
                  <a:pt x="896497" y="1687611"/>
                </a:lnTo>
                <a:lnTo>
                  <a:pt x="882604" y="1686310"/>
                </a:lnTo>
                <a:lnTo>
                  <a:pt x="868929" y="1685009"/>
                </a:lnTo>
                <a:lnTo>
                  <a:pt x="855036" y="1683491"/>
                </a:lnTo>
                <a:lnTo>
                  <a:pt x="841361" y="1681538"/>
                </a:lnTo>
                <a:lnTo>
                  <a:pt x="793172" y="1831409"/>
                </a:lnTo>
                <a:lnTo>
                  <a:pt x="791218" y="1835963"/>
                </a:lnTo>
                <a:lnTo>
                  <a:pt x="789264" y="1840085"/>
                </a:lnTo>
                <a:lnTo>
                  <a:pt x="786660" y="1843989"/>
                </a:lnTo>
                <a:lnTo>
                  <a:pt x="783837" y="1847459"/>
                </a:lnTo>
                <a:lnTo>
                  <a:pt x="780798" y="1850929"/>
                </a:lnTo>
                <a:lnTo>
                  <a:pt x="777108" y="1853748"/>
                </a:lnTo>
                <a:lnTo>
                  <a:pt x="773635" y="1856568"/>
                </a:lnTo>
                <a:lnTo>
                  <a:pt x="769728" y="1858520"/>
                </a:lnTo>
                <a:lnTo>
                  <a:pt x="765604" y="1860472"/>
                </a:lnTo>
                <a:lnTo>
                  <a:pt x="761262" y="1861990"/>
                </a:lnTo>
                <a:lnTo>
                  <a:pt x="756921" y="1862858"/>
                </a:lnTo>
                <a:lnTo>
                  <a:pt x="752145" y="1863725"/>
                </a:lnTo>
                <a:lnTo>
                  <a:pt x="747804" y="1863725"/>
                </a:lnTo>
                <a:lnTo>
                  <a:pt x="743246" y="1863508"/>
                </a:lnTo>
                <a:lnTo>
                  <a:pt x="738470" y="1862641"/>
                </a:lnTo>
                <a:lnTo>
                  <a:pt x="733694" y="1861340"/>
                </a:lnTo>
                <a:lnTo>
                  <a:pt x="582614" y="1812323"/>
                </a:lnTo>
                <a:lnTo>
                  <a:pt x="578056" y="1810588"/>
                </a:lnTo>
                <a:lnTo>
                  <a:pt x="573931" y="1808419"/>
                </a:lnTo>
                <a:lnTo>
                  <a:pt x="570024" y="1806033"/>
                </a:lnTo>
                <a:lnTo>
                  <a:pt x="566551" y="1803214"/>
                </a:lnTo>
                <a:lnTo>
                  <a:pt x="563078" y="1799960"/>
                </a:lnTo>
                <a:lnTo>
                  <a:pt x="560039" y="1796707"/>
                </a:lnTo>
                <a:lnTo>
                  <a:pt x="557434" y="1793019"/>
                </a:lnTo>
                <a:lnTo>
                  <a:pt x="555481" y="1789115"/>
                </a:lnTo>
                <a:lnTo>
                  <a:pt x="553310" y="1784995"/>
                </a:lnTo>
                <a:lnTo>
                  <a:pt x="552007" y="1780657"/>
                </a:lnTo>
                <a:lnTo>
                  <a:pt x="550922" y="1776319"/>
                </a:lnTo>
                <a:lnTo>
                  <a:pt x="550271" y="1771764"/>
                </a:lnTo>
                <a:lnTo>
                  <a:pt x="550271" y="1767426"/>
                </a:lnTo>
                <a:lnTo>
                  <a:pt x="550488" y="1762655"/>
                </a:lnTo>
                <a:lnTo>
                  <a:pt x="551356" y="1757883"/>
                </a:lnTo>
                <a:lnTo>
                  <a:pt x="552224" y="1753112"/>
                </a:lnTo>
                <a:lnTo>
                  <a:pt x="601282" y="1603676"/>
                </a:lnTo>
                <a:lnTo>
                  <a:pt x="588909" y="1596952"/>
                </a:lnTo>
                <a:lnTo>
                  <a:pt x="576753" y="1590228"/>
                </a:lnTo>
                <a:lnTo>
                  <a:pt x="564597" y="1583071"/>
                </a:lnTo>
                <a:lnTo>
                  <a:pt x="552658" y="1575914"/>
                </a:lnTo>
                <a:lnTo>
                  <a:pt x="540936" y="1568323"/>
                </a:lnTo>
                <a:lnTo>
                  <a:pt x="529215" y="1560731"/>
                </a:lnTo>
                <a:lnTo>
                  <a:pt x="517927" y="1552923"/>
                </a:lnTo>
                <a:lnTo>
                  <a:pt x="506423" y="1544682"/>
                </a:lnTo>
                <a:lnTo>
                  <a:pt x="495135" y="1536440"/>
                </a:lnTo>
                <a:lnTo>
                  <a:pt x="484281" y="1527982"/>
                </a:lnTo>
                <a:lnTo>
                  <a:pt x="473428" y="1519306"/>
                </a:lnTo>
                <a:lnTo>
                  <a:pt x="462791" y="1510631"/>
                </a:lnTo>
                <a:lnTo>
                  <a:pt x="452155" y="1501521"/>
                </a:lnTo>
                <a:lnTo>
                  <a:pt x="441953" y="1492195"/>
                </a:lnTo>
                <a:lnTo>
                  <a:pt x="431751" y="1482869"/>
                </a:lnTo>
                <a:lnTo>
                  <a:pt x="421549" y="1473108"/>
                </a:lnTo>
                <a:lnTo>
                  <a:pt x="294346" y="1565720"/>
                </a:lnTo>
                <a:lnTo>
                  <a:pt x="290222" y="1568323"/>
                </a:lnTo>
                <a:lnTo>
                  <a:pt x="286097" y="1570708"/>
                </a:lnTo>
                <a:lnTo>
                  <a:pt x="281756" y="1572227"/>
                </a:lnTo>
                <a:lnTo>
                  <a:pt x="277197" y="1573528"/>
                </a:lnTo>
                <a:lnTo>
                  <a:pt x="272856" y="1574179"/>
                </a:lnTo>
                <a:lnTo>
                  <a:pt x="268298" y="1574830"/>
                </a:lnTo>
                <a:lnTo>
                  <a:pt x="263739" y="1574830"/>
                </a:lnTo>
                <a:lnTo>
                  <a:pt x="259397" y="1574179"/>
                </a:lnTo>
                <a:lnTo>
                  <a:pt x="254839" y="1573311"/>
                </a:lnTo>
                <a:lnTo>
                  <a:pt x="250498" y="1572010"/>
                </a:lnTo>
                <a:lnTo>
                  <a:pt x="246374" y="1570275"/>
                </a:lnTo>
                <a:lnTo>
                  <a:pt x="242249" y="1568106"/>
                </a:lnTo>
                <a:lnTo>
                  <a:pt x="238776" y="1565503"/>
                </a:lnTo>
                <a:lnTo>
                  <a:pt x="235086" y="1562467"/>
                </a:lnTo>
                <a:lnTo>
                  <a:pt x="231829" y="1559214"/>
                </a:lnTo>
                <a:lnTo>
                  <a:pt x="228791" y="1555526"/>
                </a:lnTo>
                <a:lnTo>
                  <a:pt x="135017" y="1426694"/>
                </a:lnTo>
                <a:lnTo>
                  <a:pt x="132412" y="1422790"/>
                </a:lnTo>
                <a:lnTo>
                  <a:pt x="130458" y="1418886"/>
                </a:lnTo>
                <a:lnTo>
                  <a:pt x="128722" y="1414332"/>
                </a:lnTo>
                <a:lnTo>
                  <a:pt x="127419" y="1409994"/>
                </a:lnTo>
                <a:lnTo>
                  <a:pt x="126551" y="1405439"/>
                </a:lnTo>
                <a:lnTo>
                  <a:pt x="126334" y="1401101"/>
                </a:lnTo>
                <a:lnTo>
                  <a:pt x="126334" y="1396330"/>
                </a:lnTo>
                <a:lnTo>
                  <a:pt x="126768" y="1391992"/>
                </a:lnTo>
                <a:lnTo>
                  <a:pt x="127853" y="1387654"/>
                </a:lnTo>
                <a:lnTo>
                  <a:pt x="129156" y="1383317"/>
                </a:lnTo>
                <a:lnTo>
                  <a:pt x="130893" y="1379196"/>
                </a:lnTo>
                <a:lnTo>
                  <a:pt x="133063" y="1375075"/>
                </a:lnTo>
                <a:lnTo>
                  <a:pt x="135668" y="1371171"/>
                </a:lnTo>
                <a:lnTo>
                  <a:pt x="138490" y="1367701"/>
                </a:lnTo>
                <a:lnTo>
                  <a:pt x="141746" y="1364447"/>
                </a:lnTo>
                <a:lnTo>
                  <a:pt x="145653" y="1361411"/>
                </a:lnTo>
                <a:lnTo>
                  <a:pt x="272856" y="1269016"/>
                </a:lnTo>
                <a:lnTo>
                  <a:pt x="266995" y="1256654"/>
                </a:lnTo>
                <a:lnTo>
                  <a:pt x="261351" y="1244074"/>
                </a:lnTo>
                <a:lnTo>
                  <a:pt x="255707" y="1231711"/>
                </a:lnTo>
                <a:lnTo>
                  <a:pt x="250281" y="1218698"/>
                </a:lnTo>
                <a:lnTo>
                  <a:pt x="245071" y="1205902"/>
                </a:lnTo>
                <a:lnTo>
                  <a:pt x="240295" y="1193105"/>
                </a:lnTo>
                <a:lnTo>
                  <a:pt x="235737" y="1180092"/>
                </a:lnTo>
                <a:lnTo>
                  <a:pt x="231178" y="1166862"/>
                </a:lnTo>
                <a:lnTo>
                  <a:pt x="227054" y="1153848"/>
                </a:lnTo>
                <a:lnTo>
                  <a:pt x="222930" y="1140401"/>
                </a:lnTo>
                <a:lnTo>
                  <a:pt x="219457" y="1126737"/>
                </a:lnTo>
                <a:lnTo>
                  <a:pt x="215767" y="1113507"/>
                </a:lnTo>
                <a:lnTo>
                  <a:pt x="212728" y="1099626"/>
                </a:lnTo>
                <a:lnTo>
                  <a:pt x="209689" y="1085962"/>
                </a:lnTo>
                <a:lnTo>
                  <a:pt x="207084" y="1072082"/>
                </a:lnTo>
                <a:lnTo>
                  <a:pt x="204479" y="1058201"/>
                </a:lnTo>
                <a:lnTo>
                  <a:pt x="47104" y="1058201"/>
                </a:lnTo>
                <a:lnTo>
                  <a:pt x="42111" y="1057983"/>
                </a:lnTo>
                <a:lnTo>
                  <a:pt x="37552" y="1057116"/>
                </a:lnTo>
                <a:lnTo>
                  <a:pt x="32994" y="1056032"/>
                </a:lnTo>
                <a:lnTo>
                  <a:pt x="28653" y="1054513"/>
                </a:lnTo>
                <a:lnTo>
                  <a:pt x="24745" y="1052562"/>
                </a:lnTo>
                <a:lnTo>
                  <a:pt x="20839" y="1050175"/>
                </a:lnTo>
                <a:lnTo>
                  <a:pt x="16931" y="1047356"/>
                </a:lnTo>
                <a:lnTo>
                  <a:pt x="13892" y="1044536"/>
                </a:lnTo>
                <a:lnTo>
                  <a:pt x="10853" y="1041283"/>
                </a:lnTo>
                <a:lnTo>
                  <a:pt x="8032" y="1037596"/>
                </a:lnTo>
                <a:lnTo>
                  <a:pt x="5644" y="1033692"/>
                </a:lnTo>
                <a:lnTo>
                  <a:pt x="3690" y="1029571"/>
                </a:lnTo>
                <a:lnTo>
                  <a:pt x="1954" y="1025234"/>
                </a:lnTo>
                <a:lnTo>
                  <a:pt x="1085" y="1020896"/>
                </a:lnTo>
                <a:lnTo>
                  <a:pt x="217" y="1015907"/>
                </a:lnTo>
                <a:lnTo>
                  <a:pt x="0" y="1011353"/>
                </a:lnTo>
                <a:lnTo>
                  <a:pt x="0" y="852156"/>
                </a:lnTo>
                <a:lnTo>
                  <a:pt x="217" y="847601"/>
                </a:lnTo>
                <a:lnTo>
                  <a:pt x="1085" y="843047"/>
                </a:lnTo>
                <a:lnTo>
                  <a:pt x="1954" y="838275"/>
                </a:lnTo>
                <a:lnTo>
                  <a:pt x="3690" y="833937"/>
                </a:lnTo>
                <a:lnTo>
                  <a:pt x="5644" y="830250"/>
                </a:lnTo>
                <a:lnTo>
                  <a:pt x="8032" y="826346"/>
                </a:lnTo>
                <a:lnTo>
                  <a:pt x="10853" y="822659"/>
                </a:lnTo>
                <a:lnTo>
                  <a:pt x="13892" y="819406"/>
                </a:lnTo>
                <a:lnTo>
                  <a:pt x="16931" y="816370"/>
                </a:lnTo>
                <a:lnTo>
                  <a:pt x="20839" y="813550"/>
                </a:lnTo>
                <a:lnTo>
                  <a:pt x="24745" y="811164"/>
                </a:lnTo>
                <a:lnTo>
                  <a:pt x="28653" y="809429"/>
                </a:lnTo>
                <a:lnTo>
                  <a:pt x="32994" y="807477"/>
                </a:lnTo>
                <a:lnTo>
                  <a:pt x="37552" y="806609"/>
                </a:lnTo>
                <a:lnTo>
                  <a:pt x="42111" y="805742"/>
                </a:lnTo>
                <a:lnTo>
                  <a:pt x="47104" y="805525"/>
                </a:lnTo>
                <a:lnTo>
                  <a:pt x="204479" y="805525"/>
                </a:lnTo>
                <a:lnTo>
                  <a:pt x="207084" y="791644"/>
                </a:lnTo>
                <a:lnTo>
                  <a:pt x="209689" y="777764"/>
                </a:lnTo>
                <a:lnTo>
                  <a:pt x="212728" y="764099"/>
                </a:lnTo>
                <a:lnTo>
                  <a:pt x="215767" y="750436"/>
                </a:lnTo>
                <a:lnTo>
                  <a:pt x="219457" y="736771"/>
                </a:lnTo>
                <a:lnTo>
                  <a:pt x="222930" y="723324"/>
                </a:lnTo>
                <a:lnTo>
                  <a:pt x="227054" y="709877"/>
                </a:lnTo>
                <a:lnTo>
                  <a:pt x="231178" y="696647"/>
                </a:lnTo>
                <a:lnTo>
                  <a:pt x="235737" y="683634"/>
                </a:lnTo>
                <a:lnTo>
                  <a:pt x="240295" y="670620"/>
                </a:lnTo>
                <a:lnTo>
                  <a:pt x="245071" y="657607"/>
                </a:lnTo>
                <a:lnTo>
                  <a:pt x="250281" y="644810"/>
                </a:lnTo>
                <a:lnTo>
                  <a:pt x="255707" y="632014"/>
                </a:lnTo>
                <a:lnTo>
                  <a:pt x="261351" y="619434"/>
                </a:lnTo>
                <a:lnTo>
                  <a:pt x="266995" y="607072"/>
                </a:lnTo>
                <a:lnTo>
                  <a:pt x="272856" y="594709"/>
                </a:lnTo>
                <a:lnTo>
                  <a:pt x="145653" y="502098"/>
                </a:lnTo>
                <a:lnTo>
                  <a:pt x="141746" y="499061"/>
                </a:lnTo>
                <a:lnTo>
                  <a:pt x="138490" y="495808"/>
                </a:lnTo>
                <a:lnTo>
                  <a:pt x="135668" y="492337"/>
                </a:lnTo>
                <a:lnTo>
                  <a:pt x="133063" y="488651"/>
                </a:lnTo>
                <a:lnTo>
                  <a:pt x="130893" y="484529"/>
                </a:lnTo>
                <a:lnTo>
                  <a:pt x="129156" y="480409"/>
                </a:lnTo>
                <a:lnTo>
                  <a:pt x="127853" y="475854"/>
                </a:lnTo>
                <a:lnTo>
                  <a:pt x="126768" y="471516"/>
                </a:lnTo>
                <a:lnTo>
                  <a:pt x="126334" y="467178"/>
                </a:lnTo>
                <a:lnTo>
                  <a:pt x="126334" y="462624"/>
                </a:lnTo>
                <a:lnTo>
                  <a:pt x="126551" y="458069"/>
                </a:lnTo>
                <a:lnTo>
                  <a:pt x="127419" y="453515"/>
                </a:lnTo>
                <a:lnTo>
                  <a:pt x="128722" y="449177"/>
                </a:lnTo>
                <a:lnTo>
                  <a:pt x="130458" y="444839"/>
                </a:lnTo>
                <a:lnTo>
                  <a:pt x="132412" y="440718"/>
                </a:lnTo>
                <a:lnTo>
                  <a:pt x="135017" y="436597"/>
                </a:lnTo>
                <a:lnTo>
                  <a:pt x="228791" y="308416"/>
                </a:lnTo>
                <a:lnTo>
                  <a:pt x="231829" y="304512"/>
                </a:lnTo>
                <a:lnTo>
                  <a:pt x="235086" y="301259"/>
                </a:lnTo>
                <a:lnTo>
                  <a:pt x="238776" y="298005"/>
                </a:lnTo>
                <a:lnTo>
                  <a:pt x="242249" y="295619"/>
                </a:lnTo>
                <a:lnTo>
                  <a:pt x="246374" y="293451"/>
                </a:lnTo>
                <a:lnTo>
                  <a:pt x="250498" y="291715"/>
                </a:lnTo>
                <a:lnTo>
                  <a:pt x="254839" y="290414"/>
                </a:lnTo>
                <a:lnTo>
                  <a:pt x="259397" y="289330"/>
                </a:lnTo>
                <a:lnTo>
                  <a:pt x="263739" y="288896"/>
                </a:lnTo>
                <a:lnTo>
                  <a:pt x="268298" y="288896"/>
                </a:lnTo>
                <a:lnTo>
                  <a:pt x="272856" y="289330"/>
                </a:lnTo>
                <a:lnTo>
                  <a:pt x="277197" y="290197"/>
                </a:lnTo>
                <a:lnTo>
                  <a:pt x="281756" y="291499"/>
                </a:lnTo>
                <a:lnTo>
                  <a:pt x="286097" y="293017"/>
                </a:lnTo>
                <a:lnTo>
                  <a:pt x="290222" y="295186"/>
                </a:lnTo>
                <a:lnTo>
                  <a:pt x="294346" y="297788"/>
                </a:lnTo>
                <a:lnTo>
                  <a:pt x="421549" y="390400"/>
                </a:lnTo>
                <a:lnTo>
                  <a:pt x="431751" y="380857"/>
                </a:lnTo>
                <a:lnTo>
                  <a:pt x="441953" y="371314"/>
                </a:lnTo>
                <a:lnTo>
                  <a:pt x="452155" y="361988"/>
                </a:lnTo>
                <a:lnTo>
                  <a:pt x="462791" y="353095"/>
                </a:lnTo>
                <a:lnTo>
                  <a:pt x="473645" y="344203"/>
                </a:lnTo>
                <a:lnTo>
                  <a:pt x="484281" y="335527"/>
                </a:lnTo>
                <a:lnTo>
                  <a:pt x="495135" y="327068"/>
                </a:lnTo>
                <a:lnTo>
                  <a:pt x="506423" y="318827"/>
                </a:lnTo>
                <a:lnTo>
                  <a:pt x="517927" y="310585"/>
                </a:lnTo>
                <a:lnTo>
                  <a:pt x="529215" y="302994"/>
                </a:lnTo>
                <a:lnTo>
                  <a:pt x="540936" y="295186"/>
                </a:lnTo>
                <a:lnTo>
                  <a:pt x="552658" y="287811"/>
                </a:lnTo>
                <a:lnTo>
                  <a:pt x="564597" y="280654"/>
                </a:lnTo>
                <a:lnTo>
                  <a:pt x="576753" y="273497"/>
                </a:lnTo>
                <a:lnTo>
                  <a:pt x="588909" y="266773"/>
                </a:lnTo>
                <a:lnTo>
                  <a:pt x="601282" y="260050"/>
                </a:lnTo>
                <a:lnTo>
                  <a:pt x="552224" y="110396"/>
                </a:lnTo>
                <a:lnTo>
                  <a:pt x="550922" y="105842"/>
                </a:lnTo>
                <a:lnTo>
                  <a:pt x="550488" y="100853"/>
                </a:lnTo>
                <a:lnTo>
                  <a:pt x="550053" y="96299"/>
                </a:lnTo>
                <a:lnTo>
                  <a:pt x="550271" y="91961"/>
                </a:lnTo>
                <a:lnTo>
                  <a:pt x="550704" y="87406"/>
                </a:lnTo>
                <a:lnTo>
                  <a:pt x="552007" y="82852"/>
                </a:lnTo>
                <a:lnTo>
                  <a:pt x="553310" y="78514"/>
                </a:lnTo>
                <a:lnTo>
                  <a:pt x="555046" y="74826"/>
                </a:lnTo>
                <a:lnTo>
                  <a:pt x="557434" y="70706"/>
                </a:lnTo>
                <a:lnTo>
                  <a:pt x="560039" y="67018"/>
                </a:lnTo>
                <a:lnTo>
                  <a:pt x="563078" y="63765"/>
                </a:lnTo>
                <a:lnTo>
                  <a:pt x="566551" y="60512"/>
                </a:lnTo>
                <a:lnTo>
                  <a:pt x="570024" y="57693"/>
                </a:lnTo>
                <a:lnTo>
                  <a:pt x="573931" y="55090"/>
                </a:lnTo>
                <a:lnTo>
                  <a:pt x="578056" y="53137"/>
                </a:lnTo>
                <a:lnTo>
                  <a:pt x="582614" y="51402"/>
                </a:lnTo>
                <a:lnTo>
                  <a:pt x="733912" y="1952"/>
                </a:lnTo>
                <a:lnTo>
                  <a:pt x="738470" y="868"/>
                </a:lnTo>
                <a:lnTo>
                  <a:pt x="743246" y="216"/>
                </a:lnTo>
                <a:close/>
              </a:path>
            </a:pathLst>
          </a:custGeom>
          <a:solidFill>
            <a:schemeClr val="accent4">
              <a:alpha val="100000"/>
            </a:schemeClr>
          </a:solidFill>
        </p:spPr>
        <p:txBody>
          <a:bodyPr/>
          <a:lstStyle/>
          <a:p>
            <a:endParaRPr lang="zh-CN" altLang="en-US"/>
          </a:p>
        </p:txBody>
      </p:sp>
      <p:sp>
        <p:nvSpPr>
          <p:cNvPr id="5" name="Freeform 5"/>
          <p:cNvSpPr/>
          <p:nvPr/>
        </p:nvSpPr>
        <p:spPr>
          <a:xfrm>
            <a:off x="5566823" y="2336206"/>
            <a:ext cx="1702240" cy="1665358"/>
          </a:xfrm>
          <a:custGeom>
            <a:avLst/>
            <a:gdLst/>
            <a:ahLst/>
            <a:cxnLst/>
            <a:rect l="l" t="t" r="r" b="b"/>
            <a:pathLst>
              <a:path w="1905000" h="1863725">
                <a:moveTo>
                  <a:pt x="952500" y="355818"/>
                </a:moveTo>
                <a:cubicBezTo>
                  <a:pt x="634360" y="355818"/>
                  <a:pt x="376456" y="613722"/>
                  <a:pt x="376456" y="931862"/>
                </a:cubicBezTo>
                <a:cubicBezTo>
                  <a:pt x="376456" y="1250002"/>
                  <a:pt x="634360" y="1507906"/>
                  <a:pt x="952500" y="1507906"/>
                </a:cubicBezTo>
                <a:cubicBezTo>
                  <a:pt x="1270640" y="1507906"/>
                  <a:pt x="1528544" y="1250002"/>
                  <a:pt x="1528544" y="931862"/>
                </a:cubicBezTo>
                <a:cubicBezTo>
                  <a:pt x="1528544" y="613722"/>
                  <a:pt x="1270640" y="355818"/>
                  <a:pt x="952500" y="355818"/>
                </a:cubicBezTo>
                <a:close/>
                <a:moveTo>
                  <a:pt x="747804" y="0"/>
                </a:moveTo>
                <a:lnTo>
                  <a:pt x="752363" y="0"/>
                </a:lnTo>
                <a:lnTo>
                  <a:pt x="756921" y="650"/>
                </a:lnTo>
                <a:lnTo>
                  <a:pt x="761262" y="1735"/>
                </a:lnTo>
                <a:lnTo>
                  <a:pt x="765604" y="3253"/>
                </a:lnTo>
                <a:lnTo>
                  <a:pt x="769728" y="4988"/>
                </a:lnTo>
                <a:lnTo>
                  <a:pt x="773635" y="7374"/>
                </a:lnTo>
                <a:lnTo>
                  <a:pt x="777108" y="9977"/>
                </a:lnTo>
                <a:lnTo>
                  <a:pt x="780798" y="12796"/>
                </a:lnTo>
                <a:lnTo>
                  <a:pt x="783837" y="16050"/>
                </a:lnTo>
                <a:lnTo>
                  <a:pt x="786660" y="19736"/>
                </a:lnTo>
                <a:lnTo>
                  <a:pt x="789264" y="23640"/>
                </a:lnTo>
                <a:lnTo>
                  <a:pt x="791218" y="27978"/>
                </a:lnTo>
                <a:lnTo>
                  <a:pt x="793172" y="32316"/>
                </a:lnTo>
                <a:lnTo>
                  <a:pt x="841361" y="181970"/>
                </a:lnTo>
                <a:lnTo>
                  <a:pt x="855036" y="180018"/>
                </a:lnTo>
                <a:lnTo>
                  <a:pt x="868929" y="178499"/>
                </a:lnTo>
                <a:lnTo>
                  <a:pt x="882604" y="176981"/>
                </a:lnTo>
                <a:lnTo>
                  <a:pt x="896497" y="175897"/>
                </a:lnTo>
                <a:lnTo>
                  <a:pt x="910389" y="175029"/>
                </a:lnTo>
                <a:lnTo>
                  <a:pt x="924281" y="174378"/>
                </a:lnTo>
                <a:lnTo>
                  <a:pt x="938391" y="173945"/>
                </a:lnTo>
                <a:lnTo>
                  <a:pt x="952500" y="173945"/>
                </a:lnTo>
                <a:lnTo>
                  <a:pt x="966392" y="173945"/>
                </a:lnTo>
                <a:lnTo>
                  <a:pt x="980719" y="174378"/>
                </a:lnTo>
                <a:lnTo>
                  <a:pt x="994612" y="175029"/>
                </a:lnTo>
                <a:lnTo>
                  <a:pt x="1008505" y="175897"/>
                </a:lnTo>
                <a:lnTo>
                  <a:pt x="1022397" y="176981"/>
                </a:lnTo>
                <a:lnTo>
                  <a:pt x="1035855" y="178499"/>
                </a:lnTo>
                <a:lnTo>
                  <a:pt x="1049747" y="180018"/>
                </a:lnTo>
                <a:lnTo>
                  <a:pt x="1063423" y="181970"/>
                </a:lnTo>
                <a:lnTo>
                  <a:pt x="1112046" y="32316"/>
                </a:lnTo>
                <a:lnTo>
                  <a:pt x="1113783" y="27762"/>
                </a:lnTo>
                <a:lnTo>
                  <a:pt x="1115954" y="23640"/>
                </a:lnTo>
                <a:lnTo>
                  <a:pt x="1118558" y="19736"/>
                </a:lnTo>
                <a:lnTo>
                  <a:pt x="1121380" y="16050"/>
                </a:lnTo>
                <a:lnTo>
                  <a:pt x="1124419" y="12796"/>
                </a:lnTo>
                <a:lnTo>
                  <a:pt x="1127675" y="9977"/>
                </a:lnTo>
                <a:lnTo>
                  <a:pt x="1131582" y="7157"/>
                </a:lnTo>
                <a:lnTo>
                  <a:pt x="1135490" y="4988"/>
                </a:lnTo>
                <a:lnTo>
                  <a:pt x="1139614" y="3253"/>
                </a:lnTo>
                <a:lnTo>
                  <a:pt x="1143738" y="1735"/>
                </a:lnTo>
                <a:lnTo>
                  <a:pt x="1148080" y="650"/>
                </a:lnTo>
                <a:lnTo>
                  <a:pt x="1152638" y="0"/>
                </a:lnTo>
                <a:lnTo>
                  <a:pt x="1157414" y="0"/>
                </a:lnTo>
                <a:lnTo>
                  <a:pt x="1161972" y="216"/>
                </a:lnTo>
                <a:lnTo>
                  <a:pt x="1166531" y="868"/>
                </a:lnTo>
                <a:lnTo>
                  <a:pt x="1171306" y="1952"/>
                </a:lnTo>
                <a:lnTo>
                  <a:pt x="1322169" y="51402"/>
                </a:lnTo>
                <a:lnTo>
                  <a:pt x="1326945" y="52921"/>
                </a:lnTo>
                <a:lnTo>
                  <a:pt x="1331069" y="55090"/>
                </a:lnTo>
                <a:lnTo>
                  <a:pt x="1335194" y="57475"/>
                </a:lnTo>
                <a:lnTo>
                  <a:pt x="1338666" y="60295"/>
                </a:lnTo>
                <a:lnTo>
                  <a:pt x="1342139" y="63765"/>
                </a:lnTo>
                <a:lnTo>
                  <a:pt x="1344962" y="67018"/>
                </a:lnTo>
                <a:lnTo>
                  <a:pt x="1347349" y="70706"/>
                </a:lnTo>
                <a:lnTo>
                  <a:pt x="1349737" y="74392"/>
                </a:lnTo>
                <a:lnTo>
                  <a:pt x="1351474" y="78514"/>
                </a:lnTo>
                <a:lnTo>
                  <a:pt x="1353210" y="82852"/>
                </a:lnTo>
                <a:lnTo>
                  <a:pt x="1354079" y="87406"/>
                </a:lnTo>
                <a:lnTo>
                  <a:pt x="1354730" y="91961"/>
                </a:lnTo>
                <a:lnTo>
                  <a:pt x="1354946" y="96515"/>
                </a:lnTo>
                <a:lnTo>
                  <a:pt x="1354296" y="101287"/>
                </a:lnTo>
                <a:lnTo>
                  <a:pt x="1353645" y="105842"/>
                </a:lnTo>
                <a:lnTo>
                  <a:pt x="1352559" y="110396"/>
                </a:lnTo>
                <a:lnTo>
                  <a:pt x="1303718" y="260050"/>
                </a:lnTo>
                <a:lnTo>
                  <a:pt x="1316091" y="266773"/>
                </a:lnTo>
                <a:lnTo>
                  <a:pt x="1328464" y="273497"/>
                </a:lnTo>
                <a:lnTo>
                  <a:pt x="1340403" y="280654"/>
                </a:lnTo>
                <a:lnTo>
                  <a:pt x="1352342" y="287811"/>
                </a:lnTo>
                <a:lnTo>
                  <a:pt x="1364281" y="295186"/>
                </a:lnTo>
                <a:lnTo>
                  <a:pt x="1375785" y="302994"/>
                </a:lnTo>
                <a:lnTo>
                  <a:pt x="1387073" y="310585"/>
                </a:lnTo>
                <a:lnTo>
                  <a:pt x="1398578" y="318827"/>
                </a:lnTo>
                <a:lnTo>
                  <a:pt x="1409648" y="327068"/>
                </a:lnTo>
                <a:lnTo>
                  <a:pt x="1420719" y="335527"/>
                </a:lnTo>
                <a:lnTo>
                  <a:pt x="1431572" y="344203"/>
                </a:lnTo>
                <a:lnTo>
                  <a:pt x="1442209" y="353095"/>
                </a:lnTo>
                <a:lnTo>
                  <a:pt x="1452628" y="361988"/>
                </a:lnTo>
                <a:lnTo>
                  <a:pt x="1463047" y="371314"/>
                </a:lnTo>
                <a:lnTo>
                  <a:pt x="1473250" y="380857"/>
                </a:lnTo>
                <a:lnTo>
                  <a:pt x="1483234" y="390400"/>
                </a:lnTo>
                <a:lnTo>
                  <a:pt x="1610872" y="297788"/>
                </a:lnTo>
                <a:lnTo>
                  <a:pt x="1614779" y="295186"/>
                </a:lnTo>
                <a:lnTo>
                  <a:pt x="1619120" y="293017"/>
                </a:lnTo>
                <a:lnTo>
                  <a:pt x="1623244" y="291499"/>
                </a:lnTo>
                <a:lnTo>
                  <a:pt x="1627803" y="290197"/>
                </a:lnTo>
                <a:lnTo>
                  <a:pt x="1632144" y="289330"/>
                </a:lnTo>
                <a:lnTo>
                  <a:pt x="1636702" y="288896"/>
                </a:lnTo>
                <a:lnTo>
                  <a:pt x="1641261" y="288896"/>
                </a:lnTo>
                <a:lnTo>
                  <a:pt x="1645603" y="289330"/>
                </a:lnTo>
                <a:lnTo>
                  <a:pt x="1649944" y="290414"/>
                </a:lnTo>
                <a:lnTo>
                  <a:pt x="1654285" y="291715"/>
                </a:lnTo>
                <a:lnTo>
                  <a:pt x="1658410" y="293451"/>
                </a:lnTo>
                <a:lnTo>
                  <a:pt x="1662534" y="295619"/>
                </a:lnTo>
                <a:lnTo>
                  <a:pt x="1666441" y="298005"/>
                </a:lnTo>
                <a:lnTo>
                  <a:pt x="1670132" y="301259"/>
                </a:lnTo>
                <a:lnTo>
                  <a:pt x="1673171" y="304512"/>
                </a:lnTo>
                <a:lnTo>
                  <a:pt x="1676210" y="308416"/>
                </a:lnTo>
                <a:lnTo>
                  <a:pt x="1769766" y="436597"/>
                </a:lnTo>
                <a:lnTo>
                  <a:pt x="1772371" y="440718"/>
                </a:lnTo>
                <a:lnTo>
                  <a:pt x="1774542" y="444839"/>
                </a:lnTo>
                <a:lnTo>
                  <a:pt x="1776278" y="449177"/>
                </a:lnTo>
                <a:lnTo>
                  <a:pt x="1777581" y="453515"/>
                </a:lnTo>
                <a:lnTo>
                  <a:pt x="1778449" y="458069"/>
                </a:lnTo>
                <a:lnTo>
                  <a:pt x="1778666" y="462624"/>
                </a:lnTo>
                <a:lnTo>
                  <a:pt x="1778666" y="467178"/>
                </a:lnTo>
                <a:lnTo>
                  <a:pt x="1778015" y="471516"/>
                </a:lnTo>
                <a:lnTo>
                  <a:pt x="1777146" y="475854"/>
                </a:lnTo>
                <a:lnTo>
                  <a:pt x="1775844" y="480409"/>
                </a:lnTo>
                <a:lnTo>
                  <a:pt x="1774325" y="484529"/>
                </a:lnTo>
                <a:lnTo>
                  <a:pt x="1771937" y="488651"/>
                </a:lnTo>
                <a:lnTo>
                  <a:pt x="1769332" y="492337"/>
                </a:lnTo>
                <a:lnTo>
                  <a:pt x="1766510" y="496025"/>
                </a:lnTo>
                <a:lnTo>
                  <a:pt x="1763254" y="499278"/>
                </a:lnTo>
                <a:lnTo>
                  <a:pt x="1759564" y="502098"/>
                </a:lnTo>
                <a:lnTo>
                  <a:pt x="1631927" y="594709"/>
                </a:lnTo>
                <a:lnTo>
                  <a:pt x="1637788" y="607072"/>
                </a:lnTo>
                <a:lnTo>
                  <a:pt x="1643866" y="619651"/>
                </a:lnTo>
                <a:lnTo>
                  <a:pt x="1649293" y="632231"/>
                </a:lnTo>
                <a:lnTo>
                  <a:pt x="1654502" y="644810"/>
                </a:lnTo>
                <a:lnTo>
                  <a:pt x="1659712" y="657607"/>
                </a:lnTo>
                <a:lnTo>
                  <a:pt x="1664704" y="670620"/>
                </a:lnTo>
                <a:lnTo>
                  <a:pt x="1669263" y="683634"/>
                </a:lnTo>
                <a:lnTo>
                  <a:pt x="1673605" y="696647"/>
                </a:lnTo>
                <a:lnTo>
                  <a:pt x="1677946" y="710094"/>
                </a:lnTo>
                <a:lnTo>
                  <a:pt x="1681853" y="723541"/>
                </a:lnTo>
                <a:lnTo>
                  <a:pt x="1685760" y="736771"/>
                </a:lnTo>
                <a:lnTo>
                  <a:pt x="1689017" y="750436"/>
                </a:lnTo>
                <a:lnTo>
                  <a:pt x="1692489" y="764099"/>
                </a:lnTo>
                <a:lnTo>
                  <a:pt x="1695311" y="777764"/>
                </a:lnTo>
                <a:lnTo>
                  <a:pt x="1698133" y="791644"/>
                </a:lnTo>
                <a:lnTo>
                  <a:pt x="1700738" y="805525"/>
                </a:lnTo>
                <a:lnTo>
                  <a:pt x="1857896" y="805525"/>
                </a:lnTo>
                <a:lnTo>
                  <a:pt x="1862672" y="805742"/>
                </a:lnTo>
                <a:lnTo>
                  <a:pt x="1867448" y="806609"/>
                </a:lnTo>
                <a:lnTo>
                  <a:pt x="1872006" y="807477"/>
                </a:lnTo>
                <a:lnTo>
                  <a:pt x="1876130" y="809429"/>
                </a:lnTo>
                <a:lnTo>
                  <a:pt x="1880255" y="811164"/>
                </a:lnTo>
                <a:lnTo>
                  <a:pt x="1884161" y="813550"/>
                </a:lnTo>
                <a:lnTo>
                  <a:pt x="1887635" y="816370"/>
                </a:lnTo>
                <a:lnTo>
                  <a:pt x="1891108" y="819406"/>
                </a:lnTo>
                <a:lnTo>
                  <a:pt x="1894147" y="822659"/>
                </a:lnTo>
                <a:lnTo>
                  <a:pt x="1896969" y="826346"/>
                </a:lnTo>
                <a:lnTo>
                  <a:pt x="1899356" y="830250"/>
                </a:lnTo>
                <a:lnTo>
                  <a:pt x="1901310" y="833937"/>
                </a:lnTo>
                <a:lnTo>
                  <a:pt x="1902830" y="838275"/>
                </a:lnTo>
                <a:lnTo>
                  <a:pt x="1903915" y="843047"/>
                </a:lnTo>
                <a:lnTo>
                  <a:pt x="1904566" y="847601"/>
                </a:lnTo>
                <a:lnTo>
                  <a:pt x="1905000" y="852156"/>
                </a:lnTo>
                <a:lnTo>
                  <a:pt x="1905000" y="1011353"/>
                </a:lnTo>
                <a:lnTo>
                  <a:pt x="1904566" y="1015907"/>
                </a:lnTo>
                <a:lnTo>
                  <a:pt x="1904132" y="1020896"/>
                </a:lnTo>
                <a:lnTo>
                  <a:pt x="1902830" y="1025234"/>
                </a:lnTo>
                <a:lnTo>
                  <a:pt x="1901310" y="1029571"/>
                </a:lnTo>
                <a:lnTo>
                  <a:pt x="1899356" y="1033692"/>
                </a:lnTo>
                <a:lnTo>
                  <a:pt x="1896969" y="1037596"/>
                </a:lnTo>
                <a:lnTo>
                  <a:pt x="1894147" y="1041283"/>
                </a:lnTo>
                <a:lnTo>
                  <a:pt x="1891325" y="1044536"/>
                </a:lnTo>
                <a:lnTo>
                  <a:pt x="1887852" y="1047356"/>
                </a:lnTo>
                <a:lnTo>
                  <a:pt x="1884161" y="1050175"/>
                </a:lnTo>
                <a:lnTo>
                  <a:pt x="1880255" y="1052562"/>
                </a:lnTo>
                <a:lnTo>
                  <a:pt x="1876130" y="1054513"/>
                </a:lnTo>
                <a:lnTo>
                  <a:pt x="1872006" y="1056032"/>
                </a:lnTo>
                <a:lnTo>
                  <a:pt x="1867448" y="1057116"/>
                </a:lnTo>
                <a:lnTo>
                  <a:pt x="1862672" y="1057983"/>
                </a:lnTo>
                <a:lnTo>
                  <a:pt x="1858113" y="1058201"/>
                </a:lnTo>
                <a:lnTo>
                  <a:pt x="1700738" y="1058201"/>
                </a:lnTo>
                <a:lnTo>
                  <a:pt x="1698133" y="1072082"/>
                </a:lnTo>
                <a:lnTo>
                  <a:pt x="1695311" y="1085962"/>
                </a:lnTo>
                <a:lnTo>
                  <a:pt x="1692489" y="1099626"/>
                </a:lnTo>
                <a:lnTo>
                  <a:pt x="1689017" y="1113507"/>
                </a:lnTo>
                <a:lnTo>
                  <a:pt x="1685760" y="1126737"/>
                </a:lnTo>
                <a:lnTo>
                  <a:pt x="1681853" y="1140401"/>
                </a:lnTo>
                <a:lnTo>
                  <a:pt x="1677946" y="1153848"/>
                </a:lnTo>
                <a:lnTo>
                  <a:pt x="1673605" y="1166862"/>
                </a:lnTo>
                <a:lnTo>
                  <a:pt x="1669263" y="1180092"/>
                </a:lnTo>
                <a:lnTo>
                  <a:pt x="1664704" y="1193105"/>
                </a:lnTo>
                <a:lnTo>
                  <a:pt x="1659712" y="1205902"/>
                </a:lnTo>
                <a:lnTo>
                  <a:pt x="1654502" y="1218698"/>
                </a:lnTo>
                <a:lnTo>
                  <a:pt x="1649293" y="1231711"/>
                </a:lnTo>
                <a:lnTo>
                  <a:pt x="1643866" y="1244291"/>
                </a:lnTo>
                <a:lnTo>
                  <a:pt x="1637788" y="1256654"/>
                </a:lnTo>
                <a:lnTo>
                  <a:pt x="1631927" y="1269016"/>
                </a:lnTo>
                <a:lnTo>
                  <a:pt x="1759564" y="1361411"/>
                </a:lnTo>
                <a:lnTo>
                  <a:pt x="1763254" y="1364231"/>
                </a:lnTo>
                <a:lnTo>
                  <a:pt x="1766510" y="1367701"/>
                </a:lnTo>
                <a:lnTo>
                  <a:pt x="1769332" y="1371171"/>
                </a:lnTo>
                <a:lnTo>
                  <a:pt x="1771937" y="1375075"/>
                </a:lnTo>
                <a:lnTo>
                  <a:pt x="1774325" y="1379196"/>
                </a:lnTo>
                <a:lnTo>
                  <a:pt x="1775844" y="1383317"/>
                </a:lnTo>
                <a:lnTo>
                  <a:pt x="1777146" y="1387654"/>
                </a:lnTo>
                <a:lnTo>
                  <a:pt x="1778015" y="1391992"/>
                </a:lnTo>
                <a:lnTo>
                  <a:pt x="1778666" y="1396330"/>
                </a:lnTo>
                <a:lnTo>
                  <a:pt x="1778666" y="1401101"/>
                </a:lnTo>
                <a:lnTo>
                  <a:pt x="1778449" y="1405439"/>
                </a:lnTo>
                <a:lnTo>
                  <a:pt x="1777581" y="1409994"/>
                </a:lnTo>
                <a:lnTo>
                  <a:pt x="1776278" y="1414332"/>
                </a:lnTo>
                <a:lnTo>
                  <a:pt x="1774542" y="1418886"/>
                </a:lnTo>
                <a:lnTo>
                  <a:pt x="1772371" y="1422790"/>
                </a:lnTo>
                <a:lnTo>
                  <a:pt x="1769766" y="1426694"/>
                </a:lnTo>
                <a:lnTo>
                  <a:pt x="1676210" y="1555526"/>
                </a:lnTo>
                <a:lnTo>
                  <a:pt x="1673171" y="1559214"/>
                </a:lnTo>
                <a:lnTo>
                  <a:pt x="1670132" y="1562467"/>
                </a:lnTo>
                <a:lnTo>
                  <a:pt x="1666441" y="1565503"/>
                </a:lnTo>
                <a:lnTo>
                  <a:pt x="1662534" y="1567889"/>
                </a:lnTo>
                <a:lnTo>
                  <a:pt x="1658410" y="1570275"/>
                </a:lnTo>
                <a:lnTo>
                  <a:pt x="1654285" y="1572010"/>
                </a:lnTo>
                <a:lnTo>
                  <a:pt x="1649944" y="1573311"/>
                </a:lnTo>
                <a:lnTo>
                  <a:pt x="1645603" y="1573962"/>
                </a:lnTo>
                <a:lnTo>
                  <a:pt x="1641261" y="1574612"/>
                </a:lnTo>
                <a:lnTo>
                  <a:pt x="1636702" y="1574830"/>
                </a:lnTo>
                <a:lnTo>
                  <a:pt x="1632144" y="1574179"/>
                </a:lnTo>
                <a:lnTo>
                  <a:pt x="1627586" y="1573528"/>
                </a:lnTo>
                <a:lnTo>
                  <a:pt x="1623244" y="1572227"/>
                </a:lnTo>
                <a:lnTo>
                  <a:pt x="1618903" y="1570708"/>
                </a:lnTo>
                <a:lnTo>
                  <a:pt x="1614779" y="1568323"/>
                </a:lnTo>
                <a:lnTo>
                  <a:pt x="1610872" y="1565720"/>
                </a:lnTo>
                <a:lnTo>
                  <a:pt x="1483234" y="1473326"/>
                </a:lnTo>
                <a:lnTo>
                  <a:pt x="1473250" y="1483085"/>
                </a:lnTo>
                <a:lnTo>
                  <a:pt x="1463047" y="1492195"/>
                </a:lnTo>
                <a:lnTo>
                  <a:pt x="1452628" y="1501521"/>
                </a:lnTo>
                <a:lnTo>
                  <a:pt x="1442209" y="1510631"/>
                </a:lnTo>
                <a:lnTo>
                  <a:pt x="1431572" y="1519523"/>
                </a:lnTo>
                <a:lnTo>
                  <a:pt x="1420719" y="1527982"/>
                </a:lnTo>
                <a:lnTo>
                  <a:pt x="1409648" y="1536440"/>
                </a:lnTo>
                <a:lnTo>
                  <a:pt x="1398578" y="1544682"/>
                </a:lnTo>
                <a:lnTo>
                  <a:pt x="1387290" y="1552923"/>
                </a:lnTo>
                <a:lnTo>
                  <a:pt x="1375785" y="1560731"/>
                </a:lnTo>
                <a:lnTo>
                  <a:pt x="1364281" y="1568323"/>
                </a:lnTo>
                <a:lnTo>
                  <a:pt x="1352342" y="1575914"/>
                </a:lnTo>
                <a:lnTo>
                  <a:pt x="1340403" y="1583071"/>
                </a:lnTo>
                <a:lnTo>
                  <a:pt x="1328464" y="1590228"/>
                </a:lnTo>
                <a:lnTo>
                  <a:pt x="1316091" y="1596952"/>
                </a:lnTo>
                <a:lnTo>
                  <a:pt x="1303718" y="1603676"/>
                </a:lnTo>
                <a:lnTo>
                  <a:pt x="1352559" y="1753112"/>
                </a:lnTo>
                <a:lnTo>
                  <a:pt x="1353645" y="1757883"/>
                </a:lnTo>
                <a:lnTo>
                  <a:pt x="1354296" y="1762655"/>
                </a:lnTo>
                <a:lnTo>
                  <a:pt x="1354946" y="1767426"/>
                </a:lnTo>
                <a:lnTo>
                  <a:pt x="1354730" y="1771764"/>
                </a:lnTo>
                <a:lnTo>
                  <a:pt x="1354079" y="1776319"/>
                </a:lnTo>
                <a:lnTo>
                  <a:pt x="1353210" y="1780657"/>
                </a:lnTo>
                <a:lnTo>
                  <a:pt x="1351474" y="1784995"/>
                </a:lnTo>
                <a:lnTo>
                  <a:pt x="1349737" y="1789115"/>
                </a:lnTo>
                <a:lnTo>
                  <a:pt x="1347349" y="1793019"/>
                </a:lnTo>
                <a:lnTo>
                  <a:pt x="1344962" y="1796707"/>
                </a:lnTo>
                <a:lnTo>
                  <a:pt x="1342139" y="1799960"/>
                </a:lnTo>
                <a:lnTo>
                  <a:pt x="1338666" y="1803214"/>
                </a:lnTo>
                <a:lnTo>
                  <a:pt x="1335194" y="1806033"/>
                </a:lnTo>
                <a:lnTo>
                  <a:pt x="1331286" y="1808419"/>
                </a:lnTo>
                <a:lnTo>
                  <a:pt x="1326945" y="1810588"/>
                </a:lnTo>
                <a:lnTo>
                  <a:pt x="1322603" y="1812323"/>
                </a:lnTo>
                <a:lnTo>
                  <a:pt x="1171306" y="1861556"/>
                </a:lnTo>
                <a:lnTo>
                  <a:pt x="1166531" y="1862641"/>
                </a:lnTo>
                <a:lnTo>
                  <a:pt x="1161972" y="1863508"/>
                </a:lnTo>
                <a:lnTo>
                  <a:pt x="1157414" y="1863725"/>
                </a:lnTo>
                <a:lnTo>
                  <a:pt x="1152638" y="1863725"/>
                </a:lnTo>
                <a:lnTo>
                  <a:pt x="1148080" y="1862858"/>
                </a:lnTo>
                <a:lnTo>
                  <a:pt x="1143738" y="1861990"/>
                </a:lnTo>
                <a:lnTo>
                  <a:pt x="1139614" y="1860472"/>
                </a:lnTo>
                <a:lnTo>
                  <a:pt x="1135490" y="1858520"/>
                </a:lnTo>
                <a:lnTo>
                  <a:pt x="1131365" y="1856568"/>
                </a:lnTo>
                <a:lnTo>
                  <a:pt x="1127675" y="1853748"/>
                </a:lnTo>
                <a:lnTo>
                  <a:pt x="1124419" y="1850929"/>
                </a:lnTo>
                <a:lnTo>
                  <a:pt x="1121380" y="1847459"/>
                </a:lnTo>
                <a:lnTo>
                  <a:pt x="1118558" y="1843989"/>
                </a:lnTo>
                <a:lnTo>
                  <a:pt x="1115954" y="1840085"/>
                </a:lnTo>
                <a:lnTo>
                  <a:pt x="1113783" y="1835747"/>
                </a:lnTo>
                <a:lnTo>
                  <a:pt x="1112046" y="1831409"/>
                </a:lnTo>
                <a:lnTo>
                  <a:pt x="1063423" y="1681538"/>
                </a:lnTo>
                <a:lnTo>
                  <a:pt x="1049747" y="1683491"/>
                </a:lnTo>
                <a:lnTo>
                  <a:pt x="1036289" y="1685009"/>
                </a:lnTo>
                <a:lnTo>
                  <a:pt x="1022397" y="1686310"/>
                </a:lnTo>
                <a:lnTo>
                  <a:pt x="1008505" y="1687611"/>
                </a:lnTo>
                <a:lnTo>
                  <a:pt x="994612" y="1688479"/>
                </a:lnTo>
                <a:lnTo>
                  <a:pt x="980719" y="1689130"/>
                </a:lnTo>
                <a:lnTo>
                  <a:pt x="966392" y="1689346"/>
                </a:lnTo>
                <a:lnTo>
                  <a:pt x="952500" y="1689780"/>
                </a:lnTo>
                <a:lnTo>
                  <a:pt x="938391" y="1689346"/>
                </a:lnTo>
                <a:lnTo>
                  <a:pt x="924281" y="1689130"/>
                </a:lnTo>
                <a:lnTo>
                  <a:pt x="910389" y="1688479"/>
                </a:lnTo>
                <a:lnTo>
                  <a:pt x="896497" y="1687611"/>
                </a:lnTo>
                <a:lnTo>
                  <a:pt x="882604" y="1686310"/>
                </a:lnTo>
                <a:lnTo>
                  <a:pt x="868929" y="1685009"/>
                </a:lnTo>
                <a:lnTo>
                  <a:pt x="855036" y="1683491"/>
                </a:lnTo>
                <a:lnTo>
                  <a:pt x="841361" y="1681538"/>
                </a:lnTo>
                <a:lnTo>
                  <a:pt x="793172" y="1831409"/>
                </a:lnTo>
                <a:lnTo>
                  <a:pt x="791218" y="1835963"/>
                </a:lnTo>
                <a:lnTo>
                  <a:pt x="789264" y="1840085"/>
                </a:lnTo>
                <a:lnTo>
                  <a:pt x="786660" y="1843989"/>
                </a:lnTo>
                <a:lnTo>
                  <a:pt x="783837" y="1847459"/>
                </a:lnTo>
                <a:lnTo>
                  <a:pt x="780798" y="1850929"/>
                </a:lnTo>
                <a:lnTo>
                  <a:pt x="777108" y="1853748"/>
                </a:lnTo>
                <a:lnTo>
                  <a:pt x="773635" y="1856568"/>
                </a:lnTo>
                <a:lnTo>
                  <a:pt x="769728" y="1858520"/>
                </a:lnTo>
                <a:lnTo>
                  <a:pt x="765604" y="1860472"/>
                </a:lnTo>
                <a:lnTo>
                  <a:pt x="761262" y="1861990"/>
                </a:lnTo>
                <a:lnTo>
                  <a:pt x="756921" y="1862858"/>
                </a:lnTo>
                <a:lnTo>
                  <a:pt x="752145" y="1863725"/>
                </a:lnTo>
                <a:lnTo>
                  <a:pt x="747804" y="1863725"/>
                </a:lnTo>
                <a:lnTo>
                  <a:pt x="743246" y="1863508"/>
                </a:lnTo>
                <a:lnTo>
                  <a:pt x="738470" y="1862641"/>
                </a:lnTo>
                <a:lnTo>
                  <a:pt x="733694" y="1861340"/>
                </a:lnTo>
                <a:lnTo>
                  <a:pt x="582614" y="1812323"/>
                </a:lnTo>
                <a:lnTo>
                  <a:pt x="578056" y="1810588"/>
                </a:lnTo>
                <a:lnTo>
                  <a:pt x="573931" y="1808419"/>
                </a:lnTo>
                <a:lnTo>
                  <a:pt x="570024" y="1806033"/>
                </a:lnTo>
                <a:lnTo>
                  <a:pt x="566551" y="1803214"/>
                </a:lnTo>
                <a:lnTo>
                  <a:pt x="563078" y="1799960"/>
                </a:lnTo>
                <a:lnTo>
                  <a:pt x="560039" y="1796707"/>
                </a:lnTo>
                <a:lnTo>
                  <a:pt x="557434" y="1793019"/>
                </a:lnTo>
                <a:lnTo>
                  <a:pt x="555481" y="1789115"/>
                </a:lnTo>
                <a:lnTo>
                  <a:pt x="553310" y="1784995"/>
                </a:lnTo>
                <a:lnTo>
                  <a:pt x="552007" y="1780657"/>
                </a:lnTo>
                <a:lnTo>
                  <a:pt x="550922" y="1776319"/>
                </a:lnTo>
                <a:lnTo>
                  <a:pt x="550271" y="1771764"/>
                </a:lnTo>
                <a:lnTo>
                  <a:pt x="550271" y="1767426"/>
                </a:lnTo>
                <a:lnTo>
                  <a:pt x="550488" y="1762655"/>
                </a:lnTo>
                <a:lnTo>
                  <a:pt x="551356" y="1757883"/>
                </a:lnTo>
                <a:lnTo>
                  <a:pt x="552224" y="1753112"/>
                </a:lnTo>
                <a:lnTo>
                  <a:pt x="601282" y="1603676"/>
                </a:lnTo>
                <a:lnTo>
                  <a:pt x="588909" y="1596952"/>
                </a:lnTo>
                <a:lnTo>
                  <a:pt x="576753" y="1590228"/>
                </a:lnTo>
                <a:lnTo>
                  <a:pt x="564597" y="1583071"/>
                </a:lnTo>
                <a:lnTo>
                  <a:pt x="552658" y="1575914"/>
                </a:lnTo>
                <a:lnTo>
                  <a:pt x="540936" y="1568323"/>
                </a:lnTo>
                <a:lnTo>
                  <a:pt x="529215" y="1560731"/>
                </a:lnTo>
                <a:lnTo>
                  <a:pt x="517927" y="1552923"/>
                </a:lnTo>
                <a:lnTo>
                  <a:pt x="506423" y="1544682"/>
                </a:lnTo>
                <a:lnTo>
                  <a:pt x="495135" y="1536440"/>
                </a:lnTo>
                <a:lnTo>
                  <a:pt x="484281" y="1527982"/>
                </a:lnTo>
                <a:lnTo>
                  <a:pt x="473428" y="1519306"/>
                </a:lnTo>
                <a:lnTo>
                  <a:pt x="462791" y="1510631"/>
                </a:lnTo>
                <a:lnTo>
                  <a:pt x="452155" y="1501521"/>
                </a:lnTo>
                <a:lnTo>
                  <a:pt x="441953" y="1492195"/>
                </a:lnTo>
                <a:lnTo>
                  <a:pt x="431751" y="1482869"/>
                </a:lnTo>
                <a:lnTo>
                  <a:pt x="421549" y="1473108"/>
                </a:lnTo>
                <a:lnTo>
                  <a:pt x="294346" y="1565720"/>
                </a:lnTo>
                <a:lnTo>
                  <a:pt x="290222" y="1568323"/>
                </a:lnTo>
                <a:lnTo>
                  <a:pt x="286097" y="1570708"/>
                </a:lnTo>
                <a:lnTo>
                  <a:pt x="281756" y="1572227"/>
                </a:lnTo>
                <a:lnTo>
                  <a:pt x="277197" y="1573528"/>
                </a:lnTo>
                <a:lnTo>
                  <a:pt x="272856" y="1574179"/>
                </a:lnTo>
                <a:lnTo>
                  <a:pt x="268298" y="1574830"/>
                </a:lnTo>
                <a:lnTo>
                  <a:pt x="263739" y="1574830"/>
                </a:lnTo>
                <a:lnTo>
                  <a:pt x="259397" y="1574179"/>
                </a:lnTo>
                <a:lnTo>
                  <a:pt x="254839" y="1573311"/>
                </a:lnTo>
                <a:lnTo>
                  <a:pt x="250498" y="1572010"/>
                </a:lnTo>
                <a:lnTo>
                  <a:pt x="246374" y="1570275"/>
                </a:lnTo>
                <a:lnTo>
                  <a:pt x="242249" y="1568106"/>
                </a:lnTo>
                <a:lnTo>
                  <a:pt x="238776" y="1565503"/>
                </a:lnTo>
                <a:lnTo>
                  <a:pt x="235086" y="1562467"/>
                </a:lnTo>
                <a:lnTo>
                  <a:pt x="231829" y="1559214"/>
                </a:lnTo>
                <a:lnTo>
                  <a:pt x="228791" y="1555526"/>
                </a:lnTo>
                <a:lnTo>
                  <a:pt x="135017" y="1426694"/>
                </a:lnTo>
                <a:lnTo>
                  <a:pt x="132412" y="1422790"/>
                </a:lnTo>
                <a:lnTo>
                  <a:pt x="130458" y="1418886"/>
                </a:lnTo>
                <a:lnTo>
                  <a:pt x="128722" y="1414332"/>
                </a:lnTo>
                <a:lnTo>
                  <a:pt x="127419" y="1409994"/>
                </a:lnTo>
                <a:lnTo>
                  <a:pt x="126551" y="1405439"/>
                </a:lnTo>
                <a:lnTo>
                  <a:pt x="126334" y="1401101"/>
                </a:lnTo>
                <a:lnTo>
                  <a:pt x="126334" y="1396330"/>
                </a:lnTo>
                <a:lnTo>
                  <a:pt x="126768" y="1391992"/>
                </a:lnTo>
                <a:lnTo>
                  <a:pt x="127853" y="1387654"/>
                </a:lnTo>
                <a:lnTo>
                  <a:pt x="129156" y="1383317"/>
                </a:lnTo>
                <a:lnTo>
                  <a:pt x="130893" y="1379196"/>
                </a:lnTo>
                <a:lnTo>
                  <a:pt x="133063" y="1375075"/>
                </a:lnTo>
                <a:lnTo>
                  <a:pt x="135668" y="1371171"/>
                </a:lnTo>
                <a:lnTo>
                  <a:pt x="138490" y="1367701"/>
                </a:lnTo>
                <a:lnTo>
                  <a:pt x="141746" y="1364447"/>
                </a:lnTo>
                <a:lnTo>
                  <a:pt x="145653" y="1361411"/>
                </a:lnTo>
                <a:lnTo>
                  <a:pt x="272856" y="1269016"/>
                </a:lnTo>
                <a:lnTo>
                  <a:pt x="266995" y="1256654"/>
                </a:lnTo>
                <a:lnTo>
                  <a:pt x="261351" y="1244074"/>
                </a:lnTo>
                <a:lnTo>
                  <a:pt x="255707" y="1231711"/>
                </a:lnTo>
                <a:lnTo>
                  <a:pt x="250281" y="1218698"/>
                </a:lnTo>
                <a:lnTo>
                  <a:pt x="245071" y="1205902"/>
                </a:lnTo>
                <a:lnTo>
                  <a:pt x="240295" y="1193105"/>
                </a:lnTo>
                <a:lnTo>
                  <a:pt x="235737" y="1180092"/>
                </a:lnTo>
                <a:lnTo>
                  <a:pt x="231178" y="1166862"/>
                </a:lnTo>
                <a:lnTo>
                  <a:pt x="227054" y="1153848"/>
                </a:lnTo>
                <a:lnTo>
                  <a:pt x="222930" y="1140401"/>
                </a:lnTo>
                <a:lnTo>
                  <a:pt x="219457" y="1126737"/>
                </a:lnTo>
                <a:lnTo>
                  <a:pt x="215767" y="1113507"/>
                </a:lnTo>
                <a:lnTo>
                  <a:pt x="212728" y="1099626"/>
                </a:lnTo>
                <a:lnTo>
                  <a:pt x="209689" y="1085962"/>
                </a:lnTo>
                <a:lnTo>
                  <a:pt x="207084" y="1072082"/>
                </a:lnTo>
                <a:lnTo>
                  <a:pt x="204479" y="1058201"/>
                </a:lnTo>
                <a:lnTo>
                  <a:pt x="47104" y="1058201"/>
                </a:lnTo>
                <a:lnTo>
                  <a:pt x="42111" y="1057983"/>
                </a:lnTo>
                <a:lnTo>
                  <a:pt x="37552" y="1057116"/>
                </a:lnTo>
                <a:lnTo>
                  <a:pt x="32994" y="1056032"/>
                </a:lnTo>
                <a:lnTo>
                  <a:pt x="28653" y="1054513"/>
                </a:lnTo>
                <a:lnTo>
                  <a:pt x="24745" y="1052562"/>
                </a:lnTo>
                <a:lnTo>
                  <a:pt x="20839" y="1050175"/>
                </a:lnTo>
                <a:lnTo>
                  <a:pt x="16931" y="1047356"/>
                </a:lnTo>
                <a:lnTo>
                  <a:pt x="13892" y="1044536"/>
                </a:lnTo>
                <a:lnTo>
                  <a:pt x="10853" y="1041283"/>
                </a:lnTo>
                <a:lnTo>
                  <a:pt x="8032" y="1037596"/>
                </a:lnTo>
                <a:lnTo>
                  <a:pt x="5644" y="1033692"/>
                </a:lnTo>
                <a:lnTo>
                  <a:pt x="3690" y="1029571"/>
                </a:lnTo>
                <a:lnTo>
                  <a:pt x="1954" y="1025234"/>
                </a:lnTo>
                <a:lnTo>
                  <a:pt x="1085" y="1020896"/>
                </a:lnTo>
                <a:lnTo>
                  <a:pt x="217" y="1015907"/>
                </a:lnTo>
                <a:lnTo>
                  <a:pt x="0" y="1011353"/>
                </a:lnTo>
                <a:lnTo>
                  <a:pt x="0" y="852156"/>
                </a:lnTo>
                <a:lnTo>
                  <a:pt x="217" y="847601"/>
                </a:lnTo>
                <a:lnTo>
                  <a:pt x="1085" y="843047"/>
                </a:lnTo>
                <a:lnTo>
                  <a:pt x="1954" y="838275"/>
                </a:lnTo>
                <a:lnTo>
                  <a:pt x="3690" y="833937"/>
                </a:lnTo>
                <a:lnTo>
                  <a:pt x="5644" y="830250"/>
                </a:lnTo>
                <a:lnTo>
                  <a:pt x="8032" y="826346"/>
                </a:lnTo>
                <a:lnTo>
                  <a:pt x="10853" y="822659"/>
                </a:lnTo>
                <a:lnTo>
                  <a:pt x="13892" y="819406"/>
                </a:lnTo>
                <a:lnTo>
                  <a:pt x="16931" y="816370"/>
                </a:lnTo>
                <a:lnTo>
                  <a:pt x="20839" y="813550"/>
                </a:lnTo>
                <a:lnTo>
                  <a:pt x="24745" y="811164"/>
                </a:lnTo>
                <a:lnTo>
                  <a:pt x="28653" y="809429"/>
                </a:lnTo>
                <a:lnTo>
                  <a:pt x="32994" y="807477"/>
                </a:lnTo>
                <a:lnTo>
                  <a:pt x="37552" y="806609"/>
                </a:lnTo>
                <a:lnTo>
                  <a:pt x="42111" y="805742"/>
                </a:lnTo>
                <a:lnTo>
                  <a:pt x="47104" y="805525"/>
                </a:lnTo>
                <a:lnTo>
                  <a:pt x="204479" y="805525"/>
                </a:lnTo>
                <a:lnTo>
                  <a:pt x="207084" y="791644"/>
                </a:lnTo>
                <a:lnTo>
                  <a:pt x="209689" y="777764"/>
                </a:lnTo>
                <a:lnTo>
                  <a:pt x="212728" y="764099"/>
                </a:lnTo>
                <a:lnTo>
                  <a:pt x="215767" y="750436"/>
                </a:lnTo>
                <a:lnTo>
                  <a:pt x="219457" y="736771"/>
                </a:lnTo>
                <a:lnTo>
                  <a:pt x="222930" y="723324"/>
                </a:lnTo>
                <a:lnTo>
                  <a:pt x="227054" y="709877"/>
                </a:lnTo>
                <a:lnTo>
                  <a:pt x="231178" y="696647"/>
                </a:lnTo>
                <a:lnTo>
                  <a:pt x="235737" y="683634"/>
                </a:lnTo>
                <a:lnTo>
                  <a:pt x="240295" y="670620"/>
                </a:lnTo>
                <a:lnTo>
                  <a:pt x="245071" y="657607"/>
                </a:lnTo>
                <a:lnTo>
                  <a:pt x="250281" y="644810"/>
                </a:lnTo>
                <a:lnTo>
                  <a:pt x="255707" y="632014"/>
                </a:lnTo>
                <a:lnTo>
                  <a:pt x="261351" y="619434"/>
                </a:lnTo>
                <a:lnTo>
                  <a:pt x="266995" y="607072"/>
                </a:lnTo>
                <a:lnTo>
                  <a:pt x="272856" y="594709"/>
                </a:lnTo>
                <a:lnTo>
                  <a:pt x="145653" y="502098"/>
                </a:lnTo>
                <a:lnTo>
                  <a:pt x="141746" y="499061"/>
                </a:lnTo>
                <a:lnTo>
                  <a:pt x="138490" y="495808"/>
                </a:lnTo>
                <a:lnTo>
                  <a:pt x="135668" y="492337"/>
                </a:lnTo>
                <a:lnTo>
                  <a:pt x="133063" y="488651"/>
                </a:lnTo>
                <a:lnTo>
                  <a:pt x="130893" y="484529"/>
                </a:lnTo>
                <a:lnTo>
                  <a:pt x="129156" y="480409"/>
                </a:lnTo>
                <a:lnTo>
                  <a:pt x="127853" y="475854"/>
                </a:lnTo>
                <a:lnTo>
                  <a:pt x="126768" y="471516"/>
                </a:lnTo>
                <a:lnTo>
                  <a:pt x="126334" y="467178"/>
                </a:lnTo>
                <a:lnTo>
                  <a:pt x="126334" y="462624"/>
                </a:lnTo>
                <a:lnTo>
                  <a:pt x="126551" y="458069"/>
                </a:lnTo>
                <a:lnTo>
                  <a:pt x="127419" y="453515"/>
                </a:lnTo>
                <a:lnTo>
                  <a:pt x="128722" y="449177"/>
                </a:lnTo>
                <a:lnTo>
                  <a:pt x="130458" y="444839"/>
                </a:lnTo>
                <a:lnTo>
                  <a:pt x="132412" y="440718"/>
                </a:lnTo>
                <a:lnTo>
                  <a:pt x="135017" y="436597"/>
                </a:lnTo>
                <a:lnTo>
                  <a:pt x="228791" y="308416"/>
                </a:lnTo>
                <a:lnTo>
                  <a:pt x="231829" y="304512"/>
                </a:lnTo>
                <a:lnTo>
                  <a:pt x="235086" y="301259"/>
                </a:lnTo>
                <a:lnTo>
                  <a:pt x="238776" y="298005"/>
                </a:lnTo>
                <a:lnTo>
                  <a:pt x="242249" y="295619"/>
                </a:lnTo>
                <a:lnTo>
                  <a:pt x="246374" y="293451"/>
                </a:lnTo>
                <a:lnTo>
                  <a:pt x="250498" y="291715"/>
                </a:lnTo>
                <a:lnTo>
                  <a:pt x="254839" y="290414"/>
                </a:lnTo>
                <a:lnTo>
                  <a:pt x="259397" y="289330"/>
                </a:lnTo>
                <a:lnTo>
                  <a:pt x="263739" y="288896"/>
                </a:lnTo>
                <a:lnTo>
                  <a:pt x="268298" y="288896"/>
                </a:lnTo>
                <a:lnTo>
                  <a:pt x="272856" y="289330"/>
                </a:lnTo>
                <a:lnTo>
                  <a:pt x="277197" y="290197"/>
                </a:lnTo>
                <a:lnTo>
                  <a:pt x="281756" y="291499"/>
                </a:lnTo>
                <a:lnTo>
                  <a:pt x="286097" y="293017"/>
                </a:lnTo>
                <a:lnTo>
                  <a:pt x="290222" y="295186"/>
                </a:lnTo>
                <a:lnTo>
                  <a:pt x="294346" y="297788"/>
                </a:lnTo>
                <a:lnTo>
                  <a:pt x="421549" y="390400"/>
                </a:lnTo>
                <a:lnTo>
                  <a:pt x="431751" y="380857"/>
                </a:lnTo>
                <a:lnTo>
                  <a:pt x="441953" y="371314"/>
                </a:lnTo>
                <a:lnTo>
                  <a:pt x="452155" y="361988"/>
                </a:lnTo>
                <a:lnTo>
                  <a:pt x="462791" y="353095"/>
                </a:lnTo>
                <a:lnTo>
                  <a:pt x="473645" y="344203"/>
                </a:lnTo>
                <a:lnTo>
                  <a:pt x="484281" y="335527"/>
                </a:lnTo>
                <a:lnTo>
                  <a:pt x="495135" y="327068"/>
                </a:lnTo>
                <a:lnTo>
                  <a:pt x="506423" y="318827"/>
                </a:lnTo>
                <a:lnTo>
                  <a:pt x="517927" y="310585"/>
                </a:lnTo>
                <a:lnTo>
                  <a:pt x="529215" y="302994"/>
                </a:lnTo>
                <a:lnTo>
                  <a:pt x="540936" y="295186"/>
                </a:lnTo>
                <a:lnTo>
                  <a:pt x="552658" y="287811"/>
                </a:lnTo>
                <a:lnTo>
                  <a:pt x="564597" y="280654"/>
                </a:lnTo>
                <a:lnTo>
                  <a:pt x="576753" y="273497"/>
                </a:lnTo>
                <a:lnTo>
                  <a:pt x="588909" y="266773"/>
                </a:lnTo>
                <a:lnTo>
                  <a:pt x="601282" y="260050"/>
                </a:lnTo>
                <a:lnTo>
                  <a:pt x="552224" y="110396"/>
                </a:lnTo>
                <a:lnTo>
                  <a:pt x="550922" y="105842"/>
                </a:lnTo>
                <a:lnTo>
                  <a:pt x="550488" y="100853"/>
                </a:lnTo>
                <a:lnTo>
                  <a:pt x="550053" y="96299"/>
                </a:lnTo>
                <a:lnTo>
                  <a:pt x="550271" y="91961"/>
                </a:lnTo>
                <a:lnTo>
                  <a:pt x="550704" y="87406"/>
                </a:lnTo>
                <a:lnTo>
                  <a:pt x="552007" y="82852"/>
                </a:lnTo>
                <a:lnTo>
                  <a:pt x="553310" y="78514"/>
                </a:lnTo>
                <a:lnTo>
                  <a:pt x="555046" y="74826"/>
                </a:lnTo>
                <a:lnTo>
                  <a:pt x="557434" y="70706"/>
                </a:lnTo>
                <a:lnTo>
                  <a:pt x="560039" y="67018"/>
                </a:lnTo>
                <a:lnTo>
                  <a:pt x="563078" y="63765"/>
                </a:lnTo>
                <a:lnTo>
                  <a:pt x="566551" y="60512"/>
                </a:lnTo>
                <a:lnTo>
                  <a:pt x="570024" y="57693"/>
                </a:lnTo>
                <a:lnTo>
                  <a:pt x="573931" y="55090"/>
                </a:lnTo>
                <a:lnTo>
                  <a:pt x="578056" y="53137"/>
                </a:lnTo>
                <a:lnTo>
                  <a:pt x="582614" y="51402"/>
                </a:lnTo>
                <a:lnTo>
                  <a:pt x="733912" y="1952"/>
                </a:lnTo>
                <a:lnTo>
                  <a:pt x="738470" y="868"/>
                </a:lnTo>
                <a:lnTo>
                  <a:pt x="743246" y="216"/>
                </a:lnTo>
                <a:close/>
              </a:path>
            </a:pathLst>
          </a:custGeom>
          <a:solidFill>
            <a:schemeClr val="accent1">
              <a:alpha val="100000"/>
            </a:schemeClr>
          </a:solidFill>
        </p:spPr>
        <p:txBody>
          <a:bodyPr/>
          <a:lstStyle/>
          <a:p>
            <a:endParaRPr lang="zh-CN" altLang="en-US"/>
          </a:p>
        </p:txBody>
      </p:sp>
      <p:grpSp>
        <p:nvGrpSpPr>
          <p:cNvPr id="6" name="Group 6"/>
          <p:cNvGrpSpPr/>
          <p:nvPr/>
        </p:nvGrpSpPr>
        <p:grpSpPr>
          <a:xfrm>
            <a:off x="6184200" y="2878170"/>
            <a:ext cx="461677" cy="550831"/>
            <a:chOff x="6184200" y="2878170"/>
            <a:chExt cx="461677" cy="550831"/>
          </a:xfrm>
        </p:grpSpPr>
        <p:sp>
          <p:nvSpPr>
            <p:cNvPr id="7" name="Freeform 7"/>
            <p:cNvSpPr/>
            <p:nvPr/>
          </p:nvSpPr>
          <p:spPr>
            <a:xfrm>
              <a:off x="6350411" y="2984088"/>
              <a:ext cx="147161" cy="176213"/>
            </a:xfrm>
            <a:custGeom>
              <a:avLst/>
              <a:gdLst/>
              <a:ahLst/>
              <a:cxnLst/>
              <a:rect l="l" t="t" r="r" b="b"/>
              <a:pathLst>
                <a:path w="56" h="67">
                  <a:moveTo>
                    <a:pt x="28" y="0"/>
                  </a:moveTo>
                  <a:cubicBezTo>
                    <a:pt x="13" y="0"/>
                    <a:pt x="0" y="13"/>
                    <a:pt x="0" y="28"/>
                  </a:cubicBezTo>
                  <a:cubicBezTo>
                    <a:pt x="0" y="34"/>
                    <a:pt x="2" y="40"/>
                    <a:pt x="7" y="46"/>
                  </a:cubicBezTo>
                  <a:cubicBezTo>
                    <a:pt x="11" y="52"/>
                    <a:pt x="15" y="58"/>
                    <a:pt x="16" y="65"/>
                  </a:cubicBezTo>
                  <a:cubicBezTo>
                    <a:pt x="16" y="67"/>
                    <a:pt x="16" y="67"/>
                    <a:pt x="16" y="67"/>
                  </a:cubicBezTo>
                  <a:cubicBezTo>
                    <a:pt x="25" y="67"/>
                    <a:pt x="25" y="67"/>
                    <a:pt x="25" y="67"/>
                  </a:cubicBezTo>
                  <a:cubicBezTo>
                    <a:pt x="26" y="65"/>
                    <a:pt x="26" y="65"/>
                    <a:pt x="26" y="65"/>
                  </a:cubicBezTo>
                  <a:cubicBezTo>
                    <a:pt x="26" y="61"/>
                    <a:pt x="26" y="50"/>
                    <a:pt x="22" y="42"/>
                  </a:cubicBezTo>
                  <a:cubicBezTo>
                    <a:pt x="24" y="42"/>
                    <a:pt x="26" y="41"/>
                    <a:pt x="28" y="41"/>
                  </a:cubicBezTo>
                  <a:cubicBezTo>
                    <a:pt x="29" y="41"/>
                    <a:pt x="29" y="41"/>
                    <a:pt x="29" y="41"/>
                  </a:cubicBezTo>
                  <a:cubicBezTo>
                    <a:pt x="31" y="41"/>
                    <a:pt x="33" y="42"/>
                    <a:pt x="34" y="42"/>
                  </a:cubicBezTo>
                  <a:cubicBezTo>
                    <a:pt x="32" y="48"/>
                    <a:pt x="31" y="55"/>
                    <a:pt x="31" y="65"/>
                  </a:cubicBezTo>
                  <a:cubicBezTo>
                    <a:pt x="31" y="67"/>
                    <a:pt x="31" y="67"/>
                    <a:pt x="31" y="67"/>
                  </a:cubicBezTo>
                  <a:cubicBezTo>
                    <a:pt x="40" y="67"/>
                    <a:pt x="40" y="67"/>
                    <a:pt x="40" y="67"/>
                  </a:cubicBezTo>
                  <a:cubicBezTo>
                    <a:pt x="41" y="65"/>
                    <a:pt x="41" y="65"/>
                    <a:pt x="41" y="65"/>
                  </a:cubicBezTo>
                  <a:cubicBezTo>
                    <a:pt x="42" y="58"/>
                    <a:pt x="46" y="52"/>
                    <a:pt x="50" y="46"/>
                  </a:cubicBezTo>
                  <a:cubicBezTo>
                    <a:pt x="54" y="41"/>
                    <a:pt x="56" y="34"/>
                    <a:pt x="56" y="28"/>
                  </a:cubicBezTo>
                  <a:cubicBezTo>
                    <a:pt x="56" y="13"/>
                    <a:pt x="44" y="0"/>
                    <a:pt x="28" y="0"/>
                  </a:cubicBezTo>
                  <a:close/>
                </a:path>
              </a:pathLst>
            </a:custGeom>
            <a:solidFill>
              <a:schemeClr val="accent1">
                <a:alpha val="100000"/>
              </a:schemeClr>
            </a:solidFill>
          </p:spPr>
          <p:txBody>
            <a:bodyPr/>
            <a:lstStyle/>
            <a:p>
              <a:endParaRPr lang="zh-CN" altLang="en-US"/>
            </a:p>
          </p:txBody>
        </p:sp>
        <p:sp>
          <p:nvSpPr>
            <p:cNvPr id="8" name="Freeform 8"/>
            <p:cNvSpPr/>
            <p:nvPr/>
          </p:nvSpPr>
          <p:spPr>
            <a:xfrm>
              <a:off x="6184200" y="2878170"/>
              <a:ext cx="461677" cy="550831"/>
            </a:xfrm>
            <a:custGeom>
              <a:avLst/>
              <a:gdLst/>
              <a:ahLst/>
              <a:cxnLst/>
              <a:rect l="l" t="t" r="r" b="b"/>
              <a:pathLst>
                <a:path w="175" h="209">
                  <a:moveTo>
                    <a:pt x="146" y="24"/>
                  </a:moveTo>
                  <a:cubicBezTo>
                    <a:pt x="126" y="8"/>
                    <a:pt x="100" y="0"/>
                    <a:pt x="66" y="8"/>
                  </a:cubicBezTo>
                  <a:cubicBezTo>
                    <a:pt x="42" y="15"/>
                    <a:pt x="21" y="33"/>
                    <a:pt x="16" y="67"/>
                  </a:cubicBezTo>
                  <a:cubicBezTo>
                    <a:pt x="14" y="78"/>
                    <a:pt x="16" y="84"/>
                    <a:pt x="16" y="85"/>
                  </a:cubicBezTo>
                  <a:cubicBezTo>
                    <a:pt x="18" y="87"/>
                    <a:pt x="20" y="91"/>
                    <a:pt x="20" y="94"/>
                  </a:cubicBezTo>
                  <a:cubicBezTo>
                    <a:pt x="20" y="95"/>
                    <a:pt x="19" y="96"/>
                    <a:pt x="19" y="97"/>
                  </a:cubicBezTo>
                  <a:cubicBezTo>
                    <a:pt x="2" y="121"/>
                    <a:pt x="2" y="121"/>
                    <a:pt x="2" y="121"/>
                  </a:cubicBezTo>
                  <a:cubicBezTo>
                    <a:pt x="1" y="123"/>
                    <a:pt x="0" y="125"/>
                    <a:pt x="1" y="127"/>
                  </a:cubicBezTo>
                  <a:cubicBezTo>
                    <a:pt x="4" y="132"/>
                    <a:pt x="12" y="131"/>
                    <a:pt x="14" y="132"/>
                  </a:cubicBezTo>
                  <a:cubicBezTo>
                    <a:pt x="16" y="133"/>
                    <a:pt x="17" y="136"/>
                    <a:pt x="16" y="139"/>
                  </a:cubicBezTo>
                  <a:cubicBezTo>
                    <a:pt x="15" y="141"/>
                    <a:pt x="13" y="145"/>
                    <a:pt x="15" y="146"/>
                  </a:cubicBezTo>
                  <a:cubicBezTo>
                    <a:pt x="17" y="147"/>
                    <a:pt x="19" y="148"/>
                    <a:pt x="19" y="148"/>
                  </a:cubicBezTo>
                  <a:cubicBezTo>
                    <a:pt x="19" y="148"/>
                    <a:pt x="16" y="149"/>
                    <a:pt x="16" y="151"/>
                  </a:cubicBezTo>
                  <a:cubicBezTo>
                    <a:pt x="15" y="153"/>
                    <a:pt x="16" y="156"/>
                    <a:pt x="19" y="157"/>
                  </a:cubicBezTo>
                  <a:cubicBezTo>
                    <a:pt x="19" y="157"/>
                    <a:pt x="22" y="164"/>
                    <a:pt x="21" y="171"/>
                  </a:cubicBezTo>
                  <a:cubicBezTo>
                    <a:pt x="20" y="177"/>
                    <a:pt x="18" y="183"/>
                    <a:pt x="23" y="187"/>
                  </a:cubicBezTo>
                  <a:cubicBezTo>
                    <a:pt x="28" y="191"/>
                    <a:pt x="48" y="188"/>
                    <a:pt x="60" y="184"/>
                  </a:cubicBezTo>
                  <a:cubicBezTo>
                    <a:pt x="60" y="184"/>
                    <a:pt x="64" y="191"/>
                    <a:pt x="68" y="209"/>
                  </a:cubicBezTo>
                  <a:cubicBezTo>
                    <a:pt x="152" y="183"/>
                    <a:pt x="152" y="183"/>
                    <a:pt x="152" y="183"/>
                  </a:cubicBezTo>
                  <a:cubicBezTo>
                    <a:pt x="147" y="170"/>
                    <a:pt x="145" y="163"/>
                    <a:pt x="145" y="159"/>
                  </a:cubicBezTo>
                  <a:cubicBezTo>
                    <a:pt x="143" y="148"/>
                    <a:pt x="160" y="128"/>
                    <a:pt x="166" y="106"/>
                  </a:cubicBezTo>
                  <a:cubicBezTo>
                    <a:pt x="173" y="81"/>
                    <a:pt x="175" y="48"/>
                    <a:pt x="146" y="24"/>
                  </a:cubicBezTo>
                  <a:close/>
                  <a:moveTo>
                    <a:pt x="118" y="90"/>
                  </a:moveTo>
                  <a:cubicBezTo>
                    <a:pt x="112" y="98"/>
                    <a:pt x="110" y="104"/>
                    <a:pt x="110" y="110"/>
                  </a:cubicBezTo>
                  <a:cubicBezTo>
                    <a:pt x="110" y="128"/>
                    <a:pt x="110" y="128"/>
                    <a:pt x="110" y="128"/>
                  </a:cubicBezTo>
                  <a:cubicBezTo>
                    <a:pt x="110" y="133"/>
                    <a:pt x="107" y="136"/>
                    <a:pt x="104" y="136"/>
                  </a:cubicBezTo>
                  <a:cubicBezTo>
                    <a:pt x="97" y="136"/>
                    <a:pt x="97" y="136"/>
                    <a:pt x="97" y="136"/>
                  </a:cubicBezTo>
                  <a:cubicBezTo>
                    <a:pt x="96" y="136"/>
                    <a:pt x="96" y="136"/>
                    <a:pt x="96" y="136"/>
                  </a:cubicBezTo>
                  <a:cubicBezTo>
                    <a:pt x="95" y="138"/>
                    <a:pt x="93" y="139"/>
                    <a:pt x="91" y="139"/>
                  </a:cubicBezTo>
                  <a:cubicBezTo>
                    <a:pt x="89" y="139"/>
                    <a:pt x="88" y="138"/>
                    <a:pt x="87" y="136"/>
                  </a:cubicBezTo>
                  <a:cubicBezTo>
                    <a:pt x="86" y="136"/>
                    <a:pt x="86" y="136"/>
                    <a:pt x="86" y="136"/>
                  </a:cubicBezTo>
                  <a:cubicBezTo>
                    <a:pt x="79" y="136"/>
                    <a:pt x="79" y="136"/>
                    <a:pt x="79" y="136"/>
                  </a:cubicBezTo>
                  <a:cubicBezTo>
                    <a:pt x="76" y="136"/>
                    <a:pt x="73" y="133"/>
                    <a:pt x="73" y="129"/>
                  </a:cubicBezTo>
                  <a:cubicBezTo>
                    <a:pt x="73" y="110"/>
                    <a:pt x="73" y="110"/>
                    <a:pt x="73" y="110"/>
                  </a:cubicBezTo>
                  <a:cubicBezTo>
                    <a:pt x="73" y="104"/>
                    <a:pt x="70" y="98"/>
                    <a:pt x="65" y="90"/>
                  </a:cubicBezTo>
                  <a:cubicBezTo>
                    <a:pt x="59" y="83"/>
                    <a:pt x="57" y="76"/>
                    <a:pt x="57" y="68"/>
                  </a:cubicBezTo>
                  <a:cubicBezTo>
                    <a:pt x="57" y="49"/>
                    <a:pt x="72" y="34"/>
                    <a:pt x="91" y="34"/>
                  </a:cubicBezTo>
                  <a:cubicBezTo>
                    <a:pt x="110" y="34"/>
                    <a:pt x="126" y="49"/>
                    <a:pt x="126" y="68"/>
                  </a:cubicBezTo>
                  <a:cubicBezTo>
                    <a:pt x="126" y="76"/>
                    <a:pt x="123" y="83"/>
                    <a:pt x="118" y="90"/>
                  </a:cubicBezTo>
                  <a:close/>
                </a:path>
              </a:pathLst>
            </a:custGeom>
            <a:solidFill>
              <a:schemeClr val="accent1">
                <a:alpha val="100000"/>
              </a:schemeClr>
            </a:solidFill>
          </p:spPr>
          <p:txBody>
            <a:bodyPr/>
            <a:lstStyle/>
            <a:p>
              <a:endParaRPr lang="zh-CN" altLang="en-US"/>
            </a:p>
          </p:txBody>
        </p:sp>
      </p:grpSp>
      <p:grpSp>
        <p:nvGrpSpPr>
          <p:cNvPr id="9" name="Group 9"/>
          <p:cNvGrpSpPr/>
          <p:nvPr/>
        </p:nvGrpSpPr>
        <p:grpSpPr>
          <a:xfrm>
            <a:off x="1996032" y="4065529"/>
            <a:ext cx="664560" cy="579786"/>
            <a:chOff x="1996032" y="4065529"/>
            <a:chExt cx="664560" cy="579786"/>
          </a:xfrm>
        </p:grpSpPr>
        <p:sp>
          <p:nvSpPr>
            <p:cNvPr id="10" name="Freeform 10"/>
            <p:cNvSpPr/>
            <p:nvPr/>
          </p:nvSpPr>
          <p:spPr>
            <a:xfrm>
              <a:off x="1996032" y="4204879"/>
              <a:ext cx="440436" cy="440436"/>
            </a:xfrm>
            <a:custGeom>
              <a:avLst/>
              <a:gdLst/>
              <a:ahLst/>
              <a:cxnLst/>
              <a:rect l="l" t="t" r="r" b="b"/>
              <a:pathLst>
                <a:path w="167" h="167">
                  <a:moveTo>
                    <a:pt x="161" y="71"/>
                  </a:moveTo>
                  <a:cubicBezTo>
                    <a:pt x="148" y="71"/>
                    <a:pt x="148" y="71"/>
                    <a:pt x="148" y="71"/>
                  </a:cubicBezTo>
                  <a:cubicBezTo>
                    <a:pt x="146" y="62"/>
                    <a:pt x="143" y="54"/>
                    <a:pt x="138" y="47"/>
                  </a:cubicBezTo>
                  <a:cubicBezTo>
                    <a:pt x="147" y="38"/>
                    <a:pt x="147" y="38"/>
                    <a:pt x="147" y="38"/>
                  </a:cubicBezTo>
                  <a:cubicBezTo>
                    <a:pt x="149" y="36"/>
                    <a:pt x="150" y="32"/>
                    <a:pt x="148" y="31"/>
                  </a:cubicBezTo>
                  <a:cubicBezTo>
                    <a:pt x="136" y="19"/>
                    <a:pt x="136" y="19"/>
                    <a:pt x="136" y="19"/>
                  </a:cubicBezTo>
                  <a:cubicBezTo>
                    <a:pt x="135" y="17"/>
                    <a:pt x="131" y="18"/>
                    <a:pt x="129" y="20"/>
                  </a:cubicBezTo>
                  <a:cubicBezTo>
                    <a:pt x="120" y="29"/>
                    <a:pt x="120" y="29"/>
                    <a:pt x="120" y="29"/>
                  </a:cubicBezTo>
                  <a:cubicBezTo>
                    <a:pt x="113" y="24"/>
                    <a:pt x="105" y="21"/>
                    <a:pt x="96" y="19"/>
                  </a:cubicBezTo>
                  <a:cubicBezTo>
                    <a:pt x="96" y="6"/>
                    <a:pt x="96" y="6"/>
                    <a:pt x="96" y="6"/>
                  </a:cubicBezTo>
                  <a:cubicBezTo>
                    <a:pt x="96" y="3"/>
                    <a:pt x="94" y="0"/>
                    <a:pt x="92" y="0"/>
                  </a:cubicBezTo>
                  <a:cubicBezTo>
                    <a:pt x="75" y="0"/>
                    <a:pt x="75" y="0"/>
                    <a:pt x="75" y="0"/>
                  </a:cubicBezTo>
                  <a:cubicBezTo>
                    <a:pt x="73" y="0"/>
                    <a:pt x="71" y="3"/>
                    <a:pt x="71" y="6"/>
                  </a:cubicBezTo>
                  <a:cubicBezTo>
                    <a:pt x="71" y="19"/>
                    <a:pt x="71" y="19"/>
                    <a:pt x="71" y="19"/>
                  </a:cubicBezTo>
                  <a:cubicBezTo>
                    <a:pt x="62" y="21"/>
                    <a:pt x="54" y="24"/>
                    <a:pt x="46" y="29"/>
                  </a:cubicBezTo>
                  <a:cubicBezTo>
                    <a:pt x="37" y="20"/>
                    <a:pt x="37" y="20"/>
                    <a:pt x="37" y="20"/>
                  </a:cubicBezTo>
                  <a:cubicBezTo>
                    <a:pt x="35" y="18"/>
                    <a:pt x="32" y="17"/>
                    <a:pt x="30" y="19"/>
                  </a:cubicBezTo>
                  <a:cubicBezTo>
                    <a:pt x="18" y="31"/>
                    <a:pt x="18" y="31"/>
                    <a:pt x="18" y="31"/>
                  </a:cubicBezTo>
                  <a:cubicBezTo>
                    <a:pt x="17" y="32"/>
                    <a:pt x="17" y="36"/>
                    <a:pt x="19" y="38"/>
                  </a:cubicBezTo>
                  <a:cubicBezTo>
                    <a:pt x="29" y="47"/>
                    <a:pt x="29" y="47"/>
                    <a:pt x="29" y="47"/>
                  </a:cubicBezTo>
                  <a:cubicBezTo>
                    <a:pt x="24" y="54"/>
                    <a:pt x="20" y="62"/>
                    <a:pt x="19" y="71"/>
                  </a:cubicBezTo>
                  <a:cubicBezTo>
                    <a:pt x="6" y="71"/>
                    <a:pt x="6" y="71"/>
                    <a:pt x="6" y="71"/>
                  </a:cubicBezTo>
                  <a:cubicBezTo>
                    <a:pt x="2" y="71"/>
                    <a:pt x="0" y="73"/>
                    <a:pt x="0" y="75"/>
                  </a:cubicBezTo>
                  <a:cubicBezTo>
                    <a:pt x="0" y="92"/>
                    <a:pt x="0" y="92"/>
                    <a:pt x="0" y="92"/>
                  </a:cubicBezTo>
                  <a:cubicBezTo>
                    <a:pt x="0" y="94"/>
                    <a:pt x="2" y="96"/>
                    <a:pt x="6" y="96"/>
                  </a:cubicBezTo>
                  <a:cubicBezTo>
                    <a:pt x="19" y="96"/>
                    <a:pt x="19" y="96"/>
                    <a:pt x="19" y="96"/>
                  </a:cubicBezTo>
                  <a:cubicBezTo>
                    <a:pt x="20" y="105"/>
                    <a:pt x="24" y="113"/>
                    <a:pt x="29" y="120"/>
                  </a:cubicBezTo>
                  <a:cubicBezTo>
                    <a:pt x="19" y="130"/>
                    <a:pt x="19" y="130"/>
                    <a:pt x="19" y="130"/>
                  </a:cubicBezTo>
                  <a:cubicBezTo>
                    <a:pt x="17" y="132"/>
                    <a:pt x="17" y="135"/>
                    <a:pt x="18" y="137"/>
                  </a:cubicBezTo>
                  <a:cubicBezTo>
                    <a:pt x="30" y="148"/>
                    <a:pt x="30" y="148"/>
                    <a:pt x="30" y="148"/>
                  </a:cubicBezTo>
                  <a:cubicBezTo>
                    <a:pt x="32" y="150"/>
                    <a:pt x="35" y="150"/>
                    <a:pt x="37" y="147"/>
                  </a:cubicBezTo>
                  <a:cubicBezTo>
                    <a:pt x="46" y="138"/>
                    <a:pt x="46" y="138"/>
                    <a:pt x="46" y="138"/>
                  </a:cubicBezTo>
                  <a:cubicBezTo>
                    <a:pt x="54" y="143"/>
                    <a:pt x="62" y="147"/>
                    <a:pt x="71" y="148"/>
                  </a:cubicBezTo>
                  <a:cubicBezTo>
                    <a:pt x="71" y="161"/>
                    <a:pt x="71" y="161"/>
                    <a:pt x="71" y="161"/>
                  </a:cubicBezTo>
                  <a:cubicBezTo>
                    <a:pt x="71" y="164"/>
                    <a:pt x="73" y="167"/>
                    <a:pt x="75" y="167"/>
                  </a:cubicBezTo>
                  <a:cubicBezTo>
                    <a:pt x="92" y="167"/>
                    <a:pt x="92" y="167"/>
                    <a:pt x="92" y="167"/>
                  </a:cubicBezTo>
                  <a:cubicBezTo>
                    <a:pt x="94" y="167"/>
                    <a:pt x="96" y="164"/>
                    <a:pt x="96" y="161"/>
                  </a:cubicBezTo>
                  <a:cubicBezTo>
                    <a:pt x="96" y="148"/>
                    <a:pt x="96" y="148"/>
                    <a:pt x="96" y="148"/>
                  </a:cubicBezTo>
                  <a:cubicBezTo>
                    <a:pt x="105" y="147"/>
                    <a:pt x="113" y="143"/>
                    <a:pt x="120" y="138"/>
                  </a:cubicBezTo>
                  <a:cubicBezTo>
                    <a:pt x="129" y="147"/>
                    <a:pt x="129" y="147"/>
                    <a:pt x="129" y="147"/>
                  </a:cubicBezTo>
                  <a:cubicBezTo>
                    <a:pt x="131" y="150"/>
                    <a:pt x="135" y="150"/>
                    <a:pt x="136" y="148"/>
                  </a:cubicBezTo>
                  <a:cubicBezTo>
                    <a:pt x="148" y="137"/>
                    <a:pt x="148" y="137"/>
                    <a:pt x="148" y="137"/>
                  </a:cubicBezTo>
                  <a:cubicBezTo>
                    <a:pt x="150" y="135"/>
                    <a:pt x="149" y="132"/>
                    <a:pt x="147" y="130"/>
                  </a:cubicBezTo>
                  <a:cubicBezTo>
                    <a:pt x="138" y="120"/>
                    <a:pt x="138" y="120"/>
                    <a:pt x="138" y="120"/>
                  </a:cubicBezTo>
                  <a:cubicBezTo>
                    <a:pt x="143" y="113"/>
                    <a:pt x="146" y="105"/>
                    <a:pt x="148" y="96"/>
                  </a:cubicBezTo>
                  <a:cubicBezTo>
                    <a:pt x="161" y="96"/>
                    <a:pt x="161" y="96"/>
                    <a:pt x="161" y="96"/>
                  </a:cubicBezTo>
                  <a:cubicBezTo>
                    <a:pt x="164" y="96"/>
                    <a:pt x="167" y="94"/>
                    <a:pt x="167" y="92"/>
                  </a:cubicBezTo>
                  <a:cubicBezTo>
                    <a:pt x="167" y="75"/>
                    <a:pt x="167" y="75"/>
                    <a:pt x="167" y="75"/>
                  </a:cubicBezTo>
                  <a:cubicBezTo>
                    <a:pt x="167" y="73"/>
                    <a:pt x="164" y="71"/>
                    <a:pt x="161" y="71"/>
                  </a:cubicBezTo>
                  <a:close/>
                  <a:moveTo>
                    <a:pt x="83" y="114"/>
                  </a:moveTo>
                  <a:cubicBezTo>
                    <a:pt x="66" y="114"/>
                    <a:pt x="52" y="101"/>
                    <a:pt x="52" y="84"/>
                  </a:cubicBezTo>
                  <a:cubicBezTo>
                    <a:pt x="52" y="67"/>
                    <a:pt x="66" y="53"/>
                    <a:pt x="83" y="53"/>
                  </a:cubicBezTo>
                  <a:cubicBezTo>
                    <a:pt x="100" y="53"/>
                    <a:pt x="114" y="67"/>
                    <a:pt x="114" y="84"/>
                  </a:cubicBezTo>
                  <a:cubicBezTo>
                    <a:pt x="114" y="101"/>
                    <a:pt x="100" y="114"/>
                    <a:pt x="83" y="114"/>
                  </a:cubicBezTo>
                  <a:close/>
                </a:path>
              </a:pathLst>
            </a:custGeom>
            <a:solidFill>
              <a:schemeClr val="accent4">
                <a:alpha val="100000"/>
              </a:schemeClr>
            </a:solidFill>
          </p:spPr>
          <p:txBody>
            <a:bodyPr/>
            <a:lstStyle/>
            <a:p>
              <a:endParaRPr lang="zh-CN" altLang="en-US"/>
            </a:p>
          </p:txBody>
        </p:sp>
        <p:sp>
          <p:nvSpPr>
            <p:cNvPr id="11" name="Freeform 11"/>
            <p:cNvSpPr/>
            <p:nvPr/>
          </p:nvSpPr>
          <p:spPr>
            <a:xfrm>
              <a:off x="2341695" y="4065529"/>
              <a:ext cx="318897" cy="316706"/>
            </a:xfrm>
            <a:custGeom>
              <a:avLst/>
              <a:gdLst/>
              <a:ahLst/>
              <a:cxnLst/>
              <a:rect l="l" t="t" r="r" b="b"/>
              <a:pathLst>
                <a:path w="121" h="120">
                  <a:moveTo>
                    <a:pt x="117" y="51"/>
                  </a:moveTo>
                  <a:cubicBezTo>
                    <a:pt x="108" y="51"/>
                    <a:pt x="108" y="51"/>
                    <a:pt x="108" y="51"/>
                  </a:cubicBezTo>
                  <a:cubicBezTo>
                    <a:pt x="106" y="44"/>
                    <a:pt x="104" y="38"/>
                    <a:pt x="100" y="33"/>
                  </a:cubicBezTo>
                  <a:cubicBezTo>
                    <a:pt x="107" y="27"/>
                    <a:pt x="107" y="27"/>
                    <a:pt x="107" y="27"/>
                  </a:cubicBezTo>
                  <a:cubicBezTo>
                    <a:pt x="109" y="25"/>
                    <a:pt x="109" y="23"/>
                    <a:pt x="108" y="22"/>
                  </a:cubicBezTo>
                  <a:cubicBezTo>
                    <a:pt x="99" y="13"/>
                    <a:pt x="99" y="13"/>
                    <a:pt x="99" y="13"/>
                  </a:cubicBezTo>
                  <a:cubicBezTo>
                    <a:pt x="98" y="12"/>
                    <a:pt x="96" y="12"/>
                    <a:pt x="94" y="14"/>
                  </a:cubicBezTo>
                  <a:cubicBezTo>
                    <a:pt x="87" y="20"/>
                    <a:pt x="87" y="20"/>
                    <a:pt x="87" y="20"/>
                  </a:cubicBezTo>
                  <a:cubicBezTo>
                    <a:pt x="82" y="17"/>
                    <a:pt x="76" y="14"/>
                    <a:pt x="70" y="13"/>
                  </a:cubicBezTo>
                  <a:cubicBezTo>
                    <a:pt x="70" y="4"/>
                    <a:pt x="70" y="4"/>
                    <a:pt x="70" y="4"/>
                  </a:cubicBezTo>
                  <a:cubicBezTo>
                    <a:pt x="70" y="1"/>
                    <a:pt x="69" y="0"/>
                    <a:pt x="67" y="0"/>
                  </a:cubicBezTo>
                  <a:cubicBezTo>
                    <a:pt x="55" y="0"/>
                    <a:pt x="55" y="0"/>
                    <a:pt x="55" y="0"/>
                  </a:cubicBezTo>
                  <a:cubicBezTo>
                    <a:pt x="53" y="0"/>
                    <a:pt x="52" y="1"/>
                    <a:pt x="52" y="4"/>
                  </a:cubicBezTo>
                  <a:cubicBezTo>
                    <a:pt x="52" y="13"/>
                    <a:pt x="52" y="13"/>
                    <a:pt x="52" y="13"/>
                  </a:cubicBezTo>
                  <a:cubicBezTo>
                    <a:pt x="45" y="14"/>
                    <a:pt x="39" y="17"/>
                    <a:pt x="34" y="20"/>
                  </a:cubicBezTo>
                  <a:cubicBezTo>
                    <a:pt x="28" y="14"/>
                    <a:pt x="28" y="14"/>
                    <a:pt x="28" y="14"/>
                  </a:cubicBezTo>
                  <a:cubicBezTo>
                    <a:pt x="26" y="12"/>
                    <a:pt x="24" y="12"/>
                    <a:pt x="22" y="13"/>
                  </a:cubicBezTo>
                  <a:cubicBezTo>
                    <a:pt x="14" y="22"/>
                    <a:pt x="14" y="22"/>
                    <a:pt x="14" y="22"/>
                  </a:cubicBezTo>
                  <a:cubicBezTo>
                    <a:pt x="13" y="23"/>
                    <a:pt x="13" y="25"/>
                    <a:pt x="15" y="27"/>
                  </a:cubicBezTo>
                  <a:cubicBezTo>
                    <a:pt x="21" y="33"/>
                    <a:pt x="21" y="33"/>
                    <a:pt x="21" y="33"/>
                  </a:cubicBezTo>
                  <a:cubicBezTo>
                    <a:pt x="18" y="38"/>
                    <a:pt x="15" y="44"/>
                    <a:pt x="14" y="51"/>
                  </a:cubicBezTo>
                  <a:cubicBezTo>
                    <a:pt x="5" y="51"/>
                    <a:pt x="5" y="51"/>
                    <a:pt x="5" y="51"/>
                  </a:cubicBezTo>
                  <a:cubicBezTo>
                    <a:pt x="2" y="51"/>
                    <a:pt x="0" y="52"/>
                    <a:pt x="0" y="54"/>
                  </a:cubicBezTo>
                  <a:cubicBezTo>
                    <a:pt x="0" y="66"/>
                    <a:pt x="0" y="66"/>
                    <a:pt x="0" y="66"/>
                  </a:cubicBezTo>
                  <a:cubicBezTo>
                    <a:pt x="0" y="68"/>
                    <a:pt x="2" y="69"/>
                    <a:pt x="5" y="69"/>
                  </a:cubicBezTo>
                  <a:cubicBezTo>
                    <a:pt x="14" y="69"/>
                    <a:pt x="14" y="69"/>
                    <a:pt x="14" y="69"/>
                  </a:cubicBezTo>
                  <a:cubicBezTo>
                    <a:pt x="15" y="76"/>
                    <a:pt x="18" y="81"/>
                    <a:pt x="21" y="87"/>
                  </a:cubicBezTo>
                  <a:cubicBezTo>
                    <a:pt x="15" y="93"/>
                    <a:pt x="15" y="93"/>
                    <a:pt x="15" y="93"/>
                  </a:cubicBezTo>
                  <a:cubicBezTo>
                    <a:pt x="13" y="95"/>
                    <a:pt x="13" y="97"/>
                    <a:pt x="14" y="98"/>
                  </a:cubicBezTo>
                  <a:cubicBezTo>
                    <a:pt x="22" y="107"/>
                    <a:pt x="22" y="107"/>
                    <a:pt x="22" y="107"/>
                  </a:cubicBezTo>
                  <a:cubicBezTo>
                    <a:pt x="24" y="108"/>
                    <a:pt x="26" y="108"/>
                    <a:pt x="28" y="106"/>
                  </a:cubicBezTo>
                  <a:cubicBezTo>
                    <a:pt x="34" y="100"/>
                    <a:pt x="34" y="100"/>
                    <a:pt x="34" y="100"/>
                  </a:cubicBezTo>
                  <a:cubicBezTo>
                    <a:pt x="39" y="103"/>
                    <a:pt x="45" y="106"/>
                    <a:pt x="52" y="107"/>
                  </a:cubicBezTo>
                  <a:cubicBezTo>
                    <a:pt x="52" y="116"/>
                    <a:pt x="52" y="116"/>
                    <a:pt x="52" y="116"/>
                  </a:cubicBezTo>
                  <a:cubicBezTo>
                    <a:pt x="52" y="118"/>
                    <a:pt x="53" y="120"/>
                    <a:pt x="55" y="120"/>
                  </a:cubicBezTo>
                  <a:cubicBezTo>
                    <a:pt x="67" y="120"/>
                    <a:pt x="67" y="120"/>
                    <a:pt x="67" y="120"/>
                  </a:cubicBezTo>
                  <a:cubicBezTo>
                    <a:pt x="69" y="120"/>
                    <a:pt x="70" y="118"/>
                    <a:pt x="70" y="116"/>
                  </a:cubicBezTo>
                  <a:cubicBezTo>
                    <a:pt x="70" y="107"/>
                    <a:pt x="70" y="107"/>
                    <a:pt x="70" y="107"/>
                  </a:cubicBezTo>
                  <a:cubicBezTo>
                    <a:pt x="76" y="106"/>
                    <a:pt x="82" y="103"/>
                    <a:pt x="87" y="100"/>
                  </a:cubicBezTo>
                  <a:cubicBezTo>
                    <a:pt x="94" y="106"/>
                    <a:pt x="94" y="106"/>
                    <a:pt x="94" y="106"/>
                  </a:cubicBezTo>
                  <a:cubicBezTo>
                    <a:pt x="96" y="108"/>
                    <a:pt x="98" y="108"/>
                    <a:pt x="99" y="107"/>
                  </a:cubicBezTo>
                  <a:cubicBezTo>
                    <a:pt x="108" y="98"/>
                    <a:pt x="108" y="98"/>
                    <a:pt x="108" y="98"/>
                  </a:cubicBezTo>
                  <a:cubicBezTo>
                    <a:pt x="109" y="97"/>
                    <a:pt x="109" y="95"/>
                    <a:pt x="107" y="93"/>
                  </a:cubicBezTo>
                  <a:cubicBezTo>
                    <a:pt x="100" y="87"/>
                    <a:pt x="100" y="87"/>
                    <a:pt x="100" y="87"/>
                  </a:cubicBezTo>
                  <a:cubicBezTo>
                    <a:pt x="104" y="81"/>
                    <a:pt x="106" y="76"/>
                    <a:pt x="108" y="69"/>
                  </a:cubicBezTo>
                  <a:cubicBezTo>
                    <a:pt x="117" y="69"/>
                    <a:pt x="117" y="69"/>
                    <a:pt x="117" y="69"/>
                  </a:cubicBezTo>
                  <a:cubicBezTo>
                    <a:pt x="119" y="69"/>
                    <a:pt x="121" y="68"/>
                    <a:pt x="121" y="66"/>
                  </a:cubicBezTo>
                  <a:cubicBezTo>
                    <a:pt x="121" y="54"/>
                    <a:pt x="121" y="54"/>
                    <a:pt x="121" y="54"/>
                  </a:cubicBezTo>
                  <a:cubicBezTo>
                    <a:pt x="121" y="52"/>
                    <a:pt x="119" y="51"/>
                    <a:pt x="117" y="51"/>
                  </a:cubicBezTo>
                  <a:close/>
                  <a:moveTo>
                    <a:pt x="61" y="82"/>
                  </a:moveTo>
                  <a:cubicBezTo>
                    <a:pt x="48" y="82"/>
                    <a:pt x="38" y="72"/>
                    <a:pt x="38" y="60"/>
                  </a:cubicBezTo>
                  <a:cubicBezTo>
                    <a:pt x="38" y="48"/>
                    <a:pt x="48" y="38"/>
                    <a:pt x="61" y="38"/>
                  </a:cubicBezTo>
                  <a:cubicBezTo>
                    <a:pt x="73" y="38"/>
                    <a:pt x="83" y="48"/>
                    <a:pt x="83" y="60"/>
                  </a:cubicBezTo>
                  <a:cubicBezTo>
                    <a:pt x="83" y="72"/>
                    <a:pt x="73" y="82"/>
                    <a:pt x="61" y="82"/>
                  </a:cubicBezTo>
                  <a:close/>
                </a:path>
              </a:pathLst>
            </a:custGeom>
            <a:solidFill>
              <a:schemeClr val="accent4">
                <a:alpha val="100000"/>
              </a:schemeClr>
            </a:solidFill>
          </p:spPr>
          <p:txBody>
            <a:bodyPr/>
            <a:lstStyle/>
            <a:p>
              <a:endParaRPr lang="zh-CN" altLang="en-US"/>
            </a:p>
          </p:txBody>
        </p:sp>
      </p:grpSp>
      <p:grpSp>
        <p:nvGrpSpPr>
          <p:cNvPr id="12" name="Group 12"/>
          <p:cNvGrpSpPr/>
          <p:nvPr/>
        </p:nvGrpSpPr>
        <p:grpSpPr>
          <a:xfrm>
            <a:off x="4836987" y="4210981"/>
            <a:ext cx="577691" cy="614457"/>
            <a:chOff x="4836987" y="4210981"/>
            <a:chExt cx="577691" cy="614457"/>
          </a:xfrm>
        </p:grpSpPr>
        <p:sp>
          <p:nvSpPr>
            <p:cNvPr id="13" name="Freeform 13"/>
            <p:cNvSpPr/>
            <p:nvPr/>
          </p:nvSpPr>
          <p:spPr>
            <a:xfrm>
              <a:off x="5174934" y="4210981"/>
              <a:ext cx="239744" cy="269843"/>
            </a:xfrm>
            <a:custGeom>
              <a:avLst/>
              <a:gdLst/>
              <a:ahLst/>
              <a:cxnLst/>
              <a:rect l="l" t="t" r="r" b="b"/>
              <a:pathLst>
                <a:path w="91" h="102">
                  <a:moveTo>
                    <a:pt x="76" y="45"/>
                  </a:moveTo>
                  <a:cubicBezTo>
                    <a:pt x="65" y="52"/>
                    <a:pt x="54" y="52"/>
                    <a:pt x="50" y="52"/>
                  </a:cubicBezTo>
                  <a:cubicBezTo>
                    <a:pt x="11" y="102"/>
                    <a:pt x="11" y="102"/>
                    <a:pt x="11" y="102"/>
                  </a:cubicBezTo>
                  <a:cubicBezTo>
                    <a:pt x="0" y="93"/>
                    <a:pt x="0" y="93"/>
                    <a:pt x="0" y="93"/>
                  </a:cubicBezTo>
                  <a:cubicBezTo>
                    <a:pt x="43" y="47"/>
                    <a:pt x="43" y="47"/>
                    <a:pt x="43" y="47"/>
                  </a:cubicBezTo>
                  <a:cubicBezTo>
                    <a:pt x="42" y="43"/>
                    <a:pt x="40" y="32"/>
                    <a:pt x="45" y="19"/>
                  </a:cubicBezTo>
                  <a:cubicBezTo>
                    <a:pt x="52" y="4"/>
                    <a:pt x="70" y="0"/>
                    <a:pt x="70" y="0"/>
                  </a:cubicBezTo>
                  <a:cubicBezTo>
                    <a:pt x="67" y="22"/>
                    <a:pt x="67" y="22"/>
                    <a:pt x="67" y="22"/>
                  </a:cubicBezTo>
                  <a:cubicBezTo>
                    <a:pt x="68" y="21"/>
                    <a:pt x="69" y="21"/>
                    <a:pt x="70" y="22"/>
                  </a:cubicBezTo>
                  <a:cubicBezTo>
                    <a:pt x="70" y="22"/>
                    <a:pt x="70" y="23"/>
                    <a:pt x="70" y="24"/>
                  </a:cubicBezTo>
                  <a:cubicBezTo>
                    <a:pt x="91" y="17"/>
                    <a:pt x="91" y="17"/>
                    <a:pt x="91" y="17"/>
                  </a:cubicBezTo>
                  <a:cubicBezTo>
                    <a:pt x="91" y="17"/>
                    <a:pt x="90" y="36"/>
                    <a:pt x="76" y="45"/>
                  </a:cubicBezTo>
                  <a:close/>
                </a:path>
              </a:pathLst>
            </a:custGeom>
            <a:solidFill>
              <a:schemeClr val="accent4">
                <a:alpha val="100000"/>
              </a:schemeClr>
            </a:solidFill>
          </p:spPr>
          <p:txBody>
            <a:bodyPr/>
            <a:lstStyle/>
            <a:p>
              <a:endParaRPr lang="zh-CN" altLang="en-US"/>
            </a:p>
          </p:txBody>
        </p:sp>
        <p:sp>
          <p:nvSpPr>
            <p:cNvPr id="14" name="Freeform 14"/>
            <p:cNvSpPr/>
            <p:nvPr/>
          </p:nvSpPr>
          <p:spPr>
            <a:xfrm>
              <a:off x="4836987" y="4396146"/>
              <a:ext cx="461677" cy="429292"/>
            </a:xfrm>
            <a:custGeom>
              <a:avLst/>
              <a:gdLst/>
              <a:ahLst/>
              <a:cxnLst/>
              <a:rect l="l" t="t" r="r" b="b"/>
              <a:pathLst>
                <a:path w="175" h="163">
                  <a:moveTo>
                    <a:pt x="77" y="0"/>
                  </a:moveTo>
                  <a:cubicBezTo>
                    <a:pt x="95" y="0"/>
                    <a:pt x="112" y="6"/>
                    <a:pt x="127" y="16"/>
                  </a:cubicBezTo>
                  <a:cubicBezTo>
                    <a:pt x="107" y="40"/>
                    <a:pt x="107" y="40"/>
                    <a:pt x="107" y="40"/>
                  </a:cubicBezTo>
                  <a:cubicBezTo>
                    <a:pt x="100" y="36"/>
                    <a:pt x="92" y="34"/>
                    <a:pt x="84" y="34"/>
                  </a:cubicBezTo>
                  <a:cubicBezTo>
                    <a:pt x="59" y="34"/>
                    <a:pt x="41" y="54"/>
                    <a:pt x="44" y="80"/>
                  </a:cubicBezTo>
                  <a:cubicBezTo>
                    <a:pt x="47" y="105"/>
                    <a:pt x="70" y="125"/>
                    <a:pt x="96" y="125"/>
                  </a:cubicBezTo>
                  <a:cubicBezTo>
                    <a:pt x="121" y="125"/>
                    <a:pt x="138" y="105"/>
                    <a:pt x="135" y="80"/>
                  </a:cubicBezTo>
                  <a:cubicBezTo>
                    <a:pt x="134" y="71"/>
                    <a:pt x="130" y="63"/>
                    <a:pt x="125" y="56"/>
                  </a:cubicBezTo>
                  <a:cubicBezTo>
                    <a:pt x="145" y="32"/>
                    <a:pt x="145" y="32"/>
                    <a:pt x="145" y="32"/>
                  </a:cubicBezTo>
                  <a:cubicBezTo>
                    <a:pt x="158" y="46"/>
                    <a:pt x="166" y="63"/>
                    <a:pt x="169" y="82"/>
                  </a:cubicBezTo>
                  <a:cubicBezTo>
                    <a:pt x="175" y="127"/>
                    <a:pt x="143" y="163"/>
                    <a:pt x="98" y="163"/>
                  </a:cubicBezTo>
                  <a:cubicBezTo>
                    <a:pt x="53" y="163"/>
                    <a:pt x="12" y="127"/>
                    <a:pt x="6" y="82"/>
                  </a:cubicBezTo>
                  <a:cubicBezTo>
                    <a:pt x="0" y="37"/>
                    <a:pt x="31" y="0"/>
                    <a:pt x="77" y="0"/>
                  </a:cubicBezTo>
                  <a:close/>
                </a:path>
              </a:pathLst>
            </a:custGeom>
            <a:solidFill>
              <a:schemeClr val="accent4">
                <a:alpha val="100000"/>
              </a:schemeClr>
            </a:solidFill>
          </p:spPr>
          <p:txBody>
            <a:bodyPr/>
            <a:lstStyle/>
            <a:p>
              <a:endParaRPr lang="zh-CN" altLang="en-US"/>
            </a:p>
          </p:txBody>
        </p:sp>
        <p:sp>
          <p:nvSpPr>
            <p:cNvPr id="15" name="Freeform 15"/>
            <p:cNvSpPr/>
            <p:nvPr/>
          </p:nvSpPr>
          <p:spPr>
            <a:xfrm>
              <a:off x="4976433" y="4512066"/>
              <a:ext cx="195167" cy="181737"/>
            </a:xfrm>
            <a:custGeom>
              <a:avLst/>
              <a:gdLst/>
              <a:ahLst/>
              <a:cxnLst/>
              <a:rect l="l" t="t" r="r" b="b"/>
              <a:pathLst>
                <a:path w="74" h="69">
                  <a:moveTo>
                    <a:pt x="42" y="69"/>
                  </a:moveTo>
                  <a:cubicBezTo>
                    <a:pt x="23" y="69"/>
                    <a:pt x="5" y="54"/>
                    <a:pt x="3" y="35"/>
                  </a:cubicBezTo>
                  <a:cubicBezTo>
                    <a:pt x="0" y="16"/>
                    <a:pt x="14" y="0"/>
                    <a:pt x="33" y="0"/>
                  </a:cubicBezTo>
                  <a:cubicBezTo>
                    <a:pt x="38" y="0"/>
                    <a:pt x="44" y="2"/>
                    <a:pt x="49" y="4"/>
                  </a:cubicBezTo>
                  <a:cubicBezTo>
                    <a:pt x="48" y="6"/>
                    <a:pt x="48" y="9"/>
                    <a:pt x="49" y="11"/>
                  </a:cubicBezTo>
                  <a:cubicBezTo>
                    <a:pt x="36" y="30"/>
                    <a:pt x="36" y="30"/>
                    <a:pt x="36" y="30"/>
                  </a:cubicBezTo>
                  <a:cubicBezTo>
                    <a:pt x="42" y="35"/>
                    <a:pt x="42" y="35"/>
                    <a:pt x="42" y="35"/>
                  </a:cubicBezTo>
                  <a:cubicBezTo>
                    <a:pt x="59" y="20"/>
                    <a:pt x="59" y="20"/>
                    <a:pt x="59" y="20"/>
                  </a:cubicBezTo>
                  <a:cubicBezTo>
                    <a:pt x="59" y="20"/>
                    <a:pt x="60" y="20"/>
                    <a:pt x="60" y="20"/>
                  </a:cubicBezTo>
                  <a:cubicBezTo>
                    <a:pt x="62" y="20"/>
                    <a:pt x="64" y="19"/>
                    <a:pt x="66" y="18"/>
                  </a:cubicBezTo>
                  <a:cubicBezTo>
                    <a:pt x="69" y="23"/>
                    <a:pt x="71" y="29"/>
                    <a:pt x="72" y="35"/>
                  </a:cubicBezTo>
                  <a:cubicBezTo>
                    <a:pt x="74" y="54"/>
                    <a:pt x="61" y="69"/>
                    <a:pt x="42" y="69"/>
                  </a:cubicBezTo>
                  <a:close/>
                </a:path>
              </a:pathLst>
            </a:custGeom>
            <a:solidFill>
              <a:schemeClr val="accent4">
                <a:alpha val="100000"/>
              </a:schemeClr>
            </a:solidFill>
          </p:spPr>
          <p:txBody>
            <a:bodyPr/>
            <a:lstStyle/>
            <a:p>
              <a:endParaRPr lang="zh-CN" altLang="en-US"/>
            </a:p>
          </p:txBody>
        </p:sp>
        <p:sp>
          <p:nvSpPr>
            <p:cNvPr id="16" name="Freeform 16"/>
            <p:cNvSpPr/>
            <p:nvPr/>
          </p:nvSpPr>
          <p:spPr>
            <a:xfrm>
              <a:off x="5084541" y="4461869"/>
              <a:ext cx="113728" cy="129349"/>
            </a:xfrm>
            <a:custGeom>
              <a:avLst/>
              <a:gdLst/>
              <a:ahLst/>
              <a:cxnLst/>
              <a:rect l="l" t="t" r="r" b="b"/>
              <a:pathLst>
                <a:path w="43" h="49">
                  <a:moveTo>
                    <a:pt x="13" y="31"/>
                  </a:moveTo>
                  <a:cubicBezTo>
                    <a:pt x="11" y="28"/>
                    <a:pt x="12" y="25"/>
                    <a:pt x="14" y="22"/>
                  </a:cubicBezTo>
                  <a:cubicBezTo>
                    <a:pt x="32" y="0"/>
                    <a:pt x="32" y="0"/>
                    <a:pt x="32" y="0"/>
                  </a:cubicBezTo>
                  <a:cubicBezTo>
                    <a:pt x="43" y="9"/>
                    <a:pt x="43" y="9"/>
                    <a:pt x="43" y="9"/>
                  </a:cubicBezTo>
                  <a:cubicBezTo>
                    <a:pt x="24" y="32"/>
                    <a:pt x="24" y="32"/>
                    <a:pt x="24" y="32"/>
                  </a:cubicBezTo>
                  <a:cubicBezTo>
                    <a:pt x="22" y="34"/>
                    <a:pt x="19" y="35"/>
                    <a:pt x="17" y="34"/>
                  </a:cubicBezTo>
                  <a:cubicBezTo>
                    <a:pt x="1" y="49"/>
                    <a:pt x="1" y="49"/>
                    <a:pt x="1" y="49"/>
                  </a:cubicBezTo>
                  <a:cubicBezTo>
                    <a:pt x="0" y="48"/>
                    <a:pt x="0" y="48"/>
                    <a:pt x="0" y="48"/>
                  </a:cubicBezTo>
                  <a:lnTo>
                    <a:pt x="13" y="31"/>
                  </a:lnTo>
                  <a:close/>
                </a:path>
              </a:pathLst>
            </a:custGeom>
            <a:solidFill>
              <a:schemeClr val="accent4">
                <a:alpha val="100000"/>
              </a:schemeClr>
            </a:solidFill>
          </p:spPr>
          <p:txBody>
            <a:bodyPr/>
            <a:lstStyle/>
            <a:p>
              <a:endParaRPr lang="zh-CN" altLang="en-US"/>
            </a:p>
          </p:txBody>
        </p:sp>
      </p:grpSp>
      <p:grpSp>
        <p:nvGrpSpPr>
          <p:cNvPr id="17" name="Group 17"/>
          <p:cNvGrpSpPr/>
          <p:nvPr/>
        </p:nvGrpSpPr>
        <p:grpSpPr>
          <a:xfrm>
            <a:off x="3390861" y="2655299"/>
            <a:ext cx="559445" cy="701973"/>
            <a:chOff x="3390861" y="2655299"/>
            <a:chExt cx="559445" cy="701973"/>
          </a:xfrm>
        </p:grpSpPr>
        <p:sp>
          <p:nvSpPr>
            <p:cNvPr id="18" name="Freeform 18"/>
            <p:cNvSpPr/>
            <p:nvPr/>
          </p:nvSpPr>
          <p:spPr>
            <a:xfrm>
              <a:off x="3782073" y="2655299"/>
              <a:ext cx="168233" cy="183703"/>
            </a:xfrm>
            <a:custGeom>
              <a:avLst/>
              <a:gdLst/>
              <a:ahLst/>
              <a:cxnLst/>
              <a:rect l="l" t="t" r="r" b="b"/>
              <a:pathLst>
                <a:path w="126" h="140">
                  <a:moveTo>
                    <a:pt x="0" y="57"/>
                  </a:moveTo>
                  <a:lnTo>
                    <a:pt x="48" y="0"/>
                  </a:lnTo>
                  <a:lnTo>
                    <a:pt x="126" y="85"/>
                  </a:lnTo>
                  <a:lnTo>
                    <a:pt x="78" y="140"/>
                  </a:lnTo>
                  <a:lnTo>
                    <a:pt x="0" y="57"/>
                  </a:lnTo>
                  <a:close/>
                </a:path>
              </a:pathLst>
            </a:custGeom>
            <a:solidFill>
              <a:schemeClr val="accent1">
                <a:alpha val="100000"/>
              </a:schemeClr>
            </a:solidFill>
          </p:spPr>
          <p:txBody>
            <a:bodyPr/>
            <a:lstStyle/>
            <a:p>
              <a:endParaRPr lang="zh-CN" altLang="en-US"/>
            </a:p>
          </p:txBody>
        </p:sp>
        <p:sp>
          <p:nvSpPr>
            <p:cNvPr id="19" name="Freeform 19"/>
            <p:cNvSpPr/>
            <p:nvPr/>
          </p:nvSpPr>
          <p:spPr>
            <a:xfrm>
              <a:off x="3564454" y="2751018"/>
              <a:ext cx="296432" cy="326720"/>
            </a:xfrm>
            <a:custGeom>
              <a:avLst/>
              <a:gdLst/>
              <a:ahLst/>
              <a:cxnLst/>
              <a:rect l="l" t="t" r="r" b="b"/>
              <a:pathLst>
                <a:path w="94" h="105">
                  <a:moveTo>
                    <a:pt x="70" y="0"/>
                  </a:moveTo>
                  <a:cubicBezTo>
                    <a:pt x="63" y="9"/>
                    <a:pt x="63" y="9"/>
                    <a:pt x="63" y="9"/>
                  </a:cubicBezTo>
                  <a:cubicBezTo>
                    <a:pt x="21" y="30"/>
                    <a:pt x="21" y="30"/>
                    <a:pt x="21" y="30"/>
                  </a:cubicBezTo>
                  <a:cubicBezTo>
                    <a:pt x="20" y="30"/>
                    <a:pt x="14" y="33"/>
                    <a:pt x="12" y="37"/>
                  </a:cubicBezTo>
                  <a:cubicBezTo>
                    <a:pt x="10" y="40"/>
                    <a:pt x="2" y="67"/>
                    <a:pt x="1" y="70"/>
                  </a:cubicBezTo>
                  <a:cubicBezTo>
                    <a:pt x="0" y="71"/>
                    <a:pt x="0" y="75"/>
                    <a:pt x="0" y="77"/>
                  </a:cubicBezTo>
                  <a:cubicBezTo>
                    <a:pt x="0" y="78"/>
                    <a:pt x="2" y="93"/>
                    <a:pt x="3" y="102"/>
                  </a:cubicBezTo>
                  <a:cubicBezTo>
                    <a:pt x="3" y="103"/>
                    <a:pt x="3" y="103"/>
                    <a:pt x="3" y="103"/>
                  </a:cubicBezTo>
                  <a:cubicBezTo>
                    <a:pt x="3" y="103"/>
                    <a:pt x="3" y="103"/>
                    <a:pt x="3" y="103"/>
                  </a:cubicBezTo>
                  <a:cubicBezTo>
                    <a:pt x="3" y="103"/>
                    <a:pt x="3" y="104"/>
                    <a:pt x="4" y="105"/>
                  </a:cubicBezTo>
                  <a:cubicBezTo>
                    <a:pt x="4" y="81"/>
                    <a:pt x="4" y="81"/>
                    <a:pt x="4" y="81"/>
                  </a:cubicBezTo>
                  <a:cubicBezTo>
                    <a:pt x="20" y="81"/>
                    <a:pt x="20" y="81"/>
                    <a:pt x="20" y="81"/>
                  </a:cubicBezTo>
                  <a:cubicBezTo>
                    <a:pt x="20" y="75"/>
                    <a:pt x="20" y="75"/>
                    <a:pt x="20" y="75"/>
                  </a:cubicBezTo>
                  <a:cubicBezTo>
                    <a:pt x="30" y="58"/>
                    <a:pt x="30" y="58"/>
                    <a:pt x="30" y="58"/>
                  </a:cubicBezTo>
                  <a:cubicBezTo>
                    <a:pt x="32" y="59"/>
                    <a:pt x="37" y="61"/>
                    <a:pt x="40" y="62"/>
                  </a:cubicBezTo>
                  <a:cubicBezTo>
                    <a:pt x="39" y="64"/>
                    <a:pt x="37" y="68"/>
                    <a:pt x="37" y="69"/>
                  </a:cubicBezTo>
                  <a:cubicBezTo>
                    <a:pt x="36" y="71"/>
                    <a:pt x="30" y="78"/>
                    <a:pt x="27" y="83"/>
                  </a:cubicBezTo>
                  <a:cubicBezTo>
                    <a:pt x="25" y="85"/>
                    <a:pt x="24" y="90"/>
                    <a:pt x="28" y="93"/>
                  </a:cubicBezTo>
                  <a:cubicBezTo>
                    <a:pt x="29" y="94"/>
                    <a:pt x="31" y="95"/>
                    <a:pt x="33" y="95"/>
                  </a:cubicBezTo>
                  <a:cubicBezTo>
                    <a:pt x="37" y="95"/>
                    <a:pt x="41" y="92"/>
                    <a:pt x="41" y="92"/>
                  </a:cubicBezTo>
                  <a:cubicBezTo>
                    <a:pt x="41" y="92"/>
                    <a:pt x="41" y="92"/>
                    <a:pt x="41" y="92"/>
                  </a:cubicBezTo>
                  <a:cubicBezTo>
                    <a:pt x="41" y="92"/>
                    <a:pt x="41" y="92"/>
                    <a:pt x="41" y="92"/>
                  </a:cubicBezTo>
                  <a:cubicBezTo>
                    <a:pt x="41" y="91"/>
                    <a:pt x="56" y="74"/>
                    <a:pt x="63" y="71"/>
                  </a:cubicBezTo>
                  <a:cubicBezTo>
                    <a:pt x="69" y="68"/>
                    <a:pt x="87" y="54"/>
                    <a:pt x="87" y="36"/>
                  </a:cubicBezTo>
                  <a:cubicBezTo>
                    <a:pt x="94" y="26"/>
                    <a:pt x="94" y="26"/>
                    <a:pt x="94" y="26"/>
                  </a:cubicBezTo>
                  <a:lnTo>
                    <a:pt x="70" y="0"/>
                  </a:lnTo>
                  <a:close/>
                </a:path>
              </a:pathLst>
            </a:custGeom>
            <a:solidFill>
              <a:schemeClr val="accent1">
                <a:alpha val="100000"/>
              </a:schemeClr>
            </a:solidFill>
          </p:spPr>
          <p:txBody>
            <a:bodyPr/>
            <a:lstStyle/>
            <a:p>
              <a:endParaRPr lang="zh-CN" altLang="en-US"/>
            </a:p>
          </p:txBody>
        </p:sp>
        <p:sp>
          <p:nvSpPr>
            <p:cNvPr id="20" name="Freeform 20"/>
            <p:cNvSpPr/>
            <p:nvPr/>
          </p:nvSpPr>
          <p:spPr>
            <a:xfrm>
              <a:off x="3390861" y="3012170"/>
              <a:ext cx="467288" cy="345102"/>
            </a:xfrm>
            <a:custGeom>
              <a:avLst/>
              <a:gdLst/>
              <a:ahLst/>
              <a:cxnLst/>
              <a:rect l="l" t="t" r="r" b="b"/>
              <a:pathLst>
                <a:path w="148" h="111">
                  <a:moveTo>
                    <a:pt x="124" y="49"/>
                  </a:moveTo>
                  <a:cubicBezTo>
                    <a:pt x="124" y="104"/>
                    <a:pt x="124" y="104"/>
                    <a:pt x="124" y="104"/>
                  </a:cubicBezTo>
                  <a:cubicBezTo>
                    <a:pt x="117" y="104"/>
                    <a:pt x="117" y="104"/>
                    <a:pt x="117" y="104"/>
                  </a:cubicBezTo>
                  <a:cubicBezTo>
                    <a:pt x="117" y="29"/>
                    <a:pt x="117" y="29"/>
                    <a:pt x="117" y="29"/>
                  </a:cubicBezTo>
                  <a:cubicBezTo>
                    <a:pt x="93" y="29"/>
                    <a:pt x="93" y="29"/>
                    <a:pt x="93" y="29"/>
                  </a:cubicBezTo>
                  <a:cubicBezTo>
                    <a:pt x="93" y="104"/>
                    <a:pt x="93" y="104"/>
                    <a:pt x="93" y="104"/>
                  </a:cubicBezTo>
                  <a:cubicBezTo>
                    <a:pt x="86" y="104"/>
                    <a:pt x="86" y="104"/>
                    <a:pt x="86" y="104"/>
                  </a:cubicBezTo>
                  <a:cubicBezTo>
                    <a:pt x="86" y="14"/>
                    <a:pt x="86" y="14"/>
                    <a:pt x="86" y="14"/>
                  </a:cubicBezTo>
                  <a:cubicBezTo>
                    <a:pt x="83" y="13"/>
                    <a:pt x="81" y="12"/>
                    <a:pt x="80" y="10"/>
                  </a:cubicBezTo>
                  <a:cubicBezTo>
                    <a:pt x="77" y="7"/>
                    <a:pt x="77" y="3"/>
                    <a:pt x="78" y="0"/>
                  </a:cubicBezTo>
                  <a:cubicBezTo>
                    <a:pt x="62" y="0"/>
                    <a:pt x="62" y="0"/>
                    <a:pt x="62" y="0"/>
                  </a:cubicBezTo>
                  <a:cubicBezTo>
                    <a:pt x="62" y="104"/>
                    <a:pt x="62" y="104"/>
                    <a:pt x="62" y="104"/>
                  </a:cubicBezTo>
                  <a:cubicBezTo>
                    <a:pt x="55" y="104"/>
                    <a:pt x="55" y="104"/>
                    <a:pt x="55" y="104"/>
                  </a:cubicBezTo>
                  <a:cubicBezTo>
                    <a:pt x="55" y="36"/>
                    <a:pt x="55" y="36"/>
                    <a:pt x="55" y="36"/>
                  </a:cubicBezTo>
                  <a:cubicBezTo>
                    <a:pt x="31" y="36"/>
                    <a:pt x="31" y="36"/>
                    <a:pt x="31" y="36"/>
                  </a:cubicBezTo>
                  <a:cubicBezTo>
                    <a:pt x="31" y="104"/>
                    <a:pt x="31" y="104"/>
                    <a:pt x="31" y="104"/>
                  </a:cubicBezTo>
                  <a:cubicBezTo>
                    <a:pt x="24" y="104"/>
                    <a:pt x="24" y="104"/>
                    <a:pt x="24" y="104"/>
                  </a:cubicBezTo>
                  <a:cubicBezTo>
                    <a:pt x="24" y="66"/>
                    <a:pt x="24" y="66"/>
                    <a:pt x="24" y="66"/>
                  </a:cubicBezTo>
                  <a:cubicBezTo>
                    <a:pt x="0" y="66"/>
                    <a:pt x="0" y="66"/>
                    <a:pt x="0" y="66"/>
                  </a:cubicBezTo>
                  <a:cubicBezTo>
                    <a:pt x="0" y="104"/>
                    <a:pt x="0" y="104"/>
                    <a:pt x="0" y="104"/>
                  </a:cubicBezTo>
                  <a:cubicBezTo>
                    <a:pt x="0" y="111"/>
                    <a:pt x="0" y="111"/>
                    <a:pt x="0" y="111"/>
                  </a:cubicBezTo>
                  <a:cubicBezTo>
                    <a:pt x="148" y="111"/>
                    <a:pt x="148" y="111"/>
                    <a:pt x="148" y="111"/>
                  </a:cubicBezTo>
                  <a:cubicBezTo>
                    <a:pt x="148" y="104"/>
                    <a:pt x="148" y="104"/>
                    <a:pt x="148" y="104"/>
                  </a:cubicBezTo>
                  <a:cubicBezTo>
                    <a:pt x="148" y="49"/>
                    <a:pt x="148" y="49"/>
                    <a:pt x="148" y="49"/>
                  </a:cubicBezTo>
                  <a:lnTo>
                    <a:pt x="124" y="49"/>
                  </a:lnTo>
                  <a:close/>
                </a:path>
              </a:pathLst>
            </a:custGeom>
            <a:solidFill>
              <a:schemeClr val="accent1">
                <a:alpha val="100000"/>
              </a:schemeClr>
            </a:solidFill>
          </p:spPr>
          <p:txBody>
            <a:bodyPr/>
            <a:lstStyle/>
            <a:p>
              <a:endParaRPr lang="zh-CN" altLang="en-US"/>
            </a:p>
          </p:txBody>
        </p:sp>
      </p:grpSp>
      <p:grpSp>
        <p:nvGrpSpPr>
          <p:cNvPr id="21" name="Group 21"/>
          <p:cNvGrpSpPr/>
          <p:nvPr/>
        </p:nvGrpSpPr>
        <p:grpSpPr>
          <a:xfrm>
            <a:off x="454963" y="93878"/>
            <a:ext cx="10641129" cy="914400"/>
            <a:chOff x="454963" y="93878"/>
            <a:chExt cx="10641129" cy="914400"/>
          </a:xfrm>
        </p:grpSpPr>
        <p:sp>
          <p:nvSpPr>
            <p:cNvPr id="22" name="AutoShape 22"/>
            <p:cNvSpPr/>
            <p:nvPr/>
          </p:nvSpPr>
          <p:spPr>
            <a:xfrm>
              <a:off x="454963" y="331168"/>
              <a:ext cx="84147" cy="84147"/>
            </a:xfrm>
            <a:prstGeom prst="ellipse">
              <a:avLst/>
            </a:prstGeom>
            <a:solidFill>
              <a:schemeClr val="accent1">
                <a:alpha val="100000"/>
              </a:schemeClr>
            </a:solidFill>
          </p:spPr>
          <p:txBody>
            <a:bodyPr/>
            <a:lstStyle/>
            <a:p>
              <a:endParaRPr lang="zh-CN" altLang="en-US"/>
            </a:p>
          </p:txBody>
        </p:sp>
        <p:sp>
          <p:nvSpPr>
            <p:cNvPr id="23" name="AutoShape 23"/>
            <p:cNvSpPr/>
            <p:nvPr/>
          </p:nvSpPr>
          <p:spPr>
            <a:xfrm>
              <a:off x="575049" y="337743"/>
              <a:ext cx="78137" cy="78137"/>
            </a:xfrm>
            <a:prstGeom prst="ellipse">
              <a:avLst/>
            </a:prstGeom>
            <a:solidFill>
              <a:schemeClr val="accent1">
                <a:alpha val="80000"/>
              </a:schemeClr>
            </a:solidFill>
          </p:spPr>
          <p:txBody>
            <a:bodyPr/>
            <a:lstStyle/>
            <a:p>
              <a:endParaRPr lang="zh-CN" altLang="en-US"/>
            </a:p>
          </p:txBody>
        </p:sp>
        <p:sp>
          <p:nvSpPr>
            <p:cNvPr id="24" name="AutoShape 24"/>
            <p:cNvSpPr/>
            <p:nvPr/>
          </p:nvSpPr>
          <p:spPr>
            <a:xfrm>
              <a:off x="689125" y="339460"/>
              <a:ext cx="74704" cy="74704"/>
            </a:xfrm>
            <a:prstGeom prst="ellipse">
              <a:avLst/>
            </a:prstGeom>
            <a:solidFill>
              <a:schemeClr val="accent1">
                <a:alpha val="60000"/>
              </a:schemeClr>
            </a:solidFill>
          </p:spPr>
          <p:txBody>
            <a:bodyPr/>
            <a:lstStyle/>
            <a:p>
              <a:endParaRPr lang="zh-CN" altLang="en-US"/>
            </a:p>
          </p:txBody>
        </p:sp>
        <p:sp>
          <p:nvSpPr>
            <p:cNvPr id="25" name="AutoShape 25"/>
            <p:cNvSpPr/>
            <p:nvPr/>
          </p:nvSpPr>
          <p:spPr>
            <a:xfrm>
              <a:off x="799768" y="348430"/>
              <a:ext cx="69238" cy="69238"/>
            </a:xfrm>
            <a:prstGeom prst="ellipse">
              <a:avLst/>
            </a:prstGeom>
            <a:solidFill>
              <a:schemeClr val="accent1">
                <a:alpha val="40000"/>
              </a:schemeClr>
            </a:solidFill>
          </p:spPr>
          <p:txBody>
            <a:bodyPr/>
            <a:lstStyle/>
            <a:p>
              <a:endParaRPr lang="zh-CN" altLang="en-US"/>
            </a:p>
          </p:txBody>
        </p:sp>
        <p:sp>
          <p:nvSpPr>
            <p:cNvPr id="26" name="AutoShape 26"/>
            <p:cNvSpPr/>
            <p:nvPr/>
          </p:nvSpPr>
          <p:spPr>
            <a:xfrm>
              <a:off x="904945" y="344297"/>
              <a:ext cx="65594" cy="65594"/>
            </a:xfrm>
            <a:prstGeom prst="ellipse">
              <a:avLst/>
            </a:prstGeom>
            <a:solidFill>
              <a:schemeClr val="accent1">
                <a:alpha val="20000"/>
              </a:schemeClr>
            </a:solidFill>
          </p:spPr>
          <p:txBody>
            <a:bodyPr/>
            <a:lstStyle/>
            <a:p>
              <a:endParaRPr lang="zh-CN" altLang="en-US"/>
            </a:p>
          </p:txBody>
        </p:sp>
        <p:sp>
          <p:nvSpPr>
            <p:cNvPr id="27" name="AutoShape 27"/>
            <p:cNvSpPr/>
            <p:nvPr/>
          </p:nvSpPr>
          <p:spPr>
            <a:xfrm>
              <a:off x="454963" y="448942"/>
              <a:ext cx="84147" cy="84147"/>
            </a:xfrm>
            <a:prstGeom prst="ellipse">
              <a:avLst/>
            </a:prstGeom>
            <a:solidFill>
              <a:schemeClr val="accent1">
                <a:alpha val="100000"/>
              </a:schemeClr>
            </a:solidFill>
          </p:spPr>
          <p:txBody>
            <a:bodyPr/>
            <a:lstStyle/>
            <a:p>
              <a:endParaRPr lang="zh-CN" altLang="en-US"/>
            </a:p>
          </p:txBody>
        </p:sp>
        <p:sp>
          <p:nvSpPr>
            <p:cNvPr id="28" name="AutoShape 28"/>
            <p:cNvSpPr/>
            <p:nvPr/>
          </p:nvSpPr>
          <p:spPr>
            <a:xfrm>
              <a:off x="575049" y="455517"/>
              <a:ext cx="78137" cy="78137"/>
            </a:xfrm>
            <a:prstGeom prst="ellipse">
              <a:avLst/>
            </a:prstGeom>
            <a:solidFill>
              <a:schemeClr val="accent1">
                <a:alpha val="80000"/>
              </a:schemeClr>
            </a:solidFill>
          </p:spPr>
          <p:txBody>
            <a:bodyPr/>
            <a:lstStyle/>
            <a:p>
              <a:endParaRPr lang="zh-CN" altLang="en-US"/>
            </a:p>
          </p:txBody>
        </p:sp>
        <p:sp>
          <p:nvSpPr>
            <p:cNvPr id="29" name="AutoShape 29"/>
            <p:cNvSpPr/>
            <p:nvPr/>
          </p:nvSpPr>
          <p:spPr>
            <a:xfrm>
              <a:off x="689125" y="457233"/>
              <a:ext cx="74704" cy="74704"/>
            </a:xfrm>
            <a:prstGeom prst="ellipse">
              <a:avLst/>
            </a:prstGeom>
            <a:solidFill>
              <a:schemeClr val="accent1">
                <a:alpha val="60000"/>
              </a:schemeClr>
            </a:solidFill>
          </p:spPr>
          <p:txBody>
            <a:bodyPr/>
            <a:lstStyle/>
            <a:p>
              <a:endParaRPr lang="zh-CN" altLang="en-US"/>
            </a:p>
          </p:txBody>
        </p:sp>
        <p:sp>
          <p:nvSpPr>
            <p:cNvPr id="30" name="AutoShape 30"/>
            <p:cNvSpPr/>
            <p:nvPr/>
          </p:nvSpPr>
          <p:spPr>
            <a:xfrm>
              <a:off x="799768" y="466203"/>
              <a:ext cx="69238" cy="69238"/>
            </a:xfrm>
            <a:prstGeom prst="ellipse">
              <a:avLst/>
            </a:prstGeom>
            <a:solidFill>
              <a:schemeClr val="accent1">
                <a:alpha val="40000"/>
              </a:schemeClr>
            </a:solidFill>
          </p:spPr>
          <p:txBody>
            <a:bodyPr/>
            <a:lstStyle/>
            <a:p>
              <a:endParaRPr lang="zh-CN" altLang="en-US"/>
            </a:p>
          </p:txBody>
        </p:sp>
        <p:sp>
          <p:nvSpPr>
            <p:cNvPr id="31" name="AutoShape 31"/>
            <p:cNvSpPr/>
            <p:nvPr/>
          </p:nvSpPr>
          <p:spPr>
            <a:xfrm>
              <a:off x="904945" y="462070"/>
              <a:ext cx="65594" cy="65594"/>
            </a:xfrm>
            <a:prstGeom prst="ellipse">
              <a:avLst/>
            </a:prstGeom>
            <a:solidFill>
              <a:schemeClr val="accent1">
                <a:alpha val="20000"/>
              </a:schemeClr>
            </a:solidFill>
          </p:spPr>
          <p:txBody>
            <a:bodyPr/>
            <a:lstStyle/>
            <a:p>
              <a:endParaRPr lang="zh-CN" altLang="en-US"/>
            </a:p>
          </p:txBody>
        </p:sp>
        <p:sp>
          <p:nvSpPr>
            <p:cNvPr id="32" name="AutoShape 32"/>
            <p:cNvSpPr/>
            <p:nvPr/>
          </p:nvSpPr>
          <p:spPr>
            <a:xfrm>
              <a:off x="454963" y="566715"/>
              <a:ext cx="84147" cy="84147"/>
            </a:xfrm>
            <a:prstGeom prst="ellipse">
              <a:avLst/>
            </a:prstGeom>
            <a:solidFill>
              <a:schemeClr val="accent1">
                <a:alpha val="100000"/>
              </a:schemeClr>
            </a:solidFill>
          </p:spPr>
          <p:txBody>
            <a:bodyPr/>
            <a:lstStyle/>
            <a:p>
              <a:endParaRPr lang="zh-CN" altLang="en-US"/>
            </a:p>
          </p:txBody>
        </p:sp>
        <p:sp>
          <p:nvSpPr>
            <p:cNvPr id="33" name="AutoShape 33"/>
            <p:cNvSpPr/>
            <p:nvPr/>
          </p:nvSpPr>
          <p:spPr>
            <a:xfrm>
              <a:off x="575049" y="573291"/>
              <a:ext cx="78137" cy="78137"/>
            </a:xfrm>
            <a:prstGeom prst="ellipse">
              <a:avLst/>
            </a:prstGeom>
            <a:solidFill>
              <a:schemeClr val="accent1">
                <a:alpha val="80000"/>
              </a:schemeClr>
            </a:solidFill>
          </p:spPr>
          <p:txBody>
            <a:bodyPr/>
            <a:lstStyle/>
            <a:p>
              <a:endParaRPr lang="zh-CN" altLang="en-US"/>
            </a:p>
          </p:txBody>
        </p:sp>
        <p:sp>
          <p:nvSpPr>
            <p:cNvPr id="34" name="AutoShape 34"/>
            <p:cNvSpPr/>
            <p:nvPr/>
          </p:nvSpPr>
          <p:spPr>
            <a:xfrm>
              <a:off x="689125" y="575007"/>
              <a:ext cx="74704" cy="74704"/>
            </a:xfrm>
            <a:prstGeom prst="ellipse">
              <a:avLst/>
            </a:prstGeom>
            <a:solidFill>
              <a:schemeClr val="accent1">
                <a:alpha val="60000"/>
              </a:schemeClr>
            </a:solidFill>
          </p:spPr>
          <p:txBody>
            <a:bodyPr/>
            <a:lstStyle/>
            <a:p>
              <a:endParaRPr lang="zh-CN" altLang="en-US"/>
            </a:p>
          </p:txBody>
        </p:sp>
        <p:sp>
          <p:nvSpPr>
            <p:cNvPr id="35" name="AutoShape 35"/>
            <p:cNvSpPr/>
            <p:nvPr/>
          </p:nvSpPr>
          <p:spPr>
            <a:xfrm>
              <a:off x="799768" y="583977"/>
              <a:ext cx="69238" cy="69238"/>
            </a:xfrm>
            <a:prstGeom prst="ellipse">
              <a:avLst/>
            </a:prstGeom>
            <a:solidFill>
              <a:schemeClr val="accent1">
                <a:alpha val="40000"/>
              </a:schemeClr>
            </a:solidFill>
          </p:spPr>
          <p:txBody>
            <a:bodyPr/>
            <a:lstStyle/>
            <a:p>
              <a:endParaRPr lang="zh-CN" altLang="en-US"/>
            </a:p>
          </p:txBody>
        </p:sp>
        <p:sp>
          <p:nvSpPr>
            <p:cNvPr id="36" name="AutoShape 36"/>
            <p:cNvSpPr/>
            <p:nvPr/>
          </p:nvSpPr>
          <p:spPr>
            <a:xfrm>
              <a:off x="904945" y="579844"/>
              <a:ext cx="65594" cy="65594"/>
            </a:xfrm>
            <a:prstGeom prst="ellipse">
              <a:avLst/>
            </a:prstGeom>
            <a:solidFill>
              <a:schemeClr val="accent1">
                <a:alpha val="20000"/>
              </a:schemeClr>
            </a:solidFill>
          </p:spPr>
          <p:txBody>
            <a:bodyPr/>
            <a:lstStyle/>
            <a:p>
              <a:endParaRPr lang="zh-CN" altLang="en-US"/>
            </a:p>
          </p:txBody>
        </p:sp>
        <p:sp>
          <p:nvSpPr>
            <p:cNvPr id="37" name="AutoShape 37"/>
            <p:cNvSpPr/>
            <p:nvPr/>
          </p:nvSpPr>
          <p:spPr>
            <a:xfrm>
              <a:off x="454963" y="684489"/>
              <a:ext cx="84147" cy="84147"/>
            </a:xfrm>
            <a:prstGeom prst="ellipse">
              <a:avLst/>
            </a:prstGeom>
            <a:solidFill>
              <a:schemeClr val="accent1">
                <a:alpha val="100000"/>
              </a:schemeClr>
            </a:solidFill>
          </p:spPr>
          <p:txBody>
            <a:bodyPr/>
            <a:lstStyle/>
            <a:p>
              <a:endParaRPr lang="zh-CN" altLang="en-US"/>
            </a:p>
          </p:txBody>
        </p:sp>
        <p:sp>
          <p:nvSpPr>
            <p:cNvPr id="38" name="AutoShape 38"/>
            <p:cNvSpPr/>
            <p:nvPr/>
          </p:nvSpPr>
          <p:spPr>
            <a:xfrm>
              <a:off x="575049" y="691064"/>
              <a:ext cx="78137" cy="78137"/>
            </a:xfrm>
            <a:prstGeom prst="ellipse">
              <a:avLst/>
            </a:prstGeom>
            <a:solidFill>
              <a:schemeClr val="accent1">
                <a:alpha val="80000"/>
              </a:schemeClr>
            </a:solidFill>
          </p:spPr>
          <p:txBody>
            <a:bodyPr/>
            <a:lstStyle/>
            <a:p>
              <a:endParaRPr lang="zh-CN" altLang="en-US"/>
            </a:p>
          </p:txBody>
        </p:sp>
        <p:sp>
          <p:nvSpPr>
            <p:cNvPr id="39" name="AutoShape 39"/>
            <p:cNvSpPr/>
            <p:nvPr/>
          </p:nvSpPr>
          <p:spPr>
            <a:xfrm>
              <a:off x="689125" y="692781"/>
              <a:ext cx="74704" cy="74704"/>
            </a:xfrm>
            <a:prstGeom prst="ellipse">
              <a:avLst/>
            </a:prstGeom>
            <a:solidFill>
              <a:schemeClr val="accent1">
                <a:alpha val="60000"/>
              </a:schemeClr>
            </a:solidFill>
          </p:spPr>
          <p:txBody>
            <a:bodyPr/>
            <a:lstStyle/>
            <a:p>
              <a:endParaRPr lang="zh-CN" altLang="en-US"/>
            </a:p>
          </p:txBody>
        </p:sp>
        <p:sp>
          <p:nvSpPr>
            <p:cNvPr id="40" name="AutoShape 40"/>
            <p:cNvSpPr/>
            <p:nvPr/>
          </p:nvSpPr>
          <p:spPr>
            <a:xfrm>
              <a:off x="799768" y="701751"/>
              <a:ext cx="69238" cy="69238"/>
            </a:xfrm>
            <a:prstGeom prst="ellipse">
              <a:avLst/>
            </a:prstGeom>
            <a:solidFill>
              <a:schemeClr val="accent1">
                <a:alpha val="40000"/>
              </a:schemeClr>
            </a:solidFill>
          </p:spPr>
          <p:txBody>
            <a:bodyPr/>
            <a:lstStyle/>
            <a:p>
              <a:endParaRPr lang="zh-CN" altLang="en-US"/>
            </a:p>
          </p:txBody>
        </p:sp>
        <p:sp>
          <p:nvSpPr>
            <p:cNvPr id="41" name="AutoShape 41"/>
            <p:cNvSpPr/>
            <p:nvPr/>
          </p:nvSpPr>
          <p:spPr>
            <a:xfrm>
              <a:off x="904945" y="697618"/>
              <a:ext cx="65594" cy="65594"/>
            </a:xfrm>
            <a:prstGeom prst="ellipse">
              <a:avLst/>
            </a:prstGeom>
            <a:solidFill>
              <a:schemeClr val="accent1">
                <a:alpha val="20000"/>
              </a:schemeClr>
            </a:solidFill>
          </p:spPr>
          <p:txBody>
            <a:bodyPr/>
            <a:lstStyle/>
            <a:p>
              <a:endParaRPr lang="zh-CN" altLang="en-US"/>
            </a:p>
          </p:txBody>
        </p:sp>
        <p:sp>
          <p:nvSpPr>
            <p:cNvPr id="42" name="TextBox 42"/>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技术选型与架构设计</a:t>
              </a:r>
            </a:p>
          </p:txBody>
        </p:sp>
      </p:grpSp>
      <p:sp>
        <p:nvSpPr>
          <p:cNvPr id="43" name="TextBox 43"/>
          <p:cNvSpPr txBox="1"/>
          <p:nvPr>
            <p:custDataLst>
              <p:tags r:id="rId1"/>
            </p:custDataLst>
          </p:nvPr>
        </p:nvSpPr>
        <p:spPr>
          <a:xfrm>
            <a:off x="7809821" y="1388973"/>
            <a:ext cx="2987778" cy="490334"/>
          </a:xfrm>
          <a:prstGeom prst="rect">
            <a:avLst/>
          </a:prstGeom>
        </p:spPr>
        <p:txBody>
          <a:bodyPr vert="horz" wrap="square" lIns="66008" tIns="33052" rIns="66008" bIns="33052" rtlCol="0" anchor="t" anchorCtr="0">
            <a:normAutofit/>
          </a:bodyPr>
          <a:lstStyle/>
          <a:p>
            <a:pPr algn="l">
              <a:lnSpc>
                <a:spcPct val="150000"/>
              </a:lnSpc>
            </a:pPr>
            <a:r>
              <a:rPr lang="en-US" sz="1725" b="1">
                <a:solidFill>
                  <a:schemeClr val="accent1">
                    <a:alpha val="100000"/>
                  </a:schemeClr>
                </a:solidFill>
                <a:latin typeface="微软雅黑" panose="020B0503020204020204" charset="-122"/>
                <a:ea typeface="微软雅黑" panose="020B0503020204020204" charset="-122"/>
                <a:cs typeface="微软雅黑" panose="020B0503020204020204" charset="-122"/>
              </a:rPr>
              <a:t>前端技术</a:t>
            </a:r>
          </a:p>
        </p:txBody>
      </p:sp>
      <p:sp>
        <p:nvSpPr>
          <p:cNvPr id="44" name="TextBox 44"/>
          <p:cNvSpPr txBox="1"/>
          <p:nvPr>
            <p:custDataLst>
              <p:tags r:id="rId2"/>
            </p:custDataLst>
          </p:nvPr>
        </p:nvSpPr>
        <p:spPr>
          <a:xfrm>
            <a:off x="7809821" y="1823726"/>
            <a:ext cx="3286271" cy="1875094"/>
          </a:xfrm>
          <a:prstGeom prst="rect">
            <a:avLst/>
          </a:prstGeom>
        </p:spPr>
        <p:txBody>
          <a:bodyPr vert="horz" wrap="square" lIns="66008" tIns="33052" rIns="66008" bIns="33052" rtlCol="0" anchor="ctr" anchorCtr="1">
            <a:normAutofit/>
          </a:bodyPr>
          <a:lstStyle/>
          <a:p>
            <a:pPr algn="l">
              <a:lnSpc>
                <a:spcPct val="187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基于Vue框架，利用其ElementUI组件化、状态管理及丰富的生态库，提高开发效率和代码复用性。</a:t>
            </a:r>
          </a:p>
        </p:txBody>
      </p:sp>
      <p:sp>
        <p:nvSpPr>
          <p:cNvPr id="45" name="TextBox 45"/>
          <p:cNvSpPr txBox="1"/>
          <p:nvPr>
            <p:custDataLst>
              <p:tags r:id="rId3"/>
            </p:custDataLst>
          </p:nvPr>
        </p:nvSpPr>
        <p:spPr>
          <a:xfrm>
            <a:off x="7809821" y="3814445"/>
            <a:ext cx="2987778" cy="490334"/>
          </a:xfrm>
          <a:prstGeom prst="rect">
            <a:avLst/>
          </a:prstGeom>
        </p:spPr>
        <p:txBody>
          <a:bodyPr vert="horz" wrap="square" lIns="66008" tIns="33052" rIns="66008" bIns="33052" rtlCol="0" anchor="t" anchorCtr="0">
            <a:normAutofit/>
          </a:bodyPr>
          <a:lstStyle/>
          <a:p>
            <a:pPr algn="l">
              <a:lnSpc>
                <a:spcPct val="150000"/>
              </a:lnSpc>
            </a:pPr>
            <a:r>
              <a:rPr lang="en-US" sz="1725" b="1">
                <a:solidFill>
                  <a:schemeClr val="accent1">
                    <a:alpha val="100000"/>
                  </a:schemeClr>
                </a:solidFill>
                <a:latin typeface="微软雅黑" panose="020B0503020204020204" charset="-122"/>
                <a:ea typeface="微软雅黑" panose="020B0503020204020204" charset="-122"/>
                <a:cs typeface="微软雅黑" panose="020B0503020204020204" charset="-122"/>
              </a:rPr>
              <a:t>后端技术</a:t>
            </a:r>
          </a:p>
        </p:txBody>
      </p:sp>
      <p:sp>
        <p:nvSpPr>
          <p:cNvPr id="46" name="TextBox 46"/>
          <p:cNvSpPr txBox="1"/>
          <p:nvPr>
            <p:custDataLst>
              <p:tags r:id="rId4"/>
            </p:custDataLst>
          </p:nvPr>
        </p:nvSpPr>
        <p:spPr>
          <a:xfrm>
            <a:off x="7809821" y="4249198"/>
            <a:ext cx="3286271" cy="1875094"/>
          </a:xfrm>
          <a:prstGeom prst="rect">
            <a:avLst/>
          </a:prstGeom>
        </p:spPr>
        <p:txBody>
          <a:bodyPr vert="horz" wrap="square" lIns="66008" tIns="33052" rIns="66008" bIns="33052" rtlCol="0" anchor="ctr" anchorCtr="1">
            <a:normAutofit/>
          </a:bodyPr>
          <a:lstStyle/>
          <a:p>
            <a:pPr algn="l">
              <a:lnSpc>
                <a:spcPct val="187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选用Node.js作为服务器端运行环境，结合Koa2框架，</a:t>
            </a:r>
            <a:r>
              <a:rPr lang="zh-CN" alt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使用</a:t>
            </a:r>
            <a:r>
              <a:rPr lang="en-US" altLang="zh-CN" sz="1500">
                <a:solidFill>
                  <a:schemeClr val="dk1">
                    <a:alpha val="100000"/>
                  </a:schemeClr>
                </a:solidFill>
                <a:latin typeface="微软雅黑" panose="020B0503020204020204" charset="-122"/>
                <a:ea typeface="微软雅黑" panose="020B0503020204020204" charset="-122"/>
                <a:cs typeface="微软雅黑" panose="020B0503020204020204" charset="-122"/>
              </a:rPr>
              <a:t>sequelize</a:t>
            </a:r>
            <a:r>
              <a:rPr lang="zh-CN" alt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操作</a:t>
            </a:r>
            <a:r>
              <a:rPr lang="en-US" altLang="zh-CN" sz="1500">
                <a:solidFill>
                  <a:schemeClr val="dk1">
                    <a:alpha val="100000"/>
                  </a:schemeClr>
                </a:solidFill>
                <a:latin typeface="微软雅黑" panose="020B0503020204020204" charset="-122"/>
                <a:ea typeface="微软雅黑" panose="020B0503020204020204" charset="-122"/>
                <a:cs typeface="微软雅黑" panose="020B0503020204020204" charset="-122"/>
              </a:rPr>
              <a:t>mysql</a:t>
            </a:r>
            <a:r>
              <a:rPr lang="zh-CN" alt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数据库</a:t>
            </a: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4/3*#ppt_w"/>
                                          </p:val>
                                        </p:tav>
                                        <p:tav tm="100000">
                                          <p:val>
                                            <p:strVal val="#ppt_w"/>
                                          </p:val>
                                        </p:tav>
                                      </p:tavLst>
                                    </p:anim>
                                    <p:anim calcmode="lin" valueType="num">
                                      <p:cBhvr>
                                        <p:cTn id="12" dur="500" fill="hold"/>
                                        <p:tgtEl>
                                          <p:spTgt spid="3"/>
                                        </p:tgtEl>
                                        <p:attrNameLst>
                                          <p:attrName>ppt_h</p:attrName>
                                        </p:attrNameLst>
                                      </p:cBhvr>
                                      <p:tavLst>
                                        <p:tav tm="0">
                                          <p:val>
                                            <p:strVal val="4/3*#ppt_h"/>
                                          </p:val>
                                        </p:tav>
                                        <p:tav tm="100000">
                                          <p:val>
                                            <p:strVal val="#ppt_h"/>
                                          </p:val>
                                        </p:tav>
                                      </p:tavLst>
                                    </p:anim>
                                  </p:childTnLst>
                                </p:cTn>
                              </p:par>
                              <p:par>
                                <p:cTn id="13" presetID="23" presetClass="entr" presetSubtype="28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strVal val="4/3*#ppt_w"/>
                                          </p:val>
                                        </p:tav>
                                        <p:tav tm="100000">
                                          <p:val>
                                            <p:strVal val="#ppt_w"/>
                                          </p:val>
                                        </p:tav>
                                      </p:tavLst>
                                    </p:anim>
                                    <p:anim calcmode="lin" valueType="num">
                                      <p:cBhvr>
                                        <p:cTn id="16" dur="500" fill="hold"/>
                                        <p:tgtEl>
                                          <p:spTgt spid="4"/>
                                        </p:tgtEl>
                                        <p:attrNameLst>
                                          <p:attrName>ppt_h</p:attrName>
                                        </p:attrNameLst>
                                      </p:cBhvr>
                                      <p:tavLst>
                                        <p:tav tm="0">
                                          <p:val>
                                            <p:strVal val="4/3*#ppt_h"/>
                                          </p:val>
                                        </p:tav>
                                        <p:tav tm="100000">
                                          <p:val>
                                            <p:strVal val="#ppt_h"/>
                                          </p:val>
                                        </p:tav>
                                      </p:tavLst>
                                    </p:anim>
                                  </p:childTnLst>
                                </p:cTn>
                              </p:par>
                              <p:par>
                                <p:cTn id="17" presetID="23" presetClass="entr" presetSubtype="288"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strVal val="4/3*#ppt_w"/>
                                          </p:val>
                                        </p:tav>
                                        <p:tav tm="100000">
                                          <p:val>
                                            <p:strVal val="#ppt_w"/>
                                          </p:val>
                                        </p:tav>
                                      </p:tavLst>
                                    </p:anim>
                                    <p:anim calcmode="lin" valueType="num">
                                      <p:cBhvr>
                                        <p:cTn id="20" dur="500" fill="hold"/>
                                        <p:tgtEl>
                                          <p:spTgt spid="5"/>
                                        </p:tgtEl>
                                        <p:attrNameLst>
                                          <p:attrName>ppt_h</p:attrName>
                                        </p:attrNameLst>
                                      </p:cBhvr>
                                      <p:tavLst>
                                        <p:tav tm="0">
                                          <p:val>
                                            <p:strVal val="4/3*#ppt_h"/>
                                          </p:val>
                                        </p:tav>
                                        <p:tav tm="100000">
                                          <p:val>
                                            <p:strVal val="#ppt_h"/>
                                          </p:val>
                                        </p:tav>
                                      </p:tavLst>
                                    </p:anim>
                                  </p:childTnLst>
                                </p:cTn>
                              </p:par>
                              <p:par>
                                <p:cTn id="21" presetID="23" presetClass="entr" presetSubtype="28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strVal val="4/3*#ppt_w"/>
                                          </p:val>
                                        </p:tav>
                                        <p:tav tm="100000">
                                          <p:val>
                                            <p:strVal val="#ppt_w"/>
                                          </p:val>
                                        </p:tav>
                                      </p:tavLst>
                                    </p:anim>
                                    <p:anim calcmode="lin" valueType="num">
                                      <p:cBhvr>
                                        <p:cTn id="24" dur="500" fill="hold"/>
                                        <p:tgtEl>
                                          <p:spTgt spid="6"/>
                                        </p:tgtEl>
                                        <p:attrNameLst>
                                          <p:attrName>ppt_h</p:attrName>
                                        </p:attrNameLst>
                                      </p:cBhvr>
                                      <p:tavLst>
                                        <p:tav tm="0">
                                          <p:val>
                                            <p:strVal val="4/3*#ppt_h"/>
                                          </p:val>
                                        </p:tav>
                                        <p:tav tm="100000">
                                          <p:val>
                                            <p:strVal val="#ppt_h"/>
                                          </p:val>
                                        </p:tav>
                                      </p:tavLst>
                                    </p:anim>
                                  </p:childTnLst>
                                </p:cTn>
                              </p:par>
                              <p:par>
                                <p:cTn id="25" presetID="23" presetClass="entr" presetSubtype="288"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strVal val="4/3*#ppt_w"/>
                                          </p:val>
                                        </p:tav>
                                        <p:tav tm="100000">
                                          <p:val>
                                            <p:strVal val="#ppt_w"/>
                                          </p:val>
                                        </p:tav>
                                      </p:tavLst>
                                    </p:anim>
                                    <p:anim calcmode="lin" valueType="num">
                                      <p:cBhvr>
                                        <p:cTn id="28" dur="500" fill="hold"/>
                                        <p:tgtEl>
                                          <p:spTgt spid="9"/>
                                        </p:tgtEl>
                                        <p:attrNameLst>
                                          <p:attrName>ppt_h</p:attrName>
                                        </p:attrNameLst>
                                      </p:cBhvr>
                                      <p:tavLst>
                                        <p:tav tm="0">
                                          <p:val>
                                            <p:strVal val="4/3*#ppt_h"/>
                                          </p:val>
                                        </p:tav>
                                        <p:tav tm="100000">
                                          <p:val>
                                            <p:strVal val="#ppt_h"/>
                                          </p:val>
                                        </p:tav>
                                      </p:tavLst>
                                    </p:anim>
                                  </p:childTnLst>
                                </p:cTn>
                              </p:par>
                              <p:par>
                                <p:cTn id="29" presetID="23" presetClass="entr" presetSubtype="288"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strVal val="4/3*#ppt_w"/>
                                          </p:val>
                                        </p:tav>
                                        <p:tav tm="100000">
                                          <p:val>
                                            <p:strVal val="#ppt_w"/>
                                          </p:val>
                                        </p:tav>
                                      </p:tavLst>
                                    </p:anim>
                                    <p:anim calcmode="lin" valueType="num">
                                      <p:cBhvr>
                                        <p:cTn id="32" dur="500" fill="hold"/>
                                        <p:tgtEl>
                                          <p:spTgt spid="12"/>
                                        </p:tgtEl>
                                        <p:attrNameLst>
                                          <p:attrName>ppt_h</p:attrName>
                                        </p:attrNameLst>
                                      </p:cBhvr>
                                      <p:tavLst>
                                        <p:tav tm="0">
                                          <p:val>
                                            <p:strVal val="4/3*#ppt_h"/>
                                          </p:val>
                                        </p:tav>
                                        <p:tav tm="100000">
                                          <p:val>
                                            <p:strVal val="#ppt_h"/>
                                          </p:val>
                                        </p:tav>
                                      </p:tavLst>
                                    </p:anim>
                                  </p:childTnLst>
                                </p:cTn>
                              </p:par>
                              <p:par>
                                <p:cTn id="33" presetID="23" presetClass="entr" presetSubtype="288"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strVal val="4/3*#ppt_w"/>
                                          </p:val>
                                        </p:tav>
                                        <p:tav tm="100000">
                                          <p:val>
                                            <p:strVal val="#ppt_w"/>
                                          </p:val>
                                        </p:tav>
                                      </p:tavLst>
                                    </p:anim>
                                    <p:anim calcmode="lin" valueType="num">
                                      <p:cBhvr>
                                        <p:cTn id="36" dur="500" fill="hold"/>
                                        <p:tgtEl>
                                          <p:spTgt spid="17"/>
                                        </p:tgtEl>
                                        <p:attrNameLst>
                                          <p:attrName>ppt_h</p:attrName>
                                        </p:attrNameLst>
                                      </p:cBhvr>
                                      <p:tavLst>
                                        <p:tav tm="0">
                                          <p:val>
                                            <p:strVal val="4/3*#ppt_h"/>
                                          </p:val>
                                        </p:tav>
                                        <p:tav tm="100000">
                                          <p:val>
                                            <p:strVal val="#ppt_h"/>
                                          </p:val>
                                        </p:tav>
                                      </p:tavLst>
                                    </p:anim>
                                  </p:childTnLst>
                                </p:cTn>
                              </p:par>
                              <p:par>
                                <p:cTn id="37" presetID="23" presetClass="entr" presetSubtype="288"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strVal val="4/3*#ppt_w"/>
                                          </p:val>
                                        </p:tav>
                                        <p:tav tm="100000">
                                          <p:val>
                                            <p:strVal val="#ppt_w"/>
                                          </p:val>
                                        </p:tav>
                                      </p:tavLst>
                                    </p:anim>
                                    <p:anim calcmode="lin" valueType="num">
                                      <p:cBhvr>
                                        <p:cTn id="40" dur="500" fill="hold"/>
                                        <p:tgtEl>
                                          <p:spTgt spid="21"/>
                                        </p:tgtEl>
                                        <p:attrNameLst>
                                          <p:attrName>ppt_h</p:attrName>
                                        </p:attrNameLst>
                                      </p:cBhvr>
                                      <p:tavLst>
                                        <p:tav tm="0">
                                          <p:val>
                                            <p:strVal val="4/3*#ppt_h"/>
                                          </p:val>
                                        </p:tav>
                                        <p:tav tm="100000">
                                          <p:val>
                                            <p:strVal val="#ppt_h"/>
                                          </p:val>
                                        </p:tav>
                                      </p:tavLst>
                                    </p:anim>
                                  </p:childTnLst>
                                </p:cTn>
                              </p:par>
                              <p:par>
                                <p:cTn id="41" presetID="23" presetClass="entr" presetSubtype="288" fill="hold" grpId="1" nodeType="with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p:cTn id="43" dur="500" fill="hold"/>
                                        <p:tgtEl>
                                          <p:spTgt spid="43"/>
                                        </p:tgtEl>
                                        <p:attrNameLst>
                                          <p:attrName>ppt_w</p:attrName>
                                        </p:attrNameLst>
                                      </p:cBhvr>
                                      <p:tavLst>
                                        <p:tav tm="0">
                                          <p:val>
                                            <p:strVal val="4/3*#ppt_w"/>
                                          </p:val>
                                        </p:tav>
                                        <p:tav tm="100000">
                                          <p:val>
                                            <p:strVal val="#ppt_w"/>
                                          </p:val>
                                        </p:tav>
                                      </p:tavLst>
                                    </p:anim>
                                    <p:anim calcmode="lin" valueType="num">
                                      <p:cBhvr>
                                        <p:cTn id="44" dur="500" fill="hold"/>
                                        <p:tgtEl>
                                          <p:spTgt spid="43"/>
                                        </p:tgtEl>
                                        <p:attrNameLst>
                                          <p:attrName>ppt_h</p:attrName>
                                        </p:attrNameLst>
                                      </p:cBhvr>
                                      <p:tavLst>
                                        <p:tav tm="0">
                                          <p:val>
                                            <p:strVal val="4/3*#ppt_h"/>
                                          </p:val>
                                        </p:tav>
                                        <p:tav tm="100000">
                                          <p:val>
                                            <p:strVal val="#ppt_h"/>
                                          </p:val>
                                        </p:tav>
                                      </p:tavLst>
                                    </p:anim>
                                  </p:childTnLst>
                                </p:cTn>
                              </p:par>
                              <p:par>
                                <p:cTn id="45" presetID="23" presetClass="entr" presetSubtype="288" fill="hold" grpId="1" nodeType="with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p:cTn id="47" dur="500" fill="hold"/>
                                        <p:tgtEl>
                                          <p:spTgt spid="44"/>
                                        </p:tgtEl>
                                        <p:attrNameLst>
                                          <p:attrName>ppt_w</p:attrName>
                                        </p:attrNameLst>
                                      </p:cBhvr>
                                      <p:tavLst>
                                        <p:tav tm="0">
                                          <p:val>
                                            <p:strVal val="4/3*#ppt_w"/>
                                          </p:val>
                                        </p:tav>
                                        <p:tav tm="100000">
                                          <p:val>
                                            <p:strVal val="#ppt_w"/>
                                          </p:val>
                                        </p:tav>
                                      </p:tavLst>
                                    </p:anim>
                                    <p:anim calcmode="lin" valueType="num">
                                      <p:cBhvr>
                                        <p:cTn id="48" dur="500" fill="hold"/>
                                        <p:tgtEl>
                                          <p:spTgt spid="44"/>
                                        </p:tgtEl>
                                        <p:attrNameLst>
                                          <p:attrName>ppt_h</p:attrName>
                                        </p:attrNameLst>
                                      </p:cBhvr>
                                      <p:tavLst>
                                        <p:tav tm="0">
                                          <p:val>
                                            <p:strVal val="4/3*#ppt_h"/>
                                          </p:val>
                                        </p:tav>
                                        <p:tav tm="100000">
                                          <p:val>
                                            <p:strVal val="#ppt_h"/>
                                          </p:val>
                                        </p:tav>
                                      </p:tavLst>
                                    </p:anim>
                                  </p:childTnLst>
                                </p:cTn>
                              </p:par>
                              <p:par>
                                <p:cTn id="49" presetID="23" presetClass="entr" presetSubtype="288" fill="hold" grpId="1" nodeType="with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p:cTn id="51" dur="500" fill="hold"/>
                                        <p:tgtEl>
                                          <p:spTgt spid="45"/>
                                        </p:tgtEl>
                                        <p:attrNameLst>
                                          <p:attrName>ppt_w</p:attrName>
                                        </p:attrNameLst>
                                      </p:cBhvr>
                                      <p:tavLst>
                                        <p:tav tm="0">
                                          <p:val>
                                            <p:strVal val="4/3*#ppt_w"/>
                                          </p:val>
                                        </p:tav>
                                        <p:tav tm="100000">
                                          <p:val>
                                            <p:strVal val="#ppt_w"/>
                                          </p:val>
                                        </p:tav>
                                      </p:tavLst>
                                    </p:anim>
                                    <p:anim calcmode="lin" valueType="num">
                                      <p:cBhvr>
                                        <p:cTn id="52" dur="500" fill="hold"/>
                                        <p:tgtEl>
                                          <p:spTgt spid="45"/>
                                        </p:tgtEl>
                                        <p:attrNameLst>
                                          <p:attrName>ppt_h</p:attrName>
                                        </p:attrNameLst>
                                      </p:cBhvr>
                                      <p:tavLst>
                                        <p:tav tm="0">
                                          <p:val>
                                            <p:strVal val="4/3*#ppt_h"/>
                                          </p:val>
                                        </p:tav>
                                        <p:tav tm="100000">
                                          <p:val>
                                            <p:strVal val="#ppt_h"/>
                                          </p:val>
                                        </p:tav>
                                      </p:tavLst>
                                    </p:anim>
                                  </p:childTnLst>
                                </p:cTn>
                              </p:par>
                              <p:par>
                                <p:cTn id="53" presetID="23" presetClass="entr" presetSubtype="288" fill="hold" grpId="1" nodeType="with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p:cTn id="55" dur="500" fill="hold"/>
                                        <p:tgtEl>
                                          <p:spTgt spid="46"/>
                                        </p:tgtEl>
                                        <p:attrNameLst>
                                          <p:attrName>ppt_w</p:attrName>
                                        </p:attrNameLst>
                                      </p:cBhvr>
                                      <p:tavLst>
                                        <p:tav tm="0">
                                          <p:val>
                                            <p:strVal val="4/3*#ppt_w"/>
                                          </p:val>
                                        </p:tav>
                                        <p:tav tm="100000">
                                          <p:val>
                                            <p:strVal val="#ppt_w"/>
                                          </p:val>
                                        </p:tav>
                                      </p:tavLst>
                                    </p:anim>
                                    <p:anim calcmode="lin" valueType="num">
                                      <p:cBhvr>
                                        <p:cTn id="56" dur="500" fill="hold"/>
                                        <p:tgtEl>
                                          <p:spTgt spid="46"/>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P spid="45" grpId="0"/>
      <p:bldP spid="45" grpId="1"/>
      <p:bldP spid="46" grpId="0"/>
      <p:bldP spid="4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904875" y="1384935"/>
            <a:ext cx="4831715" cy="1416685"/>
            <a:chOff x="1425" y="2428"/>
            <a:chExt cx="7609" cy="2231"/>
          </a:xfrm>
        </p:grpSpPr>
        <p:sp>
          <p:nvSpPr>
            <p:cNvPr id="10" name="AutoShape 10"/>
            <p:cNvSpPr/>
            <p:nvPr>
              <p:custDataLst>
                <p:tags r:id="rId11"/>
              </p:custDataLst>
            </p:nvPr>
          </p:nvSpPr>
          <p:spPr>
            <a:xfrm>
              <a:off x="1425" y="2681"/>
              <a:ext cx="262" cy="262"/>
            </a:xfrm>
            <a:prstGeom prst="ellipse">
              <a:avLst/>
            </a:prstGeom>
            <a:solidFill>
              <a:schemeClr val="accent1">
                <a:alpha val="100000"/>
              </a:schemeClr>
            </a:solidFill>
          </p:spPr>
          <p:txBody>
            <a:bodyPr/>
            <a:lstStyle/>
            <a:p>
              <a:endParaRPr lang="zh-CN" altLang="en-US"/>
            </a:p>
          </p:txBody>
        </p:sp>
        <p:sp>
          <p:nvSpPr>
            <p:cNvPr id="11" name="TextBox 11"/>
            <p:cNvSpPr txBox="1"/>
            <p:nvPr>
              <p:custDataLst>
                <p:tags r:id="rId12"/>
              </p:custDataLst>
            </p:nvPr>
          </p:nvSpPr>
          <p:spPr>
            <a:xfrm>
              <a:off x="1687" y="2428"/>
              <a:ext cx="3902" cy="731"/>
            </a:xfrm>
            <a:prstGeom prst="rect">
              <a:avLst/>
            </a:prstGeom>
          </p:spPr>
          <p:txBody>
            <a:bodyPr vert="horz" wrap="square" lIns="114300" tIns="57150" rIns="114300" bIns="57150" rtlCol="0" anchor="t" anchorCtr="0">
              <a:spAutoFit/>
            </a:bodyPr>
            <a:lstStyle/>
            <a:p>
              <a:pPr>
                <a:lnSpc>
                  <a:spcPct val="120000"/>
                </a:lnSpc>
              </a:pPr>
              <a:r>
                <a:rPr lang="en-US" sz="1800" b="1">
                  <a:solidFill>
                    <a:schemeClr val="accent1">
                      <a:alpha val="100000"/>
                    </a:schemeClr>
                  </a:solidFill>
                  <a:latin typeface="微软雅黑" panose="020B0503020204020204" charset="-122"/>
                  <a:ea typeface="微软雅黑" panose="020B0503020204020204" charset="-122"/>
                  <a:cs typeface="微软雅黑" panose="020B0503020204020204" charset="-122"/>
                </a:rPr>
                <a:t>前端架构</a:t>
              </a:r>
            </a:p>
          </p:txBody>
        </p:sp>
        <p:sp>
          <p:nvSpPr>
            <p:cNvPr id="12" name="TextBox 12"/>
            <p:cNvSpPr txBox="1"/>
            <p:nvPr>
              <p:custDataLst>
                <p:tags r:id="rId13"/>
              </p:custDataLst>
            </p:nvPr>
          </p:nvSpPr>
          <p:spPr>
            <a:xfrm>
              <a:off x="1687" y="3206"/>
              <a:ext cx="7347" cy="1453"/>
            </a:xfrm>
            <a:prstGeom prst="rect">
              <a:avLst/>
            </a:prstGeom>
          </p:spPr>
          <p:txBody>
            <a:bodyPr vert="horz" wrap="square" lIns="114300" tIns="57150" rIns="114300" bIns="57150" rtlCol="0" anchor="t" anchorCtr="0">
              <a:spAutoFit/>
            </a:bodyPr>
            <a:lstStyle/>
            <a:p>
              <a:pPr>
                <a:lnSpc>
                  <a:spcPct val="120000"/>
                </a:lnSpc>
              </a:pPr>
              <a:r>
                <a:rPr lang="en-US" sz="1500" dirty="0" err="1">
                  <a:solidFill>
                    <a:schemeClr val="dk1">
                      <a:alpha val="100000"/>
                    </a:schemeClr>
                  </a:solidFill>
                  <a:latin typeface="微软雅黑" panose="020B0503020204020204" charset="-122"/>
                  <a:ea typeface="微软雅黑" panose="020B0503020204020204" charset="-122"/>
                  <a:cs typeface="微软雅黑" panose="020B0503020204020204" charset="-122"/>
                </a:rPr>
                <a:t>采用Vue进行状态管理，使用Router实现路由管理</a:t>
              </a:r>
              <a:r>
                <a:rPr lang="en-US"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a:t>
              </a:r>
              <a:r>
                <a:rPr lang="zh-CN" altLang="en-US"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使用</a:t>
              </a:r>
              <a:r>
                <a:rPr lang="en-US" altLang="zh-CN" sz="1500" dirty="0" err="1">
                  <a:solidFill>
                    <a:schemeClr val="dk1">
                      <a:alpha val="100000"/>
                    </a:schemeClr>
                  </a:solidFill>
                  <a:latin typeface="微软雅黑" panose="020B0503020204020204" charset="-122"/>
                  <a:ea typeface="微软雅黑" panose="020B0503020204020204" charset="-122"/>
                  <a:cs typeface="微软雅黑" panose="020B0503020204020204" charset="-122"/>
                </a:rPr>
                <a:t>Axios</a:t>
              </a:r>
              <a:r>
                <a:rPr lang="zh-CN" altLang="en-US"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发起请求获取数据，使用进阶样式语言</a:t>
              </a:r>
              <a:r>
                <a:rPr lang="en-US" altLang="zh-CN"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SCSS</a:t>
              </a:r>
              <a:r>
                <a:rPr lang="zh-CN" altLang="en-US"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以加快亚目开发。</a:t>
              </a:r>
              <a:endParaRPr lang="en-US" sz="1500" dirty="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grpSp>
      <p:sp>
        <p:nvSpPr>
          <p:cNvPr id="13" name="TextBox 13"/>
          <p:cNvSpPr txBox="1"/>
          <p:nvPr>
            <p:custDataLst>
              <p:tags r:id="rId1"/>
            </p:custDataLst>
          </p:nvPr>
        </p:nvSpPr>
        <p:spPr>
          <a:xfrm>
            <a:off x="1071515" y="3085355"/>
            <a:ext cx="2477594" cy="464439"/>
          </a:xfrm>
          <a:prstGeom prst="rect">
            <a:avLst/>
          </a:prstGeom>
        </p:spPr>
        <p:txBody>
          <a:bodyPr vert="horz" wrap="square" lIns="114300" tIns="57150" rIns="114300" bIns="57150" rtlCol="0" anchor="t" anchorCtr="0">
            <a:spAutoFit/>
          </a:bodyPr>
          <a:lstStyle/>
          <a:p>
            <a:pPr>
              <a:lnSpc>
                <a:spcPct val="120000"/>
              </a:lnSpc>
            </a:pPr>
            <a:r>
              <a:rPr lang="en-US" sz="1800" b="1">
                <a:solidFill>
                  <a:schemeClr val="accent1">
                    <a:alpha val="100000"/>
                  </a:schemeClr>
                </a:solidFill>
                <a:latin typeface="微软雅黑" panose="020B0503020204020204" charset="-122"/>
                <a:ea typeface="微软雅黑" panose="020B0503020204020204" charset="-122"/>
                <a:cs typeface="微软雅黑" panose="020B0503020204020204" charset="-122"/>
              </a:rPr>
              <a:t>后端架构</a:t>
            </a:r>
          </a:p>
        </p:txBody>
      </p:sp>
      <p:sp>
        <p:nvSpPr>
          <p:cNvPr id="14" name="TextBox 14"/>
          <p:cNvSpPr txBox="1"/>
          <p:nvPr>
            <p:custDataLst>
              <p:tags r:id="rId2"/>
            </p:custDataLst>
          </p:nvPr>
        </p:nvSpPr>
        <p:spPr>
          <a:xfrm>
            <a:off x="1071515" y="3579505"/>
            <a:ext cx="4665544" cy="2514600"/>
          </a:xfrm>
          <a:prstGeom prst="rect">
            <a:avLst/>
          </a:prstGeom>
        </p:spPr>
        <p:txBody>
          <a:bodyPr vert="horz" wrap="square" lIns="114300" tIns="57150" rIns="114300" bIns="57150" rtlCol="0" anchor="t" anchorCtr="0">
            <a:spAutoFit/>
          </a:bodyPr>
          <a:lstStyle/>
          <a:p>
            <a:pPr indent="0" algn="just" fontAlgn="auto">
              <a:lnSpc>
                <a:spcPct val="13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采用了基于 Node.js 和 Koa2 框架的 MVC 架构。</a:t>
            </a:r>
            <a:r>
              <a:rPr lang="zh-CN" alt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其中</a:t>
            </a: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，Models 层负责数据模型的定义和操作，包括与mysql数据库的交互；Controllers 层负责处理用户请求、调用对应的 Models 方法，并将结果传递给 Views 层或直接返回给客户端；Services 层则是用来处理业务逻辑和复杂的业务操作。</a:t>
            </a:r>
            <a:r>
              <a:rPr lang="zh-CN" alt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这种分层架构</a:t>
            </a: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使代码模块化、清晰可见，提高代码的可维护性和可测试性。</a:t>
            </a:r>
          </a:p>
        </p:txBody>
      </p:sp>
      <p:sp>
        <p:nvSpPr>
          <p:cNvPr id="17" name="AutoShape 17"/>
          <p:cNvSpPr/>
          <p:nvPr>
            <p:custDataLst>
              <p:tags r:id="rId3"/>
            </p:custDataLst>
          </p:nvPr>
        </p:nvSpPr>
        <p:spPr>
          <a:xfrm>
            <a:off x="904945" y="3245910"/>
            <a:ext cx="166570" cy="166570"/>
          </a:xfrm>
          <a:prstGeom prst="ellipse">
            <a:avLst/>
          </a:prstGeom>
          <a:solidFill>
            <a:schemeClr val="accent1">
              <a:alpha val="100000"/>
            </a:schemeClr>
          </a:solidFill>
        </p:spPr>
        <p:txBody>
          <a:bodyPr/>
          <a:lstStyle/>
          <a:p>
            <a:endParaRPr lang="zh-CN" altLang="en-US"/>
          </a:p>
        </p:txBody>
      </p:sp>
      <p:grpSp>
        <p:nvGrpSpPr>
          <p:cNvPr id="19" name="Group 19"/>
          <p:cNvGrpSpPr/>
          <p:nvPr/>
        </p:nvGrpSpPr>
        <p:grpSpPr>
          <a:xfrm>
            <a:off x="454963" y="93878"/>
            <a:ext cx="10641129" cy="914400"/>
            <a:chOff x="454963" y="93878"/>
            <a:chExt cx="10641129" cy="914400"/>
          </a:xfrm>
        </p:grpSpPr>
        <p:sp>
          <p:nvSpPr>
            <p:cNvPr id="20" name="AutoShape 20"/>
            <p:cNvSpPr/>
            <p:nvPr/>
          </p:nvSpPr>
          <p:spPr>
            <a:xfrm>
              <a:off x="454963" y="331168"/>
              <a:ext cx="84147" cy="84147"/>
            </a:xfrm>
            <a:prstGeom prst="ellipse">
              <a:avLst/>
            </a:prstGeom>
            <a:solidFill>
              <a:schemeClr val="accent1">
                <a:alpha val="100000"/>
              </a:schemeClr>
            </a:solidFill>
          </p:spPr>
          <p:txBody>
            <a:bodyPr/>
            <a:lstStyle/>
            <a:p>
              <a:endParaRPr lang="zh-CN" altLang="en-US"/>
            </a:p>
          </p:txBody>
        </p:sp>
        <p:sp>
          <p:nvSpPr>
            <p:cNvPr id="21" name="AutoShape 21"/>
            <p:cNvSpPr/>
            <p:nvPr/>
          </p:nvSpPr>
          <p:spPr>
            <a:xfrm>
              <a:off x="575049" y="337743"/>
              <a:ext cx="78137" cy="78137"/>
            </a:xfrm>
            <a:prstGeom prst="ellipse">
              <a:avLst/>
            </a:prstGeom>
            <a:solidFill>
              <a:schemeClr val="accent1">
                <a:alpha val="80000"/>
              </a:schemeClr>
            </a:solidFill>
          </p:spPr>
          <p:txBody>
            <a:bodyPr/>
            <a:lstStyle/>
            <a:p>
              <a:endParaRPr lang="zh-CN" altLang="en-US"/>
            </a:p>
          </p:txBody>
        </p:sp>
        <p:sp>
          <p:nvSpPr>
            <p:cNvPr id="22" name="AutoShape 22"/>
            <p:cNvSpPr/>
            <p:nvPr/>
          </p:nvSpPr>
          <p:spPr>
            <a:xfrm>
              <a:off x="689125" y="339460"/>
              <a:ext cx="74704" cy="74704"/>
            </a:xfrm>
            <a:prstGeom prst="ellipse">
              <a:avLst/>
            </a:prstGeom>
            <a:solidFill>
              <a:schemeClr val="accent1">
                <a:alpha val="60000"/>
              </a:schemeClr>
            </a:solidFill>
          </p:spPr>
          <p:txBody>
            <a:bodyPr/>
            <a:lstStyle/>
            <a:p>
              <a:endParaRPr lang="zh-CN" altLang="en-US"/>
            </a:p>
          </p:txBody>
        </p:sp>
        <p:sp>
          <p:nvSpPr>
            <p:cNvPr id="23" name="AutoShape 23"/>
            <p:cNvSpPr/>
            <p:nvPr/>
          </p:nvSpPr>
          <p:spPr>
            <a:xfrm>
              <a:off x="799768" y="348430"/>
              <a:ext cx="69238" cy="69238"/>
            </a:xfrm>
            <a:prstGeom prst="ellipse">
              <a:avLst/>
            </a:prstGeom>
            <a:solidFill>
              <a:schemeClr val="accent1">
                <a:alpha val="40000"/>
              </a:schemeClr>
            </a:solidFill>
          </p:spPr>
          <p:txBody>
            <a:bodyPr/>
            <a:lstStyle/>
            <a:p>
              <a:endParaRPr lang="zh-CN" altLang="en-US"/>
            </a:p>
          </p:txBody>
        </p:sp>
        <p:sp>
          <p:nvSpPr>
            <p:cNvPr id="24" name="AutoShape 24"/>
            <p:cNvSpPr/>
            <p:nvPr/>
          </p:nvSpPr>
          <p:spPr>
            <a:xfrm>
              <a:off x="904945" y="344297"/>
              <a:ext cx="65594" cy="65594"/>
            </a:xfrm>
            <a:prstGeom prst="ellipse">
              <a:avLst/>
            </a:prstGeom>
            <a:solidFill>
              <a:schemeClr val="accent1">
                <a:alpha val="20000"/>
              </a:schemeClr>
            </a:solidFill>
          </p:spPr>
          <p:txBody>
            <a:bodyPr/>
            <a:lstStyle/>
            <a:p>
              <a:endParaRPr lang="zh-CN" altLang="en-US"/>
            </a:p>
          </p:txBody>
        </p:sp>
        <p:sp>
          <p:nvSpPr>
            <p:cNvPr id="25" name="AutoShape 25"/>
            <p:cNvSpPr/>
            <p:nvPr/>
          </p:nvSpPr>
          <p:spPr>
            <a:xfrm>
              <a:off x="454963" y="448942"/>
              <a:ext cx="84147" cy="84147"/>
            </a:xfrm>
            <a:prstGeom prst="ellipse">
              <a:avLst/>
            </a:prstGeom>
            <a:solidFill>
              <a:schemeClr val="accent1">
                <a:alpha val="100000"/>
              </a:schemeClr>
            </a:solidFill>
          </p:spPr>
          <p:txBody>
            <a:bodyPr/>
            <a:lstStyle/>
            <a:p>
              <a:endParaRPr lang="zh-CN" altLang="en-US"/>
            </a:p>
          </p:txBody>
        </p:sp>
        <p:sp>
          <p:nvSpPr>
            <p:cNvPr id="26" name="AutoShape 26"/>
            <p:cNvSpPr/>
            <p:nvPr/>
          </p:nvSpPr>
          <p:spPr>
            <a:xfrm>
              <a:off x="575049" y="455517"/>
              <a:ext cx="78137" cy="78137"/>
            </a:xfrm>
            <a:prstGeom prst="ellipse">
              <a:avLst/>
            </a:prstGeom>
            <a:solidFill>
              <a:schemeClr val="accent1">
                <a:alpha val="80000"/>
              </a:schemeClr>
            </a:solidFill>
          </p:spPr>
          <p:txBody>
            <a:bodyPr/>
            <a:lstStyle/>
            <a:p>
              <a:endParaRPr lang="zh-CN" altLang="en-US"/>
            </a:p>
          </p:txBody>
        </p:sp>
        <p:sp>
          <p:nvSpPr>
            <p:cNvPr id="27" name="AutoShape 27"/>
            <p:cNvSpPr/>
            <p:nvPr/>
          </p:nvSpPr>
          <p:spPr>
            <a:xfrm>
              <a:off x="689125" y="457233"/>
              <a:ext cx="74704" cy="74704"/>
            </a:xfrm>
            <a:prstGeom prst="ellipse">
              <a:avLst/>
            </a:prstGeom>
            <a:solidFill>
              <a:schemeClr val="accent1">
                <a:alpha val="60000"/>
              </a:schemeClr>
            </a:solidFill>
          </p:spPr>
          <p:txBody>
            <a:bodyPr/>
            <a:lstStyle/>
            <a:p>
              <a:endParaRPr lang="zh-CN" altLang="en-US"/>
            </a:p>
          </p:txBody>
        </p:sp>
        <p:sp>
          <p:nvSpPr>
            <p:cNvPr id="28" name="AutoShape 28"/>
            <p:cNvSpPr/>
            <p:nvPr/>
          </p:nvSpPr>
          <p:spPr>
            <a:xfrm>
              <a:off x="799768" y="466203"/>
              <a:ext cx="69238" cy="69238"/>
            </a:xfrm>
            <a:prstGeom prst="ellipse">
              <a:avLst/>
            </a:prstGeom>
            <a:solidFill>
              <a:schemeClr val="accent1">
                <a:alpha val="40000"/>
              </a:schemeClr>
            </a:solidFill>
          </p:spPr>
          <p:txBody>
            <a:bodyPr/>
            <a:lstStyle/>
            <a:p>
              <a:endParaRPr lang="zh-CN" altLang="en-US"/>
            </a:p>
          </p:txBody>
        </p:sp>
        <p:sp>
          <p:nvSpPr>
            <p:cNvPr id="29" name="AutoShape 29"/>
            <p:cNvSpPr/>
            <p:nvPr/>
          </p:nvSpPr>
          <p:spPr>
            <a:xfrm>
              <a:off x="904945" y="462070"/>
              <a:ext cx="65594" cy="65594"/>
            </a:xfrm>
            <a:prstGeom prst="ellipse">
              <a:avLst/>
            </a:prstGeom>
            <a:solidFill>
              <a:schemeClr val="accent1">
                <a:alpha val="20000"/>
              </a:schemeClr>
            </a:solidFill>
          </p:spPr>
          <p:txBody>
            <a:bodyPr/>
            <a:lstStyle/>
            <a:p>
              <a:endParaRPr lang="zh-CN" altLang="en-US"/>
            </a:p>
          </p:txBody>
        </p:sp>
        <p:sp>
          <p:nvSpPr>
            <p:cNvPr id="30" name="AutoShape 30"/>
            <p:cNvSpPr/>
            <p:nvPr/>
          </p:nvSpPr>
          <p:spPr>
            <a:xfrm>
              <a:off x="454963" y="566715"/>
              <a:ext cx="84147" cy="84147"/>
            </a:xfrm>
            <a:prstGeom prst="ellipse">
              <a:avLst/>
            </a:prstGeom>
            <a:solidFill>
              <a:schemeClr val="accent1">
                <a:alpha val="100000"/>
              </a:schemeClr>
            </a:solidFill>
          </p:spPr>
          <p:txBody>
            <a:bodyPr/>
            <a:lstStyle/>
            <a:p>
              <a:endParaRPr lang="zh-CN" altLang="en-US"/>
            </a:p>
          </p:txBody>
        </p:sp>
        <p:sp>
          <p:nvSpPr>
            <p:cNvPr id="31" name="AutoShape 31"/>
            <p:cNvSpPr/>
            <p:nvPr/>
          </p:nvSpPr>
          <p:spPr>
            <a:xfrm>
              <a:off x="575049" y="573291"/>
              <a:ext cx="78137" cy="78137"/>
            </a:xfrm>
            <a:prstGeom prst="ellipse">
              <a:avLst/>
            </a:prstGeom>
            <a:solidFill>
              <a:schemeClr val="accent1">
                <a:alpha val="80000"/>
              </a:schemeClr>
            </a:solidFill>
          </p:spPr>
          <p:txBody>
            <a:bodyPr/>
            <a:lstStyle/>
            <a:p>
              <a:endParaRPr lang="zh-CN" altLang="en-US"/>
            </a:p>
          </p:txBody>
        </p:sp>
        <p:sp>
          <p:nvSpPr>
            <p:cNvPr id="32" name="AutoShape 32"/>
            <p:cNvSpPr/>
            <p:nvPr/>
          </p:nvSpPr>
          <p:spPr>
            <a:xfrm>
              <a:off x="689125" y="575007"/>
              <a:ext cx="74704" cy="74704"/>
            </a:xfrm>
            <a:prstGeom prst="ellipse">
              <a:avLst/>
            </a:prstGeom>
            <a:solidFill>
              <a:schemeClr val="accent1">
                <a:alpha val="60000"/>
              </a:schemeClr>
            </a:solidFill>
          </p:spPr>
          <p:txBody>
            <a:bodyPr/>
            <a:lstStyle/>
            <a:p>
              <a:endParaRPr lang="zh-CN" altLang="en-US"/>
            </a:p>
          </p:txBody>
        </p:sp>
        <p:sp>
          <p:nvSpPr>
            <p:cNvPr id="33" name="AutoShape 33"/>
            <p:cNvSpPr/>
            <p:nvPr/>
          </p:nvSpPr>
          <p:spPr>
            <a:xfrm>
              <a:off x="799768" y="583977"/>
              <a:ext cx="69238" cy="69238"/>
            </a:xfrm>
            <a:prstGeom prst="ellipse">
              <a:avLst/>
            </a:prstGeom>
            <a:solidFill>
              <a:schemeClr val="accent1">
                <a:alpha val="40000"/>
              </a:schemeClr>
            </a:solidFill>
          </p:spPr>
          <p:txBody>
            <a:bodyPr/>
            <a:lstStyle/>
            <a:p>
              <a:endParaRPr lang="zh-CN" altLang="en-US"/>
            </a:p>
          </p:txBody>
        </p:sp>
        <p:sp>
          <p:nvSpPr>
            <p:cNvPr id="34" name="AutoShape 34"/>
            <p:cNvSpPr/>
            <p:nvPr/>
          </p:nvSpPr>
          <p:spPr>
            <a:xfrm>
              <a:off x="904945" y="579844"/>
              <a:ext cx="65594" cy="65594"/>
            </a:xfrm>
            <a:prstGeom prst="ellipse">
              <a:avLst/>
            </a:prstGeom>
            <a:solidFill>
              <a:schemeClr val="accent1">
                <a:alpha val="20000"/>
              </a:schemeClr>
            </a:solidFill>
          </p:spPr>
          <p:txBody>
            <a:bodyPr/>
            <a:lstStyle/>
            <a:p>
              <a:endParaRPr lang="zh-CN" altLang="en-US"/>
            </a:p>
          </p:txBody>
        </p:sp>
        <p:sp>
          <p:nvSpPr>
            <p:cNvPr id="35" name="AutoShape 35"/>
            <p:cNvSpPr/>
            <p:nvPr/>
          </p:nvSpPr>
          <p:spPr>
            <a:xfrm>
              <a:off x="454963" y="684489"/>
              <a:ext cx="84147" cy="84147"/>
            </a:xfrm>
            <a:prstGeom prst="ellipse">
              <a:avLst/>
            </a:prstGeom>
            <a:solidFill>
              <a:schemeClr val="accent1">
                <a:alpha val="100000"/>
              </a:schemeClr>
            </a:solidFill>
          </p:spPr>
          <p:txBody>
            <a:bodyPr/>
            <a:lstStyle/>
            <a:p>
              <a:endParaRPr lang="zh-CN" altLang="en-US"/>
            </a:p>
          </p:txBody>
        </p:sp>
        <p:sp>
          <p:nvSpPr>
            <p:cNvPr id="36" name="AutoShape 36"/>
            <p:cNvSpPr/>
            <p:nvPr/>
          </p:nvSpPr>
          <p:spPr>
            <a:xfrm>
              <a:off x="575049" y="691064"/>
              <a:ext cx="78137" cy="78137"/>
            </a:xfrm>
            <a:prstGeom prst="ellipse">
              <a:avLst/>
            </a:prstGeom>
            <a:solidFill>
              <a:schemeClr val="accent1">
                <a:alpha val="80000"/>
              </a:schemeClr>
            </a:solidFill>
          </p:spPr>
          <p:txBody>
            <a:bodyPr/>
            <a:lstStyle/>
            <a:p>
              <a:endParaRPr lang="zh-CN" altLang="en-US"/>
            </a:p>
          </p:txBody>
        </p:sp>
        <p:sp>
          <p:nvSpPr>
            <p:cNvPr id="37" name="AutoShape 37"/>
            <p:cNvSpPr/>
            <p:nvPr/>
          </p:nvSpPr>
          <p:spPr>
            <a:xfrm>
              <a:off x="689125" y="692781"/>
              <a:ext cx="74704" cy="74704"/>
            </a:xfrm>
            <a:prstGeom prst="ellipse">
              <a:avLst/>
            </a:prstGeom>
            <a:solidFill>
              <a:schemeClr val="accent1">
                <a:alpha val="60000"/>
              </a:schemeClr>
            </a:solidFill>
          </p:spPr>
          <p:txBody>
            <a:bodyPr/>
            <a:lstStyle/>
            <a:p>
              <a:endParaRPr lang="zh-CN" altLang="en-US"/>
            </a:p>
          </p:txBody>
        </p:sp>
        <p:sp>
          <p:nvSpPr>
            <p:cNvPr id="38" name="AutoShape 38"/>
            <p:cNvSpPr/>
            <p:nvPr/>
          </p:nvSpPr>
          <p:spPr>
            <a:xfrm>
              <a:off x="799768" y="701751"/>
              <a:ext cx="69238" cy="69238"/>
            </a:xfrm>
            <a:prstGeom prst="ellipse">
              <a:avLst/>
            </a:prstGeom>
            <a:solidFill>
              <a:schemeClr val="accent1">
                <a:alpha val="40000"/>
              </a:schemeClr>
            </a:solidFill>
          </p:spPr>
          <p:txBody>
            <a:bodyPr/>
            <a:lstStyle/>
            <a:p>
              <a:endParaRPr lang="zh-CN" altLang="en-US"/>
            </a:p>
          </p:txBody>
        </p:sp>
        <p:sp>
          <p:nvSpPr>
            <p:cNvPr id="39" name="AutoShape 39"/>
            <p:cNvSpPr/>
            <p:nvPr/>
          </p:nvSpPr>
          <p:spPr>
            <a:xfrm>
              <a:off x="904945" y="697618"/>
              <a:ext cx="65594" cy="65594"/>
            </a:xfrm>
            <a:prstGeom prst="ellipse">
              <a:avLst/>
            </a:prstGeom>
            <a:solidFill>
              <a:schemeClr val="accent1">
                <a:alpha val="20000"/>
              </a:schemeClr>
            </a:solidFill>
          </p:spPr>
          <p:txBody>
            <a:bodyPr/>
            <a:lstStyle/>
            <a:p>
              <a:endParaRPr lang="zh-CN" altLang="en-US"/>
            </a:p>
          </p:txBody>
        </p:sp>
        <p:sp>
          <p:nvSpPr>
            <p:cNvPr id="40" name="TextBox 40"/>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技术选型与架构设计</a:t>
              </a:r>
            </a:p>
          </p:txBody>
        </p:sp>
      </p:grpSp>
      <p:grpSp>
        <p:nvGrpSpPr>
          <p:cNvPr id="53" name="组合 52"/>
          <p:cNvGrpSpPr/>
          <p:nvPr/>
        </p:nvGrpSpPr>
        <p:grpSpPr>
          <a:xfrm>
            <a:off x="6085840" y="1448435"/>
            <a:ext cx="5269865" cy="4832350"/>
            <a:chOff x="9584" y="2281"/>
            <a:chExt cx="8299" cy="7610"/>
          </a:xfrm>
        </p:grpSpPr>
        <p:sp>
          <p:nvSpPr>
            <p:cNvPr id="54" name="AutoShape 2"/>
            <p:cNvSpPr/>
            <p:nvPr>
              <p:custDataLst>
                <p:tags r:id="rId7"/>
              </p:custDataLst>
            </p:nvPr>
          </p:nvSpPr>
          <p:spPr>
            <a:xfrm>
              <a:off x="13555" y="4231"/>
              <a:ext cx="4328" cy="3710"/>
            </a:xfrm>
            <a:prstGeom prst="hexagon">
              <a:avLst>
                <a:gd name="adj" fmla="val 25000"/>
                <a:gd name="vf" fmla="val 115470"/>
              </a:avLst>
            </a:prstGeom>
            <a:solidFill>
              <a:schemeClr val="accent1">
                <a:lumMod val="75000"/>
                <a:alpha val="100000"/>
              </a:schemeClr>
            </a:solidFill>
          </p:spPr>
          <p:txBody>
            <a:bodyPr/>
            <a:lstStyle/>
            <a:p>
              <a:endParaRPr lang="zh-CN" altLang="en-US"/>
            </a:p>
          </p:txBody>
        </p:sp>
        <p:sp>
          <p:nvSpPr>
            <p:cNvPr id="55" name="AutoShape 3"/>
            <p:cNvSpPr/>
            <p:nvPr>
              <p:custDataLst>
                <p:tags r:id="rId8"/>
              </p:custDataLst>
            </p:nvPr>
          </p:nvSpPr>
          <p:spPr>
            <a:xfrm>
              <a:off x="11046" y="2281"/>
              <a:ext cx="5018" cy="7610"/>
            </a:xfrm>
            <a:prstGeom prst="homePlate">
              <a:avLst>
                <a:gd name="adj" fmla="val 50000"/>
              </a:avLst>
            </a:prstGeom>
            <a:solidFill>
              <a:schemeClr val="accent1">
                <a:lumMod val="75000"/>
                <a:alpha val="100000"/>
              </a:schemeClr>
            </a:solidFill>
          </p:spPr>
          <p:txBody>
            <a:bodyPr/>
            <a:lstStyle/>
            <a:p>
              <a:endParaRPr lang="zh-CN" altLang="en-US"/>
            </a:p>
          </p:txBody>
        </p:sp>
        <p:sp>
          <p:nvSpPr>
            <p:cNvPr id="56" name="AutoShape 4"/>
            <p:cNvSpPr/>
            <p:nvPr>
              <p:custDataLst>
                <p:tags r:id="rId9"/>
              </p:custDataLst>
            </p:nvPr>
          </p:nvSpPr>
          <p:spPr>
            <a:xfrm>
              <a:off x="9584" y="2281"/>
              <a:ext cx="2925" cy="3829"/>
            </a:xfrm>
            <a:prstGeom prst="diamond">
              <a:avLst/>
            </a:prstGeom>
            <a:solidFill>
              <a:schemeClr val="accent1">
                <a:alpha val="100000"/>
              </a:schemeClr>
            </a:solidFill>
          </p:spPr>
          <p:txBody>
            <a:bodyPr/>
            <a:lstStyle/>
            <a:p>
              <a:endParaRPr lang="zh-CN" altLang="en-US"/>
            </a:p>
          </p:txBody>
        </p:sp>
        <p:sp>
          <p:nvSpPr>
            <p:cNvPr id="57" name="AutoShape 5"/>
            <p:cNvSpPr/>
            <p:nvPr>
              <p:custDataLst>
                <p:tags r:id="rId10"/>
              </p:custDataLst>
            </p:nvPr>
          </p:nvSpPr>
          <p:spPr>
            <a:xfrm>
              <a:off x="9584" y="6062"/>
              <a:ext cx="2925" cy="3829"/>
            </a:xfrm>
            <a:prstGeom prst="diamond">
              <a:avLst/>
            </a:prstGeom>
            <a:solidFill>
              <a:schemeClr val="accent1">
                <a:alpha val="100000"/>
              </a:schemeClr>
            </a:solidFill>
          </p:spPr>
          <p:txBody>
            <a:bodyPr/>
            <a:lstStyle/>
            <a:p>
              <a:endParaRPr lang="zh-CN" altLang="en-US"/>
            </a:p>
          </p:txBody>
        </p:sp>
      </p:grpSp>
      <p:sp>
        <p:nvSpPr>
          <p:cNvPr id="58" name="Freeform 7"/>
          <p:cNvSpPr/>
          <p:nvPr>
            <p:custDataLst>
              <p:tags r:id="rId4"/>
            </p:custDataLst>
          </p:nvPr>
        </p:nvSpPr>
        <p:spPr>
          <a:xfrm>
            <a:off x="6727185" y="2291057"/>
            <a:ext cx="574252" cy="574252"/>
          </a:xfrm>
          <a:custGeom>
            <a:avLst/>
            <a:gdLst/>
            <a:ahLst/>
            <a:cxnLst/>
            <a:rect l="l" t="t" r="r" b="b"/>
            <a:pathLst>
              <a:path w="304800" h="304800">
                <a:moveTo>
                  <a:pt x="0" y="91440"/>
                </a:moveTo>
                <a:lnTo>
                  <a:pt x="152400" y="0"/>
                </a:lnTo>
                <a:lnTo>
                  <a:pt x="304800" y="91440"/>
                </a:lnTo>
                <a:lnTo>
                  <a:pt x="304800" y="121920"/>
                </a:lnTo>
                <a:lnTo>
                  <a:pt x="0" y="121920"/>
                </a:lnTo>
                <a:lnTo>
                  <a:pt x="0" y="91440"/>
                </a:lnTo>
                <a:close/>
                <a:moveTo>
                  <a:pt x="0" y="274320"/>
                </a:moveTo>
                <a:lnTo>
                  <a:pt x="304800" y="274320"/>
                </a:lnTo>
                <a:lnTo>
                  <a:pt x="304800" y="304800"/>
                </a:lnTo>
                <a:lnTo>
                  <a:pt x="0" y="304800"/>
                </a:lnTo>
                <a:lnTo>
                  <a:pt x="0" y="274320"/>
                </a:lnTo>
                <a:close/>
                <a:moveTo>
                  <a:pt x="30480" y="243840"/>
                </a:moveTo>
                <a:lnTo>
                  <a:pt x="274320" y="243840"/>
                </a:lnTo>
                <a:lnTo>
                  <a:pt x="274320" y="274320"/>
                </a:lnTo>
                <a:lnTo>
                  <a:pt x="30480" y="274320"/>
                </a:lnTo>
                <a:lnTo>
                  <a:pt x="30480" y="243840"/>
                </a:lnTo>
                <a:close/>
                <a:moveTo>
                  <a:pt x="30480" y="121920"/>
                </a:moveTo>
                <a:lnTo>
                  <a:pt x="91440" y="121920"/>
                </a:lnTo>
                <a:lnTo>
                  <a:pt x="91440" y="243840"/>
                </a:lnTo>
                <a:lnTo>
                  <a:pt x="30480" y="243840"/>
                </a:lnTo>
                <a:lnTo>
                  <a:pt x="30480" y="121920"/>
                </a:lnTo>
                <a:close/>
                <a:moveTo>
                  <a:pt x="121920" y="121920"/>
                </a:moveTo>
                <a:lnTo>
                  <a:pt x="182880" y="121920"/>
                </a:lnTo>
                <a:lnTo>
                  <a:pt x="182880" y="243840"/>
                </a:lnTo>
                <a:lnTo>
                  <a:pt x="121920" y="243840"/>
                </a:lnTo>
                <a:lnTo>
                  <a:pt x="121920" y="121920"/>
                </a:lnTo>
                <a:close/>
                <a:moveTo>
                  <a:pt x="213360" y="121920"/>
                </a:moveTo>
                <a:lnTo>
                  <a:pt x="274320" y="121920"/>
                </a:lnTo>
                <a:lnTo>
                  <a:pt x="274320" y="243840"/>
                </a:lnTo>
                <a:lnTo>
                  <a:pt x="213360" y="243840"/>
                </a:lnTo>
                <a:lnTo>
                  <a:pt x="213360" y="121920"/>
                </a:lnTo>
                <a:close/>
              </a:path>
            </a:pathLst>
          </a:custGeom>
          <a:solidFill>
            <a:srgbClr val="FFFFFF">
              <a:alpha val="100000"/>
            </a:srgbClr>
          </a:solidFill>
        </p:spPr>
        <p:txBody>
          <a:bodyPr/>
          <a:lstStyle/>
          <a:p>
            <a:endParaRPr lang="zh-CN" altLang="en-US"/>
          </a:p>
        </p:txBody>
      </p:sp>
      <p:sp>
        <p:nvSpPr>
          <p:cNvPr id="59" name="Freeform 8"/>
          <p:cNvSpPr/>
          <p:nvPr>
            <p:custDataLst>
              <p:tags r:id="rId5"/>
            </p:custDataLst>
          </p:nvPr>
        </p:nvSpPr>
        <p:spPr>
          <a:xfrm>
            <a:off x="6682521" y="4710666"/>
            <a:ext cx="663580" cy="663580"/>
          </a:xfrm>
          <a:custGeom>
            <a:avLst/>
            <a:gdLst/>
            <a:ahLst/>
            <a:cxnLst/>
            <a:rect l="l" t="t" r="r" b="b"/>
            <a:pathLst>
              <a:path w="304800" h="304800">
                <a:moveTo>
                  <a:pt x="274320" y="243840"/>
                </a:moveTo>
                <a:lnTo>
                  <a:pt x="304800" y="243840"/>
                </a:lnTo>
                <a:lnTo>
                  <a:pt x="304800" y="259080"/>
                </a:lnTo>
                <a:cubicBezTo>
                  <a:pt x="304800" y="267500"/>
                  <a:pt x="297980" y="274320"/>
                  <a:pt x="289560" y="274320"/>
                </a:cubicBezTo>
                <a:lnTo>
                  <a:pt x="289560" y="274320"/>
                </a:lnTo>
                <a:lnTo>
                  <a:pt x="15240" y="274320"/>
                </a:lnTo>
                <a:cubicBezTo>
                  <a:pt x="6820" y="274320"/>
                  <a:pt x="0" y="267500"/>
                  <a:pt x="0" y="259080"/>
                </a:cubicBezTo>
                <a:lnTo>
                  <a:pt x="0" y="259080"/>
                </a:lnTo>
                <a:lnTo>
                  <a:pt x="0" y="243840"/>
                </a:lnTo>
                <a:lnTo>
                  <a:pt x="30480" y="243840"/>
                </a:lnTo>
                <a:lnTo>
                  <a:pt x="30480" y="60960"/>
                </a:lnTo>
                <a:cubicBezTo>
                  <a:pt x="30480" y="44196"/>
                  <a:pt x="44196" y="30480"/>
                  <a:pt x="60960" y="30480"/>
                </a:cubicBezTo>
                <a:lnTo>
                  <a:pt x="243840" y="30480"/>
                </a:lnTo>
                <a:cubicBezTo>
                  <a:pt x="260671" y="30480"/>
                  <a:pt x="274320" y="44129"/>
                  <a:pt x="274320" y="60960"/>
                </a:cubicBezTo>
                <a:lnTo>
                  <a:pt x="274320" y="60960"/>
                </a:lnTo>
                <a:lnTo>
                  <a:pt x="274320" y="243840"/>
                </a:lnTo>
                <a:close/>
                <a:moveTo>
                  <a:pt x="60960" y="60960"/>
                </a:moveTo>
                <a:lnTo>
                  <a:pt x="60960" y="198120"/>
                </a:lnTo>
                <a:lnTo>
                  <a:pt x="243840" y="198120"/>
                </a:lnTo>
                <a:lnTo>
                  <a:pt x="243840" y="60960"/>
                </a:lnTo>
                <a:lnTo>
                  <a:pt x="60960" y="60960"/>
                </a:lnTo>
                <a:close/>
                <a:moveTo>
                  <a:pt x="121920" y="228600"/>
                </a:moveTo>
                <a:lnTo>
                  <a:pt x="121920" y="243840"/>
                </a:lnTo>
                <a:lnTo>
                  <a:pt x="182880" y="243840"/>
                </a:lnTo>
                <a:lnTo>
                  <a:pt x="182880" y="228600"/>
                </a:lnTo>
                <a:lnTo>
                  <a:pt x="121920" y="228600"/>
                </a:lnTo>
                <a:close/>
              </a:path>
            </a:pathLst>
          </a:custGeom>
          <a:solidFill>
            <a:srgbClr val="FFFFFF">
              <a:alpha val="100000"/>
            </a:srgbClr>
          </a:solidFill>
        </p:spPr>
        <p:txBody>
          <a:bodyPr/>
          <a:lstStyle/>
          <a:p>
            <a:endParaRPr lang="zh-CN" altLang="en-US"/>
          </a:p>
        </p:txBody>
      </p:sp>
      <p:sp>
        <p:nvSpPr>
          <p:cNvPr id="60" name="Freeform 9"/>
          <p:cNvSpPr/>
          <p:nvPr>
            <p:custDataLst>
              <p:tags r:id="rId6"/>
            </p:custDataLst>
          </p:nvPr>
        </p:nvSpPr>
        <p:spPr>
          <a:xfrm>
            <a:off x="9135666" y="3564667"/>
            <a:ext cx="599774" cy="599774"/>
          </a:xfrm>
          <a:custGeom>
            <a:avLst/>
            <a:gdLst/>
            <a:ahLst/>
            <a:cxnLst/>
            <a:rect l="l" t="t" r="r" b="b"/>
            <a:pathLst>
              <a:path w="304800" h="304800">
                <a:moveTo>
                  <a:pt x="121920" y="28651"/>
                </a:moveTo>
                <a:lnTo>
                  <a:pt x="121920" y="0"/>
                </a:lnTo>
                <a:lnTo>
                  <a:pt x="152400" y="0"/>
                </a:lnTo>
                <a:lnTo>
                  <a:pt x="152400" y="243840"/>
                </a:lnTo>
                <a:lnTo>
                  <a:pt x="304800" y="243840"/>
                </a:lnTo>
                <a:lnTo>
                  <a:pt x="243840" y="304800"/>
                </a:lnTo>
                <a:lnTo>
                  <a:pt x="30480" y="304800"/>
                </a:lnTo>
                <a:lnTo>
                  <a:pt x="0" y="243840"/>
                </a:lnTo>
                <a:lnTo>
                  <a:pt x="121920" y="243840"/>
                </a:lnTo>
                <a:lnTo>
                  <a:pt x="121920" y="213360"/>
                </a:lnTo>
                <a:lnTo>
                  <a:pt x="0" y="213360"/>
                </a:lnTo>
                <a:lnTo>
                  <a:pt x="0" y="209398"/>
                </a:lnTo>
                <a:cubicBezTo>
                  <a:pt x="56940" y="163544"/>
                  <a:pt x="99498" y="101956"/>
                  <a:pt x="121234" y="31242"/>
                </a:cubicBezTo>
                <a:lnTo>
                  <a:pt x="121920" y="28651"/>
                </a:lnTo>
                <a:close/>
                <a:moveTo>
                  <a:pt x="304343" y="213360"/>
                </a:moveTo>
                <a:lnTo>
                  <a:pt x="152400" y="213360"/>
                </a:lnTo>
                <a:lnTo>
                  <a:pt x="152400" y="207874"/>
                </a:lnTo>
                <a:cubicBezTo>
                  <a:pt x="171650" y="179451"/>
                  <a:pt x="183137" y="144409"/>
                  <a:pt x="183137" y="106680"/>
                </a:cubicBezTo>
                <a:cubicBezTo>
                  <a:pt x="183137" y="68951"/>
                  <a:pt x="171660" y="33909"/>
                  <a:pt x="151990" y="4848"/>
                </a:cubicBezTo>
                <a:lnTo>
                  <a:pt x="152400" y="5486"/>
                </a:lnTo>
                <a:lnTo>
                  <a:pt x="152400" y="2438"/>
                </a:lnTo>
                <a:cubicBezTo>
                  <a:pt x="237877" y="37719"/>
                  <a:pt x="298180" y="117796"/>
                  <a:pt x="304305" y="212646"/>
                </a:cubicBezTo>
                <a:lnTo>
                  <a:pt x="304343" y="213360"/>
                </a:lnTo>
                <a:close/>
              </a:path>
            </a:pathLst>
          </a:custGeom>
          <a:solidFill>
            <a:srgbClr val="FFFFFF">
              <a:alpha val="100000"/>
            </a:srgbClr>
          </a:solidFill>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strVal val="4/3*#ppt_w"/>
                                          </p:val>
                                        </p:tav>
                                        <p:tav tm="100000">
                                          <p:val>
                                            <p:strVal val="#ppt_w"/>
                                          </p:val>
                                        </p:tav>
                                      </p:tavLst>
                                    </p:anim>
                                    <p:anim calcmode="lin" valueType="num">
                                      <p:cBhvr>
                                        <p:cTn id="8" dur="500" fill="hold"/>
                                        <p:tgtEl>
                                          <p:spTgt spid="13"/>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strVal val="4/3*#ppt_w"/>
                                          </p:val>
                                        </p:tav>
                                        <p:tav tm="100000">
                                          <p:val>
                                            <p:strVal val="#ppt_w"/>
                                          </p:val>
                                        </p:tav>
                                      </p:tavLst>
                                    </p:anim>
                                    <p:anim calcmode="lin" valueType="num">
                                      <p:cBhvr>
                                        <p:cTn id="12" dur="500" fill="hold"/>
                                        <p:tgtEl>
                                          <p:spTgt spid="14"/>
                                        </p:tgtEl>
                                        <p:attrNameLst>
                                          <p:attrName>ppt_h</p:attrName>
                                        </p:attrNameLst>
                                      </p:cBhvr>
                                      <p:tavLst>
                                        <p:tav tm="0">
                                          <p:val>
                                            <p:strVal val="4/3*#ppt_h"/>
                                          </p:val>
                                        </p:tav>
                                        <p:tav tm="100000">
                                          <p:val>
                                            <p:strVal val="#ppt_h"/>
                                          </p:val>
                                        </p:tav>
                                      </p:tavLst>
                                    </p:anim>
                                  </p:childTnLst>
                                </p:cTn>
                              </p:par>
                              <p:par>
                                <p:cTn id="13" presetID="10" presetClass="entr" presetSubtype="0" fill="hold" nodeType="withEffect">
                                  <p:stCondLst>
                                    <p:cond delay="0"/>
                                  </p:stCondLst>
                                  <p:childTnLst>
                                    <p:set>
                                      <p:cBhvr>
                                        <p:cTn id="14" dur="500"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23" presetClass="entr" presetSubtype="288"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ppt_w</p:attrName>
                                        </p:attrNameLst>
                                      </p:cBhvr>
                                      <p:tavLst>
                                        <p:tav tm="0">
                                          <p:val>
                                            <p:strVal val="4/3*#ppt_w"/>
                                          </p:val>
                                        </p:tav>
                                        <p:tav tm="100000">
                                          <p:val>
                                            <p:strVal val="#ppt_w"/>
                                          </p:val>
                                        </p:tav>
                                      </p:tavLst>
                                    </p:anim>
                                    <p:anim calcmode="lin" valueType="num">
                                      <p:cBhvr>
                                        <p:cTn id="19" dur="500" fill="hold"/>
                                        <p:tgtEl>
                                          <p:spTgt spid="19"/>
                                        </p:tgtEl>
                                        <p:attrNameLst>
                                          <p:attrName>ppt_h</p:attrName>
                                        </p:attrNameLst>
                                      </p:cBhvr>
                                      <p:tavLst>
                                        <p:tav tm="0">
                                          <p:val>
                                            <p:strVal val="4/3*#ppt_h"/>
                                          </p:val>
                                        </p:tav>
                                        <p:tav tm="100000">
                                          <p:val>
                                            <p:strVal val="#ppt_h"/>
                                          </p:val>
                                        </p:tav>
                                      </p:tavLst>
                                    </p:anim>
                                  </p:childTnLst>
                                </p:cTn>
                              </p:par>
                              <p:par>
                                <p:cTn id="20" presetID="23" presetClass="entr" presetSubtype="288" fill="hold" nodeType="withEffect">
                                  <p:stCondLst>
                                    <p:cond delay="0"/>
                                  </p:stCondLst>
                                  <p:childTnLst>
                                    <p:set>
                                      <p:cBhvr>
                                        <p:cTn id="21" dur="1" fill="hold">
                                          <p:stCondLst>
                                            <p:cond delay="0"/>
                                          </p:stCondLst>
                                        </p:cTn>
                                        <p:tgtEl>
                                          <p:spTgt spid="58"/>
                                        </p:tgtEl>
                                        <p:attrNameLst>
                                          <p:attrName>style.visibility</p:attrName>
                                        </p:attrNameLst>
                                      </p:cBhvr>
                                      <p:to>
                                        <p:strVal val="visible"/>
                                      </p:to>
                                    </p:set>
                                    <p:anim calcmode="lin" valueType="num">
                                      <p:cBhvr>
                                        <p:cTn id="22" dur="500" fill="hold"/>
                                        <p:tgtEl>
                                          <p:spTgt spid="58"/>
                                        </p:tgtEl>
                                        <p:attrNameLst>
                                          <p:attrName>ppt_w</p:attrName>
                                        </p:attrNameLst>
                                      </p:cBhvr>
                                      <p:tavLst>
                                        <p:tav tm="0">
                                          <p:val>
                                            <p:strVal val="4/3*#ppt_w"/>
                                          </p:val>
                                        </p:tav>
                                        <p:tav tm="100000">
                                          <p:val>
                                            <p:strVal val="#ppt_w"/>
                                          </p:val>
                                        </p:tav>
                                      </p:tavLst>
                                    </p:anim>
                                    <p:anim calcmode="lin" valueType="num">
                                      <p:cBhvr>
                                        <p:cTn id="23" dur="500" fill="hold"/>
                                        <p:tgtEl>
                                          <p:spTgt spid="58"/>
                                        </p:tgtEl>
                                        <p:attrNameLst>
                                          <p:attrName>ppt_h</p:attrName>
                                        </p:attrNameLst>
                                      </p:cBhvr>
                                      <p:tavLst>
                                        <p:tav tm="0">
                                          <p:val>
                                            <p:strVal val="4/3*#ppt_h"/>
                                          </p:val>
                                        </p:tav>
                                        <p:tav tm="100000">
                                          <p:val>
                                            <p:strVal val="#ppt_h"/>
                                          </p:val>
                                        </p:tav>
                                      </p:tavLst>
                                    </p:anim>
                                  </p:childTnLst>
                                </p:cTn>
                              </p:par>
                              <p:par>
                                <p:cTn id="24" presetID="23" presetClass="entr" presetSubtype="288" fill="hold" nodeType="withEffect">
                                  <p:stCondLst>
                                    <p:cond delay="0"/>
                                  </p:stCondLst>
                                  <p:childTnLst>
                                    <p:set>
                                      <p:cBhvr>
                                        <p:cTn id="25" dur="1" fill="hold">
                                          <p:stCondLst>
                                            <p:cond delay="0"/>
                                          </p:stCondLst>
                                        </p:cTn>
                                        <p:tgtEl>
                                          <p:spTgt spid="59"/>
                                        </p:tgtEl>
                                        <p:attrNameLst>
                                          <p:attrName>style.visibility</p:attrName>
                                        </p:attrNameLst>
                                      </p:cBhvr>
                                      <p:to>
                                        <p:strVal val="visible"/>
                                      </p:to>
                                    </p:set>
                                    <p:anim calcmode="lin" valueType="num">
                                      <p:cBhvr>
                                        <p:cTn id="26" dur="500" fill="hold"/>
                                        <p:tgtEl>
                                          <p:spTgt spid="59"/>
                                        </p:tgtEl>
                                        <p:attrNameLst>
                                          <p:attrName>ppt_w</p:attrName>
                                        </p:attrNameLst>
                                      </p:cBhvr>
                                      <p:tavLst>
                                        <p:tav tm="0">
                                          <p:val>
                                            <p:strVal val="4/3*#ppt_w"/>
                                          </p:val>
                                        </p:tav>
                                        <p:tav tm="100000">
                                          <p:val>
                                            <p:strVal val="#ppt_w"/>
                                          </p:val>
                                        </p:tav>
                                      </p:tavLst>
                                    </p:anim>
                                    <p:anim calcmode="lin" valueType="num">
                                      <p:cBhvr>
                                        <p:cTn id="27" dur="500" fill="hold"/>
                                        <p:tgtEl>
                                          <p:spTgt spid="59"/>
                                        </p:tgtEl>
                                        <p:attrNameLst>
                                          <p:attrName>ppt_h</p:attrName>
                                        </p:attrNameLst>
                                      </p:cBhvr>
                                      <p:tavLst>
                                        <p:tav tm="0">
                                          <p:val>
                                            <p:strVal val="4/3*#ppt_h"/>
                                          </p:val>
                                        </p:tav>
                                        <p:tav tm="100000">
                                          <p:val>
                                            <p:strVal val="#ppt_h"/>
                                          </p:val>
                                        </p:tav>
                                      </p:tavLst>
                                    </p:anim>
                                  </p:childTnLst>
                                </p:cTn>
                              </p:par>
                              <p:par>
                                <p:cTn id="28" presetID="23" presetClass="entr" presetSubtype="288" fill="hold" nodeType="withEffect">
                                  <p:stCondLst>
                                    <p:cond delay="0"/>
                                  </p:stCondLst>
                                  <p:childTnLst>
                                    <p:set>
                                      <p:cBhvr>
                                        <p:cTn id="29" dur="1" fill="hold">
                                          <p:stCondLst>
                                            <p:cond delay="0"/>
                                          </p:stCondLst>
                                        </p:cTn>
                                        <p:tgtEl>
                                          <p:spTgt spid="60"/>
                                        </p:tgtEl>
                                        <p:attrNameLst>
                                          <p:attrName>style.visibility</p:attrName>
                                        </p:attrNameLst>
                                      </p:cBhvr>
                                      <p:to>
                                        <p:strVal val="visible"/>
                                      </p:to>
                                    </p:set>
                                    <p:anim calcmode="lin" valueType="num">
                                      <p:cBhvr>
                                        <p:cTn id="30" dur="500" fill="hold"/>
                                        <p:tgtEl>
                                          <p:spTgt spid="60"/>
                                        </p:tgtEl>
                                        <p:attrNameLst>
                                          <p:attrName>ppt_w</p:attrName>
                                        </p:attrNameLst>
                                      </p:cBhvr>
                                      <p:tavLst>
                                        <p:tav tm="0">
                                          <p:val>
                                            <p:strVal val="4/3*#ppt_w"/>
                                          </p:val>
                                        </p:tav>
                                        <p:tav tm="100000">
                                          <p:val>
                                            <p:strVal val="#ppt_w"/>
                                          </p:val>
                                        </p:tav>
                                      </p:tavLst>
                                    </p:anim>
                                    <p:anim calcmode="lin" valueType="num">
                                      <p:cBhvr>
                                        <p:cTn id="31" dur="500" fill="hold"/>
                                        <p:tgtEl>
                                          <p:spTgt spid="60"/>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63829" y="1628258"/>
            <a:ext cx="230516" cy="230516"/>
          </a:xfrm>
          <a:prstGeom prst="ellipse">
            <a:avLst/>
          </a:prstGeom>
          <a:solidFill>
            <a:schemeClr val="accent1">
              <a:alpha val="100000"/>
            </a:schemeClr>
          </a:solidFill>
        </p:spPr>
        <p:txBody>
          <a:bodyPr/>
          <a:lstStyle/>
          <a:p>
            <a:endParaRPr lang="zh-CN" altLang="en-US"/>
          </a:p>
        </p:txBody>
      </p:sp>
      <p:sp>
        <p:nvSpPr>
          <p:cNvPr id="3" name="TextBox 3"/>
          <p:cNvSpPr txBox="1"/>
          <p:nvPr/>
        </p:nvSpPr>
        <p:spPr>
          <a:xfrm>
            <a:off x="994345" y="2028557"/>
            <a:ext cx="4394883" cy="391160"/>
          </a:xfrm>
          <a:prstGeom prst="rect">
            <a:avLst/>
          </a:prstGeom>
        </p:spPr>
        <p:txBody>
          <a:bodyPr vert="horz" wrap="square" lIns="114300" tIns="57150" rIns="114300" bIns="57150" rtlCol="0" anchor="t" anchorCtr="0">
            <a:spAutoFit/>
          </a:bodyPr>
          <a:lstStyle/>
          <a:p>
            <a:pPr algn="just">
              <a:lnSpc>
                <a:spcPct val="120000"/>
              </a:lnSpc>
            </a:pPr>
            <a:r>
              <a:rPr lang="zh-CN" alt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一站式考研信息查询服务平台</a:t>
            </a:r>
          </a:p>
        </p:txBody>
      </p:sp>
      <p:sp>
        <p:nvSpPr>
          <p:cNvPr id="4" name="TextBox 4"/>
          <p:cNvSpPr txBox="1"/>
          <p:nvPr/>
        </p:nvSpPr>
        <p:spPr>
          <a:xfrm>
            <a:off x="994345" y="1509487"/>
            <a:ext cx="4152900" cy="495300"/>
          </a:xfrm>
          <a:prstGeom prst="rect">
            <a:avLst/>
          </a:prstGeom>
        </p:spPr>
        <p:txBody>
          <a:bodyPr vert="horz" wrap="square" lIns="114300" tIns="57150" rIns="114300" bIns="57150" rtlCol="0" anchor="t" anchorCtr="0">
            <a:spAutoFit/>
          </a:bodyPr>
          <a:lstStyle/>
          <a:p>
            <a:pPr>
              <a:lnSpc>
                <a:spcPct val="96000"/>
              </a:lnSpc>
            </a:pPr>
            <a:r>
              <a:rPr lang="en-US" sz="2325" b="1">
                <a:solidFill>
                  <a:schemeClr val="accent1">
                    <a:alpha val="100000"/>
                  </a:schemeClr>
                </a:solidFill>
                <a:latin typeface="微软雅黑" panose="020B0503020204020204" charset="-122"/>
                <a:ea typeface="微软雅黑" panose="020B0503020204020204" charset="-122"/>
                <a:cs typeface="微软雅黑" panose="020B0503020204020204" charset="-122"/>
              </a:rPr>
              <a:t>系统名称</a:t>
            </a:r>
          </a:p>
        </p:txBody>
      </p:sp>
      <p:pic>
        <p:nvPicPr>
          <p:cNvPr id="5" name="Picture 5"/>
          <p:cNvPicPr>
            <a:picLocks noChangeAspect="1"/>
          </p:cNvPicPr>
          <p:nvPr/>
        </p:nvPicPr>
        <p:blipFill>
          <a:blip r:embed="rId11"/>
          <a:srcRect t="1611" b="1611"/>
          <a:stretch>
            <a:fillRect/>
          </a:stretch>
        </p:blipFill>
        <p:spPr>
          <a:xfrm>
            <a:off x="6096000" y="1153983"/>
            <a:ext cx="5194482" cy="5194482"/>
          </a:xfrm>
          <a:prstGeom prst="ellipse">
            <a:avLst/>
          </a:prstGeom>
        </p:spPr>
      </p:pic>
      <p:sp>
        <p:nvSpPr>
          <p:cNvPr id="6" name="TextBox 6"/>
          <p:cNvSpPr txBox="1"/>
          <p:nvPr/>
        </p:nvSpPr>
        <p:spPr>
          <a:xfrm>
            <a:off x="994410" y="3637915"/>
            <a:ext cx="6246495" cy="668020"/>
          </a:xfrm>
          <a:prstGeom prst="rect">
            <a:avLst/>
          </a:prstGeom>
        </p:spPr>
        <p:txBody>
          <a:bodyPr vert="horz" wrap="square" lIns="114300" tIns="57150" rIns="114300" bIns="57150" rtlCol="0" anchor="t" anchorCtr="0">
            <a:spAutoFit/>
          </a:bodyPr>
          <a:lstStyle/>
          <a:p>
            <a:pPr algn="just">
              <a:lnSpc>
                <a:spcPct val="12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为</a:t>
            </a:r>
            <a:r>
              <a:rPr lang="zh-CN" altLang="en-US" sz="150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计算机专业</a:t>
            </a: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考研学生提供全面、准确、及时的考研信息查询服务</a:t>
            </a:r>
          </a:p>
          <a:p>
            <a:pPr algn="just">
              <a:lnSpc>
                <a:spcPct val="12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sym typeface="+mn-ea"/>
              </a:rPr>
              <a:t>确保平台信息的真实性和准确性，</a:t>
            </a:r>
            <a:r>
              <a:rPr lang="zh-CN" altLang="en-US" sz="1500">
                <a:solidFill>
                  <a:schemeClr val="dk1">
                    <a:alpha val="100000"/>
                  </a:schemeClr>
                </a:solidFill>
                <a:latin typeface="微软雅黑" panose="020B0503020204020204" charset="-122"/>
                <a:ea typeface="微软雅黑" panose="020B0503020204020204" charset="-122"/>
                <a:cs typeface="微软雅黑" panose="020B0503020204020204" charset="-122"/>
                <a:sym typeface="+mn-ea"/>
              </a:rPr>
              <a:t>打造权威信息源</a:t>
            </a:r>
          </a:p>
        </p:txBody>
      </p:sp>
      <p:sp>
        <p:nvSpPr>
          <p:cNvPr id="7" name="TextBox 7"/>
          <p:cNvSpPr txBox="1"/>
          <p:nvPr/>
        </p:nvSpPr>
        <p:spPr>
          <a:xfrm>
            <a:off x="994345" y="3118831"/>
            <a:ext cx="4152900" cy="495300"/>
          </a:xfrm>
          <a:prstGeom prst="rect">
            <a:avLst/>
          </a:prstGeom>
        </p:spPr>
        <p:txBody>
          <a:bodyPr vert="horz" wrap="square" lIns="114300" tIns="57150" rIns="114300" bIns="57150" rtlCol="0" anchor="t" anchorCtr="0">
            <a:spAutoFit/>
          </a:bodyPr>
          <a:lstStyle/>
          <a:p>
            <a:pPr>
              <a:lnSpc>
                <a:spcPct val="96000"/>
              </a:lnSpc>
            </a:pPr>
            <a:r>
              <a:rPr lang="en-US" sz="2325" b="1">
                <a:solidFill>
                  <a:schemeClr val="accent1">
                    <a:alpha val="100000"/>
                  </a:schemeClr>
                </a:solidFill>
                <a:latin typeface="微软雅黑" panose="020B0503020204020204" charset="-122"/>
                <a:ea typeface="微软雅黑" panose="020B0503020204020204" charset="-122"/>
                <a:cs typeface="微软雅黑" panose="020B0503020204020204" charset="-122"/>
              </a:rPr>
              <a:t>系统定位</a:t>
            </a:r>
          </a:p>
        </p:txBody>
      </p:sp>
      <p:sp>
        <p:nvSpPr>
          <p:cNvPr id="8" name="TextBox 8"/>
          <p:cNvSpPr txBox="1"/>
          <p:nvPr/>
        </p:nvSpPr>
        <p:spPr>
          <a:xfrm>
            <a:off x="994345" y="5274339"/>
            <a:ext cx="4394883" cy="702183"/>
          </a:xfrm>
          <a:prstGeom prst="rect">
            <a:avLst/>
          </a:prstGeom>
        </p:spPr>
        <p:txBody>
          <a:bodyPr vert="horz" wrap="square" lIns="114300" tIns="57150" rIns="114300" bIns="57150" rtlCol="0" anchor="t" anchorCtr="0">
            <a:spAutoFit/>
          </a:bodyPr>
          <a:lstStyle/>
          <a:p>
            <a:pPr algn="just">
              <a:lnSpc>
                <a:spcPct val="12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界面友好、操作便捷、数据实时更新</a:t>
            </a:r>
          </a:p>
        </p:txBody>
      </p:sp>
      <p:sp>
        <p:nvSpPr>
          <p:cNvPr id="9" name="TextBox 9"/>
          <p:cNvSpPr txBox="1"/>
          <p:nvPr/>
        </p:nvSpPr>
        <p:spPr>
          <a:xfrm>
            <a:off x="994345" y="4755268"/>
            <a:ext cx="4152900" cy="495300"/>
          </a:xfrm>
          <a:prstGeom prst="rect">
            <a:avLst/>
          </a:prstGeom>
        </p:spPr>
        <p:txBody>
          <a:bodyPr vert="horz" wrap="square" lIns="114300" tIns="57150" rIns="114300" bIns="57150" rtlCol="0" anchor="t" anchorCtr="0">
            <a:spAutoFit/>
          </a:bodyPr>
          <a:lstStyle/>
          <a:p>
            <a:pPr>
              <a:lnSpc>
                <a:spcPct val="96000"/>
              </a:lnSpc>
            </a:pPr>
            <a:r>
              <a:rPr lang="en-US" sz="2325" b="1">
                <a:solidFill>
                  <a:schemeClr val="accent1">
                    <a:alpha val="100000"/>
                  </a:schemeClr>
                </a:solidFill>
                <a:latin typeface="微软雅黑" panose="020B0503020204020204" charset="-122"/>
                <a:ea typeface="微软雅黑" panose="020B0503020204020204" charset="-122"/>
                <a:cs typeface="微软雅黑" panose="020B0503020204020204" charset="-122"/>
              </a:rPr>
              <a:t>系统特点</a:t>
            </a:r>
          </a:p>
        </p:txBody>
      </p:sp>
      <p:sp>
        <p:nvSpPr>
          <p:cNvPr id="10" name="AutoShape 10"/>
          <p:cNvSpPr/>
          <p:nvPr/>
        </p:nvSpPr>
        <p:spPr>
          <a:xfrm>
            <a:off x="763829" y="3237602"/>
            <a:ext cx="230516" cy="230516"/>
          </a:xfrm>
          <a:prstGeom prst="ellipse">
            <a:avLst/>
          </a:prstGeom>
          <a:solidFill>
            <a:schemeClr val="accent1">
              <a:alpha val="100000"/>
            </a:schemeClr>
          </a:solidFill>
        </p:spPr>
        <p:txBody>
          <a:bodyPr/>
          <a:lstStyle/>
          <a:p>
            <a:endParaRPr lang="zh-CN" altLang="en-US"/>
          </a:p>
        </p:txBody>
      </p:sp>
      <p:sp>
        <p:nvSpPr>
          <p:cNvPr id="11" name="AutoShape 11"/>
          <p:cNvSpPr/>
          <p:nvPr/>
        </p:nvSpPr>
        <p:spPr>
          <a:xfrm>
            <a:off x="763829" y="4874039"/>
            <a:ext cx="230516" cy="230516"/>
          </a:xfrm>
          <a:prstGeom prst="ellipse">
            <a:avLst/>
          </a:prstGeom>
          <a:solidFill>
            <a:schemeClr val="accent1">
              <a:alpha val="100000"/>
            </a:schemeClr>
          </a:solidFill>
        </p:spPr>
        <p:txBody>
          <a:bodyPr/>
          <a:lstStyle/>
          <a:p>
            <a:endParaRPr lang="zh-CN" altLang="en-US"/>
          </a:p>
        </p:txBody>
      </p:sp>
      <p:grpSp>
        <p:nvGrpSpPr>
          <p:cNvPr id="12" name="Group 12"/>
          <p:cNvGrpSpPr/>
          <p:nvPr/>
        </p:nvGrpSpPr>
        <p:grpSpPr>
          <a:xfrm>
            <a:off x="454963" y="93878"/>
            <a:ext cx="10641129" cy="914400"/>
            <a:chOff x="454963" y="93878"/>
            <a:chExt cx="10641129" cy="914400"/>
          </a:xfrm>
        </p:grpSpPr>
        <p:sp>
          <p:nvSpPr>
            <p:cNvPr id="13" name="AutoShape 13"/>
            <p:cNvSpPr/>
            <p:nvPr/>
          </p:nvSpPr>
          <p:spPr>
            <a:xfrm>
              <a:off x="454963" y="331168"/>
              <a:ext cx="84147" cy="84147"/>
            </a:xfrm>
            <a:prstGeom prst="ellipse">
              <a:avLst/>
            </a:prstGeom>
            <a:solidFill>
              <a:schemeClr val="accent1">
                <a:alpha val="100000"/>
              </a:schemeClr>
            </a:solidFill>
          </p:spPr>
          <p:txBody>
            <a:bodyPr/>
            <a:lstStyle/>
            <a:p>
              <a:endParaRPr lang="zh-CN" altLang="en-US"/>
            </a:p>
          </p:txBody>
        </p:sp>
        <p:sp>
          <p:nvSpPr>
            <p:cNvPr id="14" name="AutoShape 14"/>
            <p:cNvSpPr/>
            <p:nvPr/>
          </p:nvSpPr>
          <p:spPr>
            <a:xfrm>
              <a:off x="575049" y="337743"/>
              <a:ext cx="78137" cy="78137"/>
            </a:xfrm>
            <a:prstGeom prst="ellipse">
              <a:avLst/>
            </a:prstGeom>
            <a:solidFill>
              <a:schemeClr val="accent1">
                <a:alpha val="80000"/>
              </a:schemeClr>
            </a:solidFill>
          </p:spPr>
          <p:txBody>
            <a:bodyPr/>
            <a:lstStyle/>
            <a:p>
              <a:endParaRPr lang="zh-CN" altLang="en-US"/>
            </a:p>
          </p:txBody>
        </p:sp>
        <p:sp>
          <p:nvSpPr>
            <p:cNvPr id="15" name="AutoShape 15"/>
            <p:cNvSpPr/>
            <p:nvPr/>
          </p:nvSpPr>
          <p:spPr>
            <a:xfrm>
              <a:off x="689125" y="339460"/>
              <a:ext cx="74704" cy="74704"/>
            </a:xfrm>
            <a:prstGeom prst="ellipse">
              <a:avLst/>
            </a:prstGeom>
            <a:solidFill>
              <a:schemeClr val="accent1">
                <a:alpha val="60000"/>
              </a:schemeClr>
            </a:solidFill>
          </p:spPr>
          <p:txBody>
            <a:bodyPr/>
            <a:lstStyle/>
            <a:p>
              <a:endParaRPr lang="zh-CN" altLang="en-US"/>
            </a:p>
          </p:txBody>
        </p:sp>
        <p:sp>
          <p:nvSpPr>
            <p:cNvPr id="16" name="AutoShape 16"/>
            <p:cNvSpPr/>
            <p:nvPr/>
          </p:nvSpPr>
          <p:spPr>
            <a:xfrm>
              <a:off x="799768" y="348430"/>
              <a:ext cx="69238" cy="69238"/>
            </a:xfrm>
            <a:prstGeom prst="ellipse">
              <a:avLst/>
            </a:prstGeom>
            <a:solidFill>
              <a:schemeClr val="accent1">
                <a:alpha val="40000"/>
              </a:schemeClr>
            </a:solidFill>
          </p:spPr>
          <p:txBody>
            <a:bodyPr/>
            <a:lstStyle/>
            <a:p>
              <a:endParaRPr lang="zh-CN" altLang="en-US"/>
            </a:p>
          </p:txBody>
        </p:sp>
        <p:sp>
          <p:nvSpPr>
            <p:cNvPr id="17" name="AutoShape 17"/>
            <p:cNvSpPr/>
            <p:nvPr/>
          </p:nvSpPr>
          <p:spPr>
            <a:xfrm>
              <a:off x="904945" y="344297"/>
              <a:ext cx="65594" cy="65594"/>
            </a:xfrm>
            <a:prstGeom prst="ellipse">
              <a:avLst/>
            </a:prstGeom>
            <a:solidFill>
              <a:schemeClr val="accent1">
                <a:alpha val="20000"/>
              </a:schemeClr>
            </a:solidFill>
          </p:spPr>
          <p:txBody>
            <a:bodyPr/>
            <a:lstStyle/>
            <a:p>
              <a:endParaRPr lang="zh-CN" altLang="en-US"/>
            </a:p>
          </p:txBody>
        </p:sp>
        <p:sp>
          <p:nvSpPr>
            <p:cNvPr id="18" name="AutoShape 18"/>
            <p:cNvSpPr/>
            <p:nvPr/>
          </p:nvSpPr>
          <p:spPr>
            <a:xfrm>
              <a:off x="454963" y="448942"/>
              <a:ext cx="84147" cy="84147"/>
            </a:xfrm>
            <a:prstGeom prst="ellipse">
              <a:avLst/>
            </a:prstGeom>
            <a:solidFill>
              <a:schemeClr val="accent1">
                <a:alpha val="100000"/>
              </a:schemeClr>
            </a:solidFill>
          </p:spPr>
          <p:txBody>
            <a:bodyPr/>
            <a:lstStyle/>
            <a:p>
              <a:endParaRPr lang="zh-CN" altLang="en-US"/>
            </a:p>
          </p:txBody>
        </p:sp>
        <p:sp>
          <p:nvSpPr>
            <p:cNvPr id="19" name="AutoShape 19"/>
            <p:cNvSpPr/>
            <p:nvPr/>
          </p:nvSpPr>
          <p:spPr>
            <a:xfrm>
              <a:off x="575049" y="455517"/>
              <a:ext cx="78137" cy="78137"/>
            </a:xfrm>
            <a:prstGeom prst="ellipse">
              <a:avLst/>
            </a:prstGeom>
            <a:solidFill>
              <a:schemeClr val="accent1">
                <a:alpha val="80000"/>
              </a:schemeClr>
            </a:solidFill>
          </p:spPr>
          <p:txBody>
            <a:bodyPr/>
            <a:lstStyle/>
            <a:p>
              <a:endParaRPr lang="zh-CN" altLang="en-US"/>
            </a:p>
          </p:txBody>
        </p:sp>
        <p:sp>
          <p:nvSpPr>
            <p:cNvPr id="20" name="AutoShape 20"/>
            <p:cNvSpPr/>
            <p:nvPr/>
          </p:nvSpPr>
          <p:spPr>
            <a:xfrm>
              <a:off x="689125" y="457233"/>
              <a:ext cx="74704" cy="74704"/>
            </a:xfrm>
            <a:prstGeom prst="ellipse">
              <a:avLst/>
            </a:prstGeom>
            <a:solidFill>
              <a:schemeClr val="accent1">
                <a:alpha val="60000"/>
              </a:schemeClr>
            </a:solidFill>
          </p:spPr>
          <p:txBody>
            <a:bodyPr/>
            <a:lstStyle/>
            <a:p>
              <a:endParaRPr lang="zh-CN" altLang="en-US"/>
            </a:p>
          </p:txBody>
        </p:sp>
        <p:sp>
          <p:nvSpPr>
            <p:cNvPr id="21" name="AutoShape 21"/>
            <p:cNvSpPr/>
            <p:nvPr/>
          </p:nvSpPr>
          <p:spPr>
            <a:xfrm>
              <a:off x="799768" y="466203"/>
              <a:ext cx="69238" cy="69238"/>
            </a:xfrm>
            <a:prstGeom prst="ellipse">
              <a:avLst/>
            </a:prstGeom>
            <a:solidFill>
              <a:schemeClr val="accent1">
                <a:alpha val="40000"/>
              </a:schemeClr>
            </a:solidFill>
          </p:spPr>
          <p:txBody>
            <a:bodyPr/>
            <a:lstStyle/>
            <a:p>
              <a:endParaRPr lang="zh-CN" altLang="en-US"/>
            </a:p>
          </p:txBody>
        </p:sp>
        <p:sp>
          <p:nvSpPr>
            <p:cNvPr id="22" name="AutoShape 22"/>
            <p:cNvSpPr/>
            <p:nvPr/>
          </p:nvSpPr>
          <p:spPr>
            <a:xfrm>
              <a:off x="904945" y="462070"/>
              <a:ext cx="65594" cy="65594"/>
            </a:xfrm>
            <a:prstGeom prst="ellipse">
              <a:avLst/>
            </a:prstGeom>
            <a:solidFill>
              <a:schemeClr val="accent1">
                <a:alpha val="20000"/>
              </a:schemeClr>
            </a:solidFill>
          </p:spPr>
          <p:txBody>
            <a:bodyPr/>
            <a:lstStyle/>
            <a:p>
              <a:endParaRPr lang="zh-CN" altLang="en-US"/>
            </a:p>
          </p:txBody>
        </p:sp>
        <p:sp>
          <p:nvSpPr>
            <p:cNvPr id="23" name="AutoShape 23"/>
            <p:cNvSpPr/>
            <p:nvPr/>
          </p:nvSpPr>
          <p:spPr>
            <a:xfrm>
              <a:off x="454963" y="566715"/>
              <a:ext cx="84147" cy="84147"/>
            </a:xfrm>
            <a:prstGeom prst="ellipse">
              <a:avLst/>
            </a:prstGeom>
            <a:solidFill>
              <a:schemeClr val="accent1">
                <a:alpha val="100000"/>
              </a:schemeClr>
            </a:solidFill>
          </p:spPr>
          <p:txBody>
            <a:bodyPr/>
            <a:lstStyle/>
            <a:p>
              <a:endParaRPr lang="zh-CN" altLang="en-US"/>
            </a:p>
          </p:txBody>
        </p:sp>
        <p:sp>
          <p:nvSpPr>
            <p:cNvPr id="24" name="AutoShape 24"/>
            <p:cNvSpPr/>
            <p:nvPr/>
          </p:nvSpPr>
          <p:spPr>
            <a:xfrm>
              <a:off x="575049" y="573291"/>
              <a:ext cx="78137" cy="78137"/>
            </a:xfrm>
            <a:prstGeom prst="ellipse">
              <a:avLst/>
            </a:prstGeom>
            <a:solidFill>
              <a:schemeClr val="accent1">
                <a:alpha val="80000"/>
              </a:schemeClr>
            </a:solidFill>
          </p:spPr>
          <p:txBody>
            <a:bodyPr/>
            <a:lstStyle/>
            <a:p>
              <a:endParaRPr lang="zh-CN" altLang="en-US"/>
            </a:p>
          </p:txBody>
        </p:sp>
        <p:sp>
          <p:nvSpPr>
            <p:cNvPr id="25" name="AutoShape 25"/>
            <p:cNvSpPr/>
            <p:nvPr/>
          </p:nvSpPr>
          <p:spPr>
            <a:xfrm>
              <a:off x="689125" y="575007"/>
              <a:ext cx="74704" cy="74704"/>
            </a:xfrm>
            <a:prstGeom prst="ellipse">
              <a:avLst/>
            </a:prstGeom>
            <a:solidFill>
              <a:schemeClr val="accent1">
                <a:alpha val="60000"/>
              </a:schemeClr>
            </a:solidFill>
          </p:spPr>
          <p:txBody>
            <a:bodyPr/>
            <a:lstStyle/>
            <a:p>
              <a:endParaRPr lang="zh-CN" altLang="en-US"/>
            </a:p>
          </p:txBody>
        </p:sp>
        <p:sp>
          <p:nvSpPr>
            <p:cNvPr id="26" name="AutoShape 26"/>
            <p:cNvSpPr/>
            <p:nvPr/>
          </p:nvSpPr>
          <p:spPr>
            <a:xfrm>
              <a:off x="799768" y="583977"/>
              <a:ext cx="69238" cy="69238"/>
            </a:xfrm>
            <a:prstGeom prst="ellipse">
              <a:avLst/>
            </a:prstGeom>
            <a:solidFill>
              <a:schemeClr val="accent1">
                <a:alpha val="40000"/>
              </a:schemeClr>
            </a:solidFill>
          </p:spPr>
          <p:txBody>
            <a:bodyPr/>
            <a:lstStyle/>
            <a:p>
              <a:endParaRPr lang="zh-CN" altLang="en-US"/>
            </a:p>
          </p:txBody>
        </p:sp>
        <p:sp>
          <p:nvSpPr>
            <p:cNvPr id="27" name="AutoShape 27"/>
            <p:cNvSpPr/>
            <p:nvPr/>
          </p:nvSpPr>
          <p:spPr>
            <a:xfrm>
              <a:off x="904945" y="579844"/>
              <a:ext cx="65594" cy="65594"/>
            </a:xfrm>
            <a:prstGeom prst="ellipse">
              <a:avLst/>
            </a:prstGeom>
            <a:solidFill>
              <a:schemeClr val="accent1">
                <a:alpha val="20000"/>
              </a:schemeClr>
            </a:solidFill>
          </p:spPr>
          <p:txBody>
            <a:bodyPr/>
            <a:lstStyle/>
            <a:p>
              <a:endParaRPr lang="zh-CN" altLang="en-US"/>
            </a:p>
          </p:txBody>
        </p:sp>
        <p:sp>
          <p:nvSpPr>
            <p:cNvPr id="28" name="AutoShape 28"/>
            <p:cNvSpPr/>
            <p:nvPr/>
          </p:nvSpPr>
          <p:spPr>
            <a:xfrm>
              <a:off x="454963" y="684489"/>
              <a:ext cx="84147" cy="84147"/>
            </a:xfrm>
            <a:prstGeom prst="ellipse">
              <a:avLst/>
            </a:prstGeom>
            <a:solidFill>
              <a:schemeClr val="accent1">
                <a:alpha val="100000"/>
              </a:schemeClr>
            </a:solidFill>
          </p:spPr>
          <p:txBody>
            <a:bodyPr/>
            <a:lstStyle/>
            <a:p>
              <a:endParaRPr lang="zh-CN" altLang="en-US"/>
            </a:p>
          </p:txBody>
        </p:sp>
        <p:sp>
          <p:nvSpPr>
            <p:cNvPr id="29" name="AutoShape 29"/>
            <p:cNvSpPr/>
            <p:nvPr/>
          </p:nvSpPr>
          <p:spPr>
            <a:xfrm>
              <a:off x="575049" y="691064"/>
              <a:ext cx="78137" cy="78137"/>
            </a:xfrm>
            <a:prstGeom prst="ellipse">
              <a:avLst/>
            </a:prstGeom>
            <a:solidFill>
              <a:schemeClr val="accent1">
                <a:alpha val="80000"/>
              </a:schemeClr>
            </a:solidFill>
          </p:spPr>
          <p:txBody>
            <a:bodyPr/>
            <a:lstStyle/>
            <a:p>
              <a:endParaRPr lang="zh-CN" altLang="en-US"/>
            </a:p>
          </p:txBody>
        </p:sp>
        <p:sp>
          <p:nvSpPr>
            <p:cNvPr id="30" name="AutoShape 30"/>
            <p:cNvSpPr/>
            <p:nvPr/>
          </p:nvSpPr>
          <p:spPr>
            <a:xfrm>
              <a:off x="689125" y="692781"/>
              <a:ext cx="74704" cy="74704"/>
            </a:xfrm>
            <a:prstGeom prst="ellipse">
              <a:avLst/>
            </a:prstGeom>
            <a:solidFill>
              <a:schemeClr val="accent1">
                <a:alpha val="60000"/>
              </a:schemeClr>
            </a:solidFill>
          </p:spPr>
          <p:txBody>
            <a:bodyPr/>
            <a:lstStyle/>
            <a:p>
              <a:endParaRPr lang="zh-CN" altLang="en-US"/>
            </a:p>
          </p:txBody>
        </p:sp>
        <p:sp>
          <p:nvSpPr>
            <p:cNvPr id="31" name="AutoShape 31"/>
            <p:cNvSpPr/>
            <p:nvPr/>
          </p:nvSpPr>
          <p:spPr>
            <a:xfrm>
              <a:off x="799768" y="701751"/>
              <a:ext cx="69238" cy="69238"/>
            </a:xfrm>
            <a:prstGeom prst="ellipse">
              <a:avLst/>
            </a:prstGeom>
            <a:solidFill>
              <a:schemeClr val="accent1">
                <a:alpha val="40000"/>
              </a:schemeClr>
            </a:solidFill>
          </p:spPr>
          <p:txBody>
            <a:bodyPr/>
            <a:lstStyle/>
            <a:p>
              <a:endParaRPr lang="zh-CN" altLang="en-US"/>
            </a:p>
          </p:txBody>
        </p:sp>
        <p:sp>
          <p:nvSpPr>
            <p:cNvPr id="32" name="AutoShape 32"/>
            <p:cNvSpPr/>
            <p:nvPr/>
          </p:nvSpPr>
          <p:spPr>
            <a:xfrm>
              <a:off x="904945" y="697618"/>
              <a:ext cx="65594" cy="65594"/>
            </a:xfrm>
            <a:prstGeom prst="ellipse">
              <a:avLst/>
            </a:prstGeom>
            <a:solidFill>
              <a:schemeClr val="accent1">
                <a:alpha val="20000"/>
              </a:schemeClr>
            </a:solidFill>
          </p:spPr>
          <p:txBody>
            <a:bodyPr/>
            <a:lstStyle/>
            <a:p>
              <a:endParaRPr lang="zh-CN" altLang="en-US"/>
            </a:p>
          </p:txBody>
        </p:sp>
        <p:sp>
          <p:nvSpPr>
            <p:cNvPr id="33" name="TextBox 33"/>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系统简介</a:t>
              </a:r>
            </a:p>
          </p:txBody>
        </p:sp>
      </p:grpSp>
      <p:sp>
        <p:nvSpPr>
          <p:cNvPr id="34" name="AutoShape 2"/>
          <p:cNvSpPr/>
          <p:nvPr>
            <p:custDataLst>
              <p:tags r:id="rId1"/>
            </p:custDataLst>
          </p:nvPr>
        </p:nvSpPr>
        <p:spPr>
          <a:xfrm>
            <a:off x="5992171" y="1153923"/>
            <a:ext cx="5298183" cy="5298183"/>
          </a:xfrm>
          <a:prstGeom prst="ellipse">
            <a:avLst/>
          </a:prstGeom>
          <a:solidFill>
            <a:schemeClr val="accent1">
              <a:alpha val="14000"/>
            </a:schemeClr>
          </a:solidFill>
        </p:spPr>
        <p:txBody>
          <a:bodyPr/>
          <a:lstStyle/>
          <a:p>
            <a:endParaRPr lang="zh-CN" altLang="en-US"/>
          </a:p>
        </p:txBody>
      </p:sp>
      <p:pic>
        <p:nvPicPr>
          <p:cNvPr id="35" name="图形 4"/>
          <p:cNvPicPr>
            <a:picLocks noChangeAspect="1"/>
          </p:cNvPicPr>
          <p:nvPr>
            <p:custDataLst>
              <p:tags r:id="rId2"/>
            </p:custDataLst>
          </p:nvPr>
        </p:nvPicPr>
        <p:blipFill>
          <a:blip r:embed="rId12">
            <a:extLst>
              <a:ext uri="{96DAC541-7B7A-43D3-8B79-37D633B846F1}">
                <asvg:svgBlip xmlns:asvg="http://schemas.microsoft.com/office/drawing/2016/SVG/main" r:embed="rId13"/>
              </a:ext>
            </a:extLst>
          </a:blip>
          <a:srcRect/>
          <a:stretch>
            <a:fillRect/>
          </a:stretch>
        </p:blipFill>
        <p:spPr>
          <a:xfrm rot="446050">
            <a:off x="75954" y="4963164"/>
            <a:ext cx="3761800" cy="1898129"/>
          </a:xfrm>
          <a:custGeom>
            <a:avLst/>
            <a:gdLst>
              <a:gd name="connsiteX0" fmla="*/ 0 w 3761800"/>
              <a:gd name="connsiteY0" fmla="*/ 0 h 1898129"/>
              <a:gd name="connsiteX1" fmla="*/ 3705218 w 3761800"/>
              <a:gd name="connsiteY1" fmla="*/ 0 h 1898129"/>
              <a:gd name="connsiteX2" fmla="*/ 3761800 w 3761800"/>
              <a:gd name="connsiteY2" fmla="*/ 433630 h 1898129"/>
              <a:gd name="connsiteX3" fmla="*/ 3761800 w 3761800"/>
              <a:gd name="connsiteY3" fmla="*/ 1657426 h 1898129"/>
              <a:gd name="connsiteX4" fmla="*/ 1917107 w 3761800"/>
              <a:gd name="connsiteY4" fmla="*/ 1898129 h 1898129"/>
              <a:gd name="connsiteX5" fmla="*/ 31295 w 3761800"/>
              <a:gd name="connsiteY5" fmla="*/ 1898129 h 1898129"/>
              <a:gd name="connsiteX6" fmla="*/ 0 w 3761800"/>
              <a:gd name="connsiteY6" fmla="*/ 1658290 h 189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1800" h="1898129">
                <a:moveTo>
                  <a:pt x="0" y="0"/>
                </a:moveTo>
                <a:lnTo>
                  <a:pt x="3705218" y="0"/>
                </a:lnTo>
                <a:lnTo>
                  <a:pt x="3761800" y="433630"/>
                </a:lnTo>
                <a:lnTo>
                  <a:pt x="3761800" y="1657426"/>
                </a:lnTo>
                <a:lnTo>
                  <a:pt x="1917107" y="1898129"/>
                </a:lnTo>
                <a:lnTo>
                  <a:pt x="31295" y="1898129"/>
                </a:lnTo>
                <a:lnTo>
                  <a:pt x="0" y="1658290"/>
                </a:lnTo>
                <a:close/>
              </a:path>
            </a:pathLst>
          </a:custGeom>
        </p:spPr>
      </p:pic>
      <p:sp>
        <p:nvSpPr>
          <p:cNvPr id="36" name="任意多边形: 形状 2"/>
          <p:cNvSpPr/>
          <p:nvPr>
            <p:custDataLst>
              <p:tags r:id="rId3"/>
            </p:custDataLst>
          </p:nvPr>
        </p:nvSpPr>
        <p:spPr>
          <a:xfrm>
            <a:off x="0" y="5008466"/>
            <a:ext cx="3458678" cy="1849534"/>
          </a:xfrm>
          <a:custGeom>
            <a:avLst/>
            <a:gdLst>
              <a:gd name="connsiteX0" fmla="*/ 0 w 3458678"/>
              <a:gd name="connsiteY0" fmla="*/ 0 h 1849534"/>
              <a:gd name="connsiteX1" fmla="*/ 49074 w 3458678"/>
              <a:gd name="connsiteY1" fmla="*/ 21189 h 1849534"/>
              <a:gd name="connsiteX2" fmla="*/ 235585 w 3458678"/>
              <a:gd name="connsiteY2" fmla="*/ 156147 h 1849534"/>
              <a:gd name="connsiteX3" fmla="*/ 615877 w 3458678"/>
              <a:gd name="connsiteY3" fmla="*/ 627209 h 1849534"/>
              <a:gd name="connsiteX4" fmla="*/ 1538507 w 3458678"/>
              <a:gd name="connsiteY4" fmla="*/ 1028390 h 1849534"/>
              <a:gd name="connsiteX5" fmla="*/ 2495954 w 3458678"/>
              <a:gd name="connsiteY5" fmla="*/ 829908 h 1849534"/>
              <a:gd name="connsiteX6" fmla="*/ 3376976 w 3458678"/>
              <a:gd name="connsiteY6" fmla="*/ 1106263 h 1849534"/>
              <a:gd name="connsiteX7" fmla="*/ 3322901 w 3458678"/>
              <a:gd name="connsiteY7" fmla="*/ 1819221 h 1849534"/>
              <a:gd name="connsiteX8" fmla="*/ 3299051 w 3458678"/>
              <a:gd name="connsiteY8" fmla="*/ 1849534 h 1849534"/>
              <a:gd name="connsiteX9" fmla="*/ 0 w 3458678"/>
              <a:gd name="connsiteY9" fmla="*/ 1849534 h 184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8678" h="1849534">
                <a:moveTo>
                  <a:pt x="0" y="0"/>
                </a:moveTo>
                <a:lnTo>
                  <a:pt x="49074" y="21189"/>
                </a:lnTo>
                <a:cubicBezTo>
                  <a:pt x="117722" y="55875"/>
                  <a:pt x="181521" y="103094"/>
                  <a:pt x="235585" y="156147"/>
                </a:cubicBezTo>
                <a:cubicBezTo>
                  <a:pt x="379758" y="297598"/>
                  <a:pt x="479428" y="478279"/>
                  <a:pt x="615877" y="627209"/>
                </a:cubicBezTo>
                <a:cubicBezTo>
                  <a:pt x="849299" y="881987"/>
                  <a:pt x="1192984" y="1033981"/>
                  <a:pt x="1538507" y="1028390"/>
                </a:cubicBezTo>
                <a:cubicBezTo>
                  <a:pt x="1865126" y="1023094"/>
                  <a:pt x="2174043" y="885395"/>
                  <a:pt x="2495954" y="829908"/>
                </a:cubicBezTo>
                <a:cubicBezTo>
                  <a:pt x="2817866" y="774421"/>
                  <a:pt x="3202057" y="830398"/>
                  <a:pt x="3376976" y="1106263"/>
                </a:cubicBezTo>
                <a:cubicBezTo>
                  <a:pt x="3513591" y="1321731"/>
                  <a:pt x="3467489" y="1603387"/>
                  <a:pt x="3322901" y="1819221"/>
                </a:cubicBezTo>
                <a:lnTo>
                  <a:pt x="3299051" y="1849534"/>
                </a:lnTo>
                <a:lnTo>
                  <a:pt x="0" y="1849534"/>
                </a:lnTo>
                <a:close/>
              </a:path>
            </a:pathLst>
          </a:custGeom>
          <a:solidFill>
            <a:schemeClr val="accent1">
              <a:lumMod val="60000"/>
              <a:lumOff val="40000"/>
            </a:schemeClr>
          </a:solidFill>
          <a:ln w="2452" cap="flat">
            <a:noFill/>
            <a:prstDash val="solid"/>
            <a:miter/>
          </a:ln>
        </p:spPr>
        <p:txBody>
          <a:bodyPr wrap="square" rtlCol="0" anchor="ctr">
            <a:noAutofit/>
          </a:bodyPr>
          <a:lstStyle/>
          <a:p>
            <a:endParaRPr lang="zh-CN" altLang="en-US"/>
          </a:p>
        </p:txBody>
      </p:sp>
      <p:grpSp>
        <p:nvGrpSpPr>
          <p:cNvPr id="116" name="图形 2"/>
          <p:cNvGrpSpPr/>
          <p:nvPr/>
        </p:nvGrpSpPr>
        <p:grpSpPr>
          <a:xfrm>
            <a:off x="10955368" y="5294838"/>
            <a:ext cx="737718" cy="1182219"/>
            <a:chOff x="1993862" y="5544335"/>
            <a:chExt cx="737718" cy="1182219"/>
          </a:xfrm>
          <a:solidFill>
            <a:schemeClr val="accent2"/>
          </a:solidFill>
        </p:grpSpPr>
        <p:sp>
          <p:nvSpPr>
            <p:cNvPr id="117" name="任意多边形: 形状 116"/>
            <p:cNvSpPr/>
            <p:nvPr>
              <p:custDataLst>
                <p:tags r:id="rId5"/>
              </p:custDataLst>
            </p:nvPr>
          </p:nvSpPr>
          <p:spPr>
            <a:xfrm>
              <a:off x="2301596" y="5544335"/>
              <a:ext cx="265268" cy="354239"/>
            </a:xfrm>
            <a:custGeom>
              <a:avLst/>
              <a:gdLst>
                <a:gd name="connsiteX0" fmla="*/ 110912 w 265268"/>
                <a:gd name="connsiteY0" fmla="*/ 11403 h 354239"/>
                <a:gd name="connsiteX1" fmla="*/ 8426 w 265268"/>
                <a:gd name="connsiteY1" fmla="*/ 160921 h 354239"/>
                <a:gd name="connsiteX2" fmla="*/ 9074 w 265268"/>
                <a:gd name="connsiteY2" fmla="*/ 188778 h 354239"/>
                <a:gd name="connsiteX3" fmla="*/ 96401 w 265268"/>
                <a:gd name="connsiteY3" fmla="*/ 340499 h 354239"/>
                <a:gd name="connsiteX4" fmla="*/ 125942 w 265268"/>
                <a:gd name="connsiteY4" fmla="*/ 344386 h 354239"/>
                <a:gd name="connsiteX5" fmla="*/ 256544 w 265268"/>
                <a:gd name="connsiteY5" fmla="*/ 191369 h 354239"/>
                <a:gd name="connsiteX6" fmla="*/ 254989 w 265268"/>
                <a:gd name="connsiteY6" fmla="*/ 163124 h 354239"/>
                <a:gd name="connsiteX7" fmla="*/ 140453 w 265268"/>
                <a:gd name="connsiteY7" fmla="*/ 11662 h 354239"/>
                <a:gd name="connsiteX8" fmla="*/ 110783 w 265268"/>
                <a:gd name="connsiteY8" fmla="*/ 11273 h 354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68" h="354239">
                  <a:moveTo>
                    <a:pt x="110912" y="11403"/>
                  </a:moveTo>
                  <a:cubicBezTo>
                    <a:pt x="92773" y="73594"/>
                    <a:pt x="60641" y="132935"/>
                    <a:pt x="8426" y="160921"/>
                  </a:cubicBezTo>
                  <a:cubicBezTo>
                    <a:pt x="-3105" y="167140"/>
                    <a:pt x="-2717" y="183206"/>
                    <a:pt x="9074" y="188778"/>
                  </a:cubicBezTo>
                  <a:cubicBezTo>
                    <a:pt x="64787" y="215339"/>
                    <a:pt x="88109" y="273514"/>
                    <a:pt x="96401" y="340499"/>
                  </a:cubicBezTo>
                  <a:cubicBezTo>
                    <a:pt x="98345" y="356565"/>
                    <a:pt x="119982" y="359415"/>
                    <a:pt x="125942" y="344386"/>
                  </a:cubicBezTo>
                  <a:cubicBezTo>
                    <a:pt x="152244" y="278178"/>
                    <a:pt x="191632" y="220521"/>
                    <a:pt x="256544" y="191369"/>
                  </a:cubicBezTo>
                  <a:cubicBezTo>
                    <a:pt x="268982" y="185798"/>
                    <a:pt x="267816" y="167918"/>
                    <a:pt x="254989" y="163124"/>
                  </a:cubicBezTo>
                  <a:cubicBezTo>
                    <a:pt x="192409" y="139543"/>
                    <a:pt x="157038" y="78388"/>
                    <a:pt x="140453" y="11662"/>
                  </a:cubicBezTo>
                  <a:cubicBezTo>
                    <a:pt x="136696" y="-3757"/>
                    <a:pt x="115188" y="-3886"/>
                    <a:pt x="110783" y="11273"/>
                  </a:cubicBezTo>
                  <a:close/>
                </a:path>
              </a:pathLst>
            </a:custGeom>
            <a:grpFill/>
            <a:ln w="12924" cap="flat">
              <a:noFill/>
              <a:prstDash val="solid"/>
              <a:miter/>
            </a:ln>
          </p:spPr>
          <p:txBody>
            <a:bodyPr rtlCol="0" anchor="ctr"/>
            <a:lstStyle/>
            <a:p>
              <a:endParaRPr lang="zh-CN" altLang="en-US"/>
            </a:p>
          </p:txBody>
        </p:sp>
        <p:sp>
          <p:nvSpPr>
            <p:cNvPr id="118" name="任意多边形: 形状 117"/>
            <p:cNvSpPr/>
            <p:nvPr>
              <p:custDataLst>
                <p:tags r:id="rId6"/>
              </p:custDataLst>
            </p:nvPr>
          </p:nvSpPr>
          <p:spPr>
            <a:xfrm>
              <a:off x="1993862" y="6315629"/>
              <a:ext cx="184085" cy="242266"/>
            </a:xfrm>
            <a:custGeom>
              <a:avLst/>
              <a:gdLst>
                <a:gd name="connsiteX0" fmla="*/ 75428 w 184085"/>
                <a:gd name="connsiteY0" fmla="*/ 8690 h 242266"/>
                <a:gd name="connsiteX1" fmla="*/ 6499 w 184085"/>
                <a:gd name="connsiteY1" fmla="*/ 108326 h 242266"/>
                <a:gd name="connsiteX2" fmla="*/ 7017 w 184085"/>
                <a:gd name="connsiteY2" fmla="*/ 130741 h 242266"/>
                <a:gd name="connsiteX3" fmla="*/ 65840 w 184085"/>
                <a:gd name="connsiteY3" fmla="*/ 231154 h 242266"/>
                <a:gd name="connsiteX4" fmla="*/ 90068 w 184085"/>
                <a:gd name="connsiteY4" fmla="*/ 234393 h 242266"/>
                <a:gd name="connsiteX5" fmla="*/ 176748 w 184085"/>
                <a:gd name="connsiteY5" fmla="*/ 133203 h 242266"/>
                <a:gd name="connsiteX6" fmla="*/ 176359 w 184085"/>
                <a:gd name="connsiteY6" fmla="*/ 110140 h 242266"/>
                <a:gd name="connsiteX7" fmla="*/ 99527 w 184085"/>
                <a:gd name="connsiteY7" fmla="*/ 9597 h 242266"/>
                <a:gd name="connsiteX8" fmla="*/ 75298 w 184085"/>
                <a:gd name="connsiteY8" fmla="*/ 8690 h 24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242266">
                  <a:moveTo>
                    <a:pt x="75428" y="8690"/>
                  </a:moveTo>
                  <a:cubicBezTo>
                    <a:pt x="62601" y="50022"/>
                    <a:pt x="40834" y="88762"/>
                    <a:pt x="6499" y="108326"/>
                  </a:cubicBezTo>
                  <a:cubicBezTo>
                    <a:pt x="-2441" y="113379"/>
                    <a:pt x="-2053" y="126076"/>
                    <a:pt x="7017" y="130741"/>
                  </a:cubicBezTo>
                  <a:cubicBezTo>
                    <a:pt x="43166" y="149269"/>
                    <a:pt x="59362" y="187102"/>
                    <a:pt x="65840" y="231154"/>
                  </a:cubicBezTo>
                  <a:cubicBezTo>
                    <a:pt x="67783" y="244111"/>
                    <a:pt x="85145" y="246443"/>
                    <a:pt x="90068" y="234393"/>
                  </a:cubicBezTo>
                  <a:cubicBezTo>
                    <a:pt x="108208" y="191118"/>
                    <a:pt x="134639" y="153544"/>
                    <a:pt x="176748" y="133203"/>
                  </a:cubicBezTo>
                  <a:cubicBezTo>
                    <a:pt x="186595" y="128409"/>
                    <a:pt x="186595" y="114286"/>
                    <a:pt x="176359" y="110140"/>
                  </a:cubicBezTo>
                  <a:cubicBezTo>
                    <a:pt x="135546" y="93296"/>
                    <a:pt x="111576" y="53649"/>
                    <a:pt x="99527" y="9597"/>
                  </a:cubicBezTo>
                  <a:cubicBezTo>
                    <a:pt x="96158" y="-2712"/>
                    <a:pt x="79056" y="-3359"/>
                    <a:pt x="75298" y="8690"/>
                  </a:cubicBezTo>
                  <a:close/>
                </a:path>
              </a:pathLst>
            </a:custGeom>
            <a:grpFill/>
            <a:ln w="12924" cap="flat">
              <a:noFill/>
              <a:prstDash val="solid"/>
              <a:miter/>
            </a:ln>
          </p:spPr>
          <p:txBody>
            <a:bodyPr rtlCol="0" anchor="ctr"/>
            <a:lstStyle/>
            <a:p>
              <a:endParaRPr lang="zh-CN" altLang="en-US"/>
            </a:p>
          </p:txBody>
        </p:sp>
        <p:sp>
          <p:nvSpPr>
            <p:cNvPr id="119" name="任意多边形: 形状 118"/>
            <p:cNvSpPr/>
            <p:nvPr>
              <p:custDataLst>
                <p:tags r:id="rId7"/>
              </p:custDataLst>
            </p:nvPr>
          </p:nvSpPr>
          <p:spPr>
            <a:xfrm>
              <a:off x="2227631" y="6563608"/>
              <a:ext cx="134994" cy="162945"/>
            </a:xfrm>
            <a:custGeom>
              <a:avLst/>
              <a:gdLst>
                <a:gd name="connsiteX0" fmla="*/ 45854 w 134994"/>
                <a:gd name="connsiteY0" fmla="*/ 12068 h 162945"/>
                <a:gd name="connsiteX1" fmla="*/ 7761 w 134994"/>
                <a:gd name="connsiteY1" fmla="*/ 64413 h 162945"/>
                <a:gd name="connsiteX2" fmla="*/ 8280 w 134994"/>
                <a:gd name="connsiteY2" fmla="*/ 96804 h 162945"/>
                <a:gd name="connsiteX3" fmla="*/ 41189 w 134994"/>
                <a:gd name="connsiteY3" fmla="*/ 147853 h 162945"/>
                <a:gd name="connsiteX4" fmla="*/ 78634 w 134994"/>
                <a:gd name="connsiteY4" fmla="*/ 152776 h 162945"/>
                <a:gd name="connsiteX5" fmla="*/ 125666 w 134994"/>
                <a:gd name="connsiteY5" fmla="*/ 100043 h 162945"/>
                <a:gd name="connsiteX6" fmla="*/ 125666 w 134994"/>
                <a:gd name="connsiteY6" fmla="*/ 65708 h 162945"/>
                <a:gd name="connsiteX7" fmla="*/ 83298 w 134994"/>
                <a:gd name="connsiteY7" fmla="*/ 12457 h 162945"/>
                <a:gd name="connsiteX8" fmla="*/ 45854 w 134994"/>
                <a:gd name="connsiteY8" fmla="*/ 11939 h 16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94" h="162945">
                  <a:moveTo>
                    <a:pt x="45854" y="12068"/>
                  </a:moveTo>
                  <a:cubicBezTo>
                    <a:pt x="36654" y="32928"/>
                    <a:pt x="24216" y="51456"/>
                    <a:pt x="7761" y="64413"/>
                  </a:cubicBezTo>
                  <a:cubicBezTo>
                    <a:pt x="-2863" y="72705"/>
                    <a:pt x="-2474" y="88771"/>
                    <a:pt x="8280" y="96804"/>
                  </a:cubicBezTo>
                  <a:cubicBezTo>
                    <a:pt x="24605" y="108983"/>
                    <a:pt x="34970" y="126863"/>
                    <a:pt x="41189" y="147853"/>
                  </a:cubicBezTo>
                  <a:cubicBezTo>
                    <a:pt x="46372" y="165215"/>
                    <a:pt x="69823" y="168583"/>
                    <a:pt x="78634" y="152776"/>
                  </a:cubicBezTo>
                  <a:cubicBezTo>
                    <a:pt x="90424" y="131527"/>
                    <a:pt x="105583" y="113259"/>
                    <a:pt x="125666" y="100043"/>
                  </a:cubicBezTo>
                  <a:cubicBezTo>
                    <a:pt x="138104" y="91880"/>
                    <a:pt x="138104" y="73741"/>
                    <a:pt x="125666" y="65708"/>
                  </a:cubicBezTo>
                  <a:cubicBezTo>
                    <a:pt x="106490" y="53529"/>
                    <a:pt x="92627" y="34353"/>
                    <a:pt x="83298" y="12457"/>
                  </a:cubicBezTo>
                  <a:cubicBezTo>
                    <a:pt x="76301" y="-3868"/>
                    <a:pt x="52980" y="-4257"/>
                    <a:pt x="45854" y="11939"/>
                  </a:cubicBezTo>
                  <a:close/>
                </a:path>
              </a:pathLst>
            </a:custGeom>
            <a:grpFill/>
            <a:ln w="12924" cap="flat">
              <a:noFill/>
              <a:prstDash val="solid"/>
              <a:miter/>
            </a:ln>
          </p:spPr>
          <p:txBody>
            <a:bodyPr rtlCol="0" anchor="ctr"/>
            <a:lstStyle/>
            <a:p>
              <a:endParaRPr lang="zh-CN" altLang="en-US"/>
            </a:p>
          </p:txBody>
        </p:sp>
        <p:sp>
          <p:nvSpPr>
            <p:cNvPr id="120" name="任意多边形: 形状 119"/>
            <p:cNvSpPr/>
            <p:nvPr>
              <p:custDataLst>
                <p:tags r:id="rId8"/>
              </p:custDataLst>
            </p:nvPr>
          </p:nvSpPr>
          <p:spPr>
            <a:xfrm>
              <a:off x="2547495" y="5790241"/>
              <a:ext cx="184085" cy="242266"/>
            </a:xfrm>
            <a:custGeom>
              <a:avLst/>
              <a:gdLst>
                <a:gd name="connsiteX0" fmla="*/ 75428 w 184085"/>
                <a:gd name="connsiteY0" fmla="*/ 8690 h 242266"/>
                <a:gd name="connsiteX1" fmla="*/ 6499 w 184085"/>
                <a:gd name="connsiteY1" fmla="*/ 108326 h 242266"/>
                <a:gd name="connsiteX2" fmla="*/ 7017 w 184085"/>
                <a:gd name="connsiteY2" fmla="*/ 130741 h 242266"/>
                <a:gd name="connsiteX3" fmla="*/ 65840 w 184085"/>
                <a:gd name="connsiteY3" fmla="*/ 231154 h 242266"/>
                <a:gd name="connsiteX4" fmla="*/ 90069 w 184085"/>
                <a:gd name="connsiteY4" fmla="*/ 234393 h 242266"/>
                <a:gd name="connsiteX5" fmla="*/ 176748 w 184085"/>
                <a:gd name="connsiteY5" fmla="*/ 133203 h 242266"/>
                <a:gd name="connsiteX6" fmla="*/ 176359 w 184085"/>
                <a:gd name="connsiteY6" fmla="*/ 110140 h 242266"/>
                <a:gd name="connsiteX7" fmla="*/ 99527 w 184085"/>
                <a:gd name="connsiteY7" fmla="*/ 9597 h 242266"/>
                <a:gd name="connsiteX8" fmla="*/ 75298 w 184085"/>
                <a:gd name="connsiteY8" fmla="*/ 8690 h 24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242266">
                  <a:moveTo>
                    <a:pt x="75428" y="8690"/>
                  </a:moveTo>
                  <a:cubicBezTo>
                    <a:pt x="62601" y="50022"/>
                    <a:pt x="40834" y="88762"/>
                    <a:pt x="6499" y="108326"/>
                  </a:cubicBezTo>
                  <a:cubicBezTo>
                    <a:pt x="-2441" y="113379"/>
                    <a:pt x="-2052" y="126076"/>
                    <a:pt x="7017" y="130741"/>
                  </a:cubicBezTo>
                  <a:cubicBezTo>
                    <a:pt x="43166" y="149269"/>
                    <a:pt x="59361" y="187102"/>
                    <a:pt x="65840" y="231154"/>
                  </a:cubicBezTo>
                  <a:cubicBezTo>
                    <a:pt x="67783" y="244111"/>
                    <a:pt x="85145" y="246443"/>
                    <a:pt x="90069" y="234393"/>
                  </a:cubicBezTo>
                  <a:cubicBezTo>
                    <a:pt x="108208" y="191118"/>
                    <a:pt x="134639" y="153544"/>
                    <a:pt x="176748" y="133203"/>
                  </a:cubicBezTo>
                  <a:cubicBezTo>
                    <a:pt x="186595" y="128409"/>
                    <a:pt x="186595" y="114286"/>
                    <a:pt x="176359" y="110140"/>
                  </a:cubicBezTo>
                  <a:cubicBezTo>
                    <a:pt x="135546" y="93296"/>
                    <a:pt x="111576" y="53649"/>
                    <a:pt x="99527" y="9597"/>
                  </a:cubicBezTo>
                  <a:cubicBezTo>
                    <a:pt x="96158" y="-2712"/>
                    <a:pt x="79055" y="-3359"/>
                    <a:pt x="75298" y="8690"/>
                  </a:cubicBezTo>
                  <a:close/>
                </a:path>
              </a:pathLst>
            </a:custGeom>
            <a:grpFill/>
            <a:ln w="12924" cap="flat">
              <a:noFill/>
              <a:prstDash val="solid"/>
              <a:miter/>
            </a:ln>
          </p:spPr>
          <p:txBody>
            <a:bodyPr rtlCol="0" anchor="ctr"/>
            <a:lstStyle/>
            <a:p>
              <a:endParaRPr lang="zh-CN" altLang="en-US"/>
            </a:p>
          </p:txBody>
        </p:sp>
        <p:sp>
          <p:nvSpPr>
            <p:cNvPr id="121" name="任意多边形: 形状 120"/>
            <p:cNvSpPr/>
            <p:nvPr>
              <p:custDataLst>
                <p:tags r:id="rId9"/>
              </p:custDataLst>
            </p:nvPr>
          </p:nvSpPr>
          <p:spPr>
            <a:xfrm>
              <a:off x="2274793" y="5973826"/>
              <a:ext cx="134994" cy="162945"/>
            </a:xfrm>
            <a:custGeom>
              <a:avLst/>
              <a:gdLst>
                <a:gd name="connsiteX0" fmla="*/ 45854 w 134994"/>
                <a:gd name="connsiteY0" fmla="*/ 12068 h 162945"/>
                <a:gd name="connsiteX1" fmla="*/ 7761 w 134994"/>
                <a:gd name="connsiteY1" fmla="*/ 64413 h 162945"/>
                <a:gd name="connsiteX2" fmla="*/ 8280 w 134994"/>
                <a:gd name="connsiteY2" fmla="*/ 96804 h 162945"/>
                <a:gd name="connsiteX3" fmla="*/ 41189 w 134994"/>
                <a:gd name="connsiteY3" fmla="*/ 147853 h 162945"/>
                <a:gd name="connsiteX4" fmla="*/ 78634 w 134994"/>
                <a:gd name="connsiteY4" fmla="*/ 152776 h 162945"/>
                <a:gd name="connsiteX5" fmla="*/ 125666 w 134994"/>
                <a:gd name="connsiteY5" fmla="*/ 100043 h 162945"/>
                <a:gd name="connsiteX6" fmla="*/ 125666 w 134994"/>
                <a:gd name="connsiteY6" fmla="*/ 65708 h 162945"/>
                <a:gd name="connsiteX7" fmla="*/ 83298 w 134994"/>
                <a:gd name="connsiteY7" fmla="*/ 12457 h 162945"/>
                <a:gd name="connsiteX8" fmla="*/ 45854 w 134994"/>
                <a:gd name="connsiteY8" fmla="*/ 11939 h 16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94" h="162945">
                  <a:moveTo>
                    <a:pt x="45854" y="12068"/>
                  </a:moveTo>
                  <a:cubicBezTo>
                    <a:pt x="36654" y="32928"/>
                    <a:pt x="24216" y="51456"/>
                    <a:pt x="7761" y="64413"/>
                  </a:cubicBezTo>
                  <a:cubicBezTo>
                    <a:pt x="-2863" y="72705"/>
                    <a:pt x="-2474" y="88771"/>
                    <a:pt x="8280" y="96804"/>
                  </a:cubicBezTo>
                  <a:cubicBezTo>
                    <a:pt x="24605" y="108983"/>
                    <a:pt x="34970" y="126863"/>
                    <a:pt x="41189" y="147853"/>
                  </a:cubicBezTo>
                  <a:cubicBezTo>
                    <a:pt x="46372" y="165215"/>
                    <a:pt x="69823" y="168583"/>
                    <a:pt x="78634" y="152776"/>
                  </a:cubicBezTo>
                  <a:cubicBezTo>
                    <a:pt x="90424" y="131528"/>
                    <a:pt x="105583" y="113259"/>
                    <a:pt x="125666" y="100043"/>
                  </a:cubicBezTo>
                  <a:cubicBezTo>
                    <a:pt x="138104" y="91880"/>
                    <a:pt x="138104" y="73741"/>
                    <a:pt x="125666" y="65708"/>
                  </a:cubicBezTo>
                  <a:cubicBezTo>
                    <a:pt x="106490" y="53529"/>
                    <a:pt x="92627" y="34353"/>
                    <a:pt x="83298" y="12457"/>
                  </a:cubicBezTo>
                  <a:cubicBezTo>
                    <a:pt x="76301" y="-3868"/>
                    <a:pt x="52980" y="-4257"/>
                    <a:pt x="45854" y="11939"/>
                  </a:cubicBezTo>
                  <a:close/>
                </a:path>
              </a:pathLst>
            </a:custGeom>
            <a:grpFill/>
            <a:ln w="12924" cap="flat">
              <a:noFill/>
              <a:prstDash val="solid"/>
              <a:miter/>
            </a:ln>
          </p:spPr>
          <p:txBody>
            <a:bodyPr rtlCol="0" anchor="ctr"/>
            <a:lstStyle/>
            <a:p>
              <a:endParaRPr lang="zh-CN" altLang="en-US"/>
            </a:p>
          </p:txBody>
        </p:sp>
      </p:grpSp>
      <p:pic>
        <p:nvPicPr>
          <p:cNvPr id="37" name="图形 28"/>
          <p:cNvPicPr>
            <a:picLocks noChangeAspect="1"/>
          </p:cNvPicPr>
          <p:nvPr>
            <p:custDataLst>
              <p:tags r:id="rId4"/>
            </p:custDataLst>
          </p:nvPr>
        </p:nvPicPr>
        <p:blipFill>
          <a:blip r:embed="rId14">
            <a:extLst>
              <a:ext uri="{96DAC541-7B7A-43D3-8B79-37D633B846F1}">
                <asvg:svgBlip xmlns:asvg="http://schemas.microsoft.com/office/drawing/2016/SVG/main" r:embed="rId15"/>
              </a:ext>
            </a:extLst>
          </a:blip>
          <a:stretch>
            <a:fillRect/>
          </a:stretch>
        </p:blipFill>
        <p:spPr>
          <a:xfrm flipH="1">
            <a:off x="11359514" y="202882"/>
            <a:ext cx="504825" cy="4745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p:stCondLst>
                                            <p:cond delay="0"/>
                                          </p:stCondLst>
                                        </p:cTn>
                                        <p:tgtEl>
                                          <p:spTgt spid="3"/>
                                        </p:tgtEl>
                                        <p:attrNameLst>
                                          <p:attrName>ppt_x</p:attrName>
                                        </p:attrNameLst>
                                      </p:cBhvr>
                                      <p:tavLst>
                                        <p:tav tm="0" fmla="((floor(#ppt_x-0.5)+ceil(#ppt_x-0.5))*0.5+0.5)+(#ppt_x- ((floor(#ppt_x-0.5)+ceil(#ppt_x-0.5))*0.5+0.5))*$">
                                          <p:val>
                                            <p:fltVal val="0"/>
                                          </p:val>
                                        </p:tav>
                                        <p:tav tm="100000">
                                          <p:val>
                                            <p:fltVal val="1"/>
                                          </p:val>
                                        </p:tav>
                                      </p:tavLst>
                                    </p:anim>
                                    <p:anim calcmode="lin" valueType="num">
                                      <p:cBhvr>
                                        <p:cTn id="13" dur="500">
                                          <p:stCondLst>
                                            <p:cond delay="0"/>
                                          </p:stCondLst>
                                        </p:cTn>
                                        <p:tgtEl>
                                          <p:spTgt spid="3"/>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14" dur="500">
                                          <p:stCondLst>
                                            <p:cond delay="0"/>
                                          </p:stCondLst>
                                        </p:cTn>
                                        <p:tgtEl>
                                          <p:spTgt spid="3"/>
                                        </p:tgtEl>
                                        <p:attrNameLst>
                                          <p:attrName>style.opacity</p:attrName>
                                        </p:attrNameLst>
                                      </p:cBhvr>
                                      <p:tavLst>
                                        <p:tav tm="0">
                                          <p:val>
                                            <p:fltVal val="0"/>
                                          </p:val>
                                        </p:tav>
                                        <p:tav tm="100000">
                                          <p:val>
                                            <p:fltVal val="1"/>
                                          </p:val>
                                        </p:tav>
                                      </p:tavLst>
                                    </p:anim>
                                    <p:anim calcmode="lin" valueType="num">
                                      <p:cBhvr>
                                        <p:cTn id="15" dur="500">
                                          <p:stCondLst>
                                            <p:cond delay="0"/>
                                          </p:stCondLst>
                                        </p:cTn>
                                        <p:tgtEl>
                                          <p:spTgt spid="3"/>
                                        </p:tgtEl>
                                        <p:attrNameLst>
                                          <p:attrName>ppt_w</p:attrName>
                                        </p:attrNameLst>
                                      </p:cBhvr>
                                      <p:tavLst>
                                        <p:tav tm="0">
                                          <p:val>
                                            <p:strVal val="#ppt_w*2"/>
                                          </p:val>
                                        </p:tav>
                                        <p:tav tm="100000">
                                          <p:val>
                                            <p:strVal val="#ppt_w"/>
                                          </p:val>
                                        </p:tav>
                                      </p:tavLst>
                                    </p:anim>
                                    <p:anim calcmode="lin" valueType="num">
                                      <p:cBhvr>
                                        <p:cTn id="16" dur="500">
                                          <p:stCondLst>
                                            <p:cond delay="0"/>
                                          </p:stCondLst>
                                        </p:cTn>
                                        <p:tgtEl>
                                          <p:spTgt spid="3"/>
                                        </p:tgtEl>
                                        <p:attrNameLst>
                                          <p:attrName>ppt_h</p:attrName>
                                        </p:attrNameLst>
                                      </p:cBhvr>
                                      <p:tavLst>
                                        <p:tav tm="0">
                                          <p:val>
                                            <p:strVal val="#ppt_h*2"/>
                                          </p:val>
                                        </p:tav>
                                        <p:tav tm="100000">
                                          <p:val>
                                            <p:strVal val="#ppt_h"/>
                                          </p:val>
                                        </p:tav>
                                      </p:tavLst>
                                    </p:anim>
                                  </p:childTnLst>
                                </p:cTn>
                              </p:par>
                              <p:par>
                                <p:cTn id="17" presetID="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p:stCondLst>
                                            <p:cond delay="0"/>
                                          </p:stCondLst>
                                        </p:cTn>
                                        <p:tgtEl>
                                          <p:spTgt spid="4"/>
                                        </p:tgtEl>
                                        <p:attrNameLst>
                                          <p:attrName>ppt_x</p:attrName>
                                        </p:attrNameLst>
                                      </p:cBhvr>
                                      <p:tavLst>
                                        <p:tav tm="0" fmla="((floor(#ppt_x-0.5)+ceil(#ppt_x-0.5))*0.5+0.5)+(#ppt_x- ((floor(#ppt_x-0.5)+ceil(#ppt_x-0.5))*0.5+0.5))*$">
                                          <p:val>
                                            <p:fltVal val="0"/>
                                          </p:val>
                                        </p:tav>
                                        <p:tav tm="100000">
                                          <p:val>
                                            <p:fltVal val="1"/>
                                          </p:val>
                                        </p:tav>
                                      </p:tavLst>
                                    </p:anim>
                                    <p:anim calcmode="lin" valueType="num">
                                      <p:cBhvr>
                                        <p:cTn id="20" dur="500">
                                          <p:stCondLst>
                                            <p:cond delay="0"/>
                                          </p:stCondLst>
                                        </p:cTn>
                                        <p:tgtEl>
                                          <p:spTgt spid="4"/>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21" dur="500">
                                          <p:stCondLst>
                                            <p:cond delay="0"/>
                                          </p:stCondLst>
                                        </p:cTn>
                                        <p:tgtEl>
                                          <p:spTgt spid="4"/>
                                        </p:tgtEl>
                                        <p:attrNameLst>
                                          <p:attrName>style.opacity</p:attrName>
                                        </p:attrNameLst>
                                      </p:cBhvr>
                                      <p:tavLst>
                                        <p:tav tm="0">
                                          <p:val>
                                            <p:fltVal val="0"/>
                                          </p:val>
                                        </p:tav>
                                        <p:tav tm="100000">
                                          <p:val>
                                            <p:fltVal val="1"/>
                                          </p:val>
                                        </p:tav>
                                      </p:tavLst>
                                    </p:anim>
                                    <p:anim calcmode="lin" valueType="num">
                                      <p:cBhvr>
                                        <p:cTn id="22" dur="500">
                                          <p:stCondLst>
                                            <p:cond delay="0"/>
                                          </p:stCondLst>
                                        </p:cTn>
                                        <p:tgtEl>
                                          <p:spTgt spid="4"/>
                                        </p:tgtEl>
                                        <p:attrNameLst>
                                          <p:attrName>ppt_w</p:attrName>
                                        </p:attrNameLst>
                                      </p:cBhvr>
                                      <p:tavLst>
                                        <p:tav tm="0">
                                          <p:val>
                                            <p:strVal val="#ppt_w*2"/>
                                          </p:val>
                                        </p:tav>
                                        <p:tav tm="100000">
                                          <p:val>
                                            <p:strVal val="#ppt_w"/>
                                          </p:val>
                                        </p:tav>
                                      </p:tavLst>
                                    </p:anim>
                                    <p:anim calcmode="lin" valueType="num">
                                      <p:cBhvr>
                                        <p:cTn id="23" dur="500">
                                          <p:stCondLst>
                                            <p:cond delay="0"/>
                                          </p:stCondLst>
                                        </p:cTn>
                                        <p:tgtEl>
                                          <p:spTgt spid="4"/>
                                        </p:tgtEl>
                                        <p:attrNameLst>
                                          <p:attrName>ppt_h</p:attrName>
                                        </p:attrNameLst>
                                      </p:cBhvr>
                                      <p:tavLst>
                                        <p:tav tm="0">
                                          <p:val>
                                            <p:strVal val="#ppt_h*2"/>
                                          </p:val>
                                        </p:tav>
                                        <p:tav tm="100000">
                                          <p:val>
                                            <p:strVal val="#ppt_h"/>
                                          </p:val>
                                        </p:tav>
                                      </p:tavLst>
                                    </p:anim>
                                  </p:childTnLst>
                                </p:cTn>
                              </p:par>
                              <p:par>
                                <p:cTn id="24" presetID="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p:stCondLst>
                                            <p:cond delay="0"/>
                                          </p:stCondLst>
                                        </p:cTn>
                                        <p:tgtEl>
                                          <p:spTgt spid="5"/>
                                        </p:tgtEl>
                                        <p:attrNameLst>
                                          <p:attrName>ppt_x</p:attrName>
                                        </p:attrNameLst>
                                      </p:cBhvr>
                                      <p:tavLst>
                                        <p:tav tm="0" fmla="((floor(#ppt_x-0.5)+ceil(#ppt_x-0.5))*0.5+0.5)+(#ppt_x- ((floor(#ppt_x-0.5)+ceil(#ppt_x-0.5))*0.5+0.5))*$">
                                          <p:val>
                                            <p:fltVal val="0"/>
                                          </p:val>
                                        </p:tav>
                                        <p:tav tm="100000">
                                          <p:val>
                                            <p:fltVal val="1"/>
                                          </p:val>
                                        </p:tav>
                                      </p:tavLst>
                                    </p:anim>
                                    <p:anim calcmode="lin" valueType="num">
                                      <p:cBhvr>
                                        <p:cTn id="27" dur="500">
                                          <p:stCondLst>
                                            <p:cond delay="0"/>
                                          </p:stCondLst>
                                        </p:cTn>
                                        <p:tgtEl>
                                          <p:spTgt spid="5"/>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28" dur="500">
                                          <p:stCondLst>
                                            <p:cond delay="0"/>
                                          </p:stCondLst>
                                        </p:cTn>
                                        <p:tgtEl>
                                          <p:spTgt spid="5"/>
                                        </p:tgtEl>
                                        <p:attrNameLst>
                                          <p:attrName>style.opacity</p:attrName>
                                        </p:attrNameLst>
                                      </p:cBhvr>
                                      <p:tavLst>
                                        <p:tav tm="0">
                                          <p:val>
                                            <p:fltVal val="0"/>
                                          </p:val>
                                        </p:tav>
                                        <p:tav tm="100000">
                                          <p:val>
                                            <p:fltVal val="1"/>
                                          </p:val>
                                        </p:tav>
                                      </p:tavLst>
                                    </p:anim>
                                    <p:anim calcmode="lin" valueType="num">
                                      <p:cBhvr>
                                        <p:cTn id="29" dur="500">
                                          <p:stCondLst>
                                            <p:cond delay="0"/>
                                          </p:stCondLst>
                                        </p:cTn>
                                        <p:tgtEl>
                                          <p:spTgt spid="5"/>
                                        </p:tgtEl>
                                        <p:attrNameLst>
                                          <p:attrName>ppt_w</p:attrName>
                                        </p:attrNameLst>
                                      </p:cBhvr>
                                      <p:tavLst>
                                        <p:tav tm="0">
                                          <p:val>
                                            <p:strVal val="#ppt_w*2"/>
                                          </p:val>
                                        </p:tav>
                                        <p:tav tm="100000">
                                          <p:val>
                                            <p:strVal val="#ppt_w"/>
                                          </p:val>
                                        </p:tav>
                                      </p:tavLst>
                                    </p:anim>
                                    <p:anim calcmode="lin" valueType="num">
                                      <p:cBhvr>
                                        <p:cTn id="30" dur="500">
                                          <p:stCondLst>
                                            <p:cond delay="0"/>
                                          </p:stCondLst>
                                        </p:cTn>
                                        <p:tgtEl>
                                          <p:spTgt spid="5"/>
                                        </p:tgtEl>
                                        <p:attrNameLst>
                                          <p:attrName>ppt_h</p:attrName>
                                        </p:attrNameLst>
                                      </p:cBhvr>
                                      <p:tavLst>
                                        <p:tav tm="0">
                                          <p:val>
                                            <p:strVal val="#ppt_h*2"/>
                                          </p:val>
                                        </p:tav>
                                        <p:tav tm="100000">
                                          <p:val>
                                            <p:strVal val="#ppt_h"/>
                                          </p:val>
                                        </p:tav>
                                      </p:tavLst>
                                    </p:anim>
                                  </p:childTnLst>
                                </p:cTn>
                              </p:par>
                              <p:par>
                                <p:cTn id="31" presetID="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p:stCondLst>
                                            <p:cond delay="0"/>
                                          </p:stCondLst>
                                        </p:cTn>
                                        <p:tgtEl>
                                          <p:spTgt spid="6"/>
                                        </p:tgtEl>
                                        <p:attrNameLst>
                                          <p:attrName>ppt_x</p:attrName>
                                        </p:attrNameLst>
                                      </p:cBhvr>
                                      <p:tavLst>
                                        <p:tav tm="0" fmla="((floor(#ppt_x-0.5)+ceil(#ppt_x-0.5))*0.5+0.5)+(#ppt_x- ((floor(#ppt_x-0.5)+ceil(#ppt_x-0.5))*0.5+0.5))*$">
                                          <p:val>
                                            <p:fltVal val="0"/>
                                          </p:val>
                                        </p:tav>
                                        <p:tav tm="100000">
                                          <p:val>
                                            <p:fltVal val="1"/>
                                          </p:val>
                                        </p:tav>
                                      </p:tavLst>
                                    </p:anim>
                                    <p:anim calcmode="lin" valueType="num">
                                      <p:cBhvr>
                                        <p:cTn id="34" dur="500">
                                          <p:stCondLst>
                                            <p:cond delay="0"/>
                                          </p:stCondLst>
                                        </p:cTn>
                                        <p:tgtEl>
                                          <p:spTgt spid="6"/>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5" dur="500">
                                          <p:stCondLst>
                                            <p:cond delay="0"/>
                                          </p:stCondLst>
                                        </p:cTn>
                                        <p:tgtEl>
                                          <p:spTgt spid="6"/>
                                        </p:tgtEl>
                                        <p:attrNameLst>
                                          <p:attrName>style.opacity</p:attrName>
                                        </p:attrNameLst>
                                      </p:cBhvr>
                                      <p:tavLst>
                                        <p:tav tm="0">
                                          <p:val>
                                            <p:fltVal val="0"/>
                                          </p:val>
                                        </p:tav>
                                        <p:tav tm="100000">
                                          <p:val>
                                            <p:fltVal val="1"/>
                                          </p:val>
                                        </p:tav>
                                      </p:tavLst>
                                    </p:anim>
                                    <p:anim calcmode="lin" valueType="num">
                                      <p:cBhvr>
                                        <p:cTn id="36" dur="500">
                                          <p:stCondLst>
                                            <p:cond delay="0"/>
                                          </p:stCondLst>
                                        </p:cTn>
                                        <p:tgtEl>
                                          <p:spTgt spid="6"/>
                                        </p:tgtEl>
                                        <p:attrNameLst>
                                          <p:attrName>ppt_w</p:attrName>
                                        </p:attrNameLst>
                                      </p:cBhvr>
                                      <p:tavLst>
                                        <p:tav tm="0">
                                          <p:val>
                                            <p:strVal val="#ppt_w*2"/>
                                          </p:val>
                                        </p:tav>
                                        <p:tav tm="100000">
                                          <p:val>
                                            <p:strVal val="#ppt_w"/>
                                          </p:val>
                                        </p:tav>
                                      </p:tavLst>
                                    </p:anim>
                                    <p:anim calcmode="lin" valueType="num">
                                      <p:cBhvr>
                                        <p:cTn id="37" dur="500">
                                          <p:stCondLst>
                                            <p:cond delay="0"/>
                                          </p:stCondLst>
                                        </p:cTn>
                                        <p:tgtEl>
                                          <p:spTgt spid="6"/>
                                        </p:tgtEl>
                                        <p:attrNameLst>
                                          <p:attrName>ppt_h</p:attrName>
                                        </p:attrNameLst>
                                      </p:cBhvr>
                                      <p:tavLst>
                                        <p:tav tm="0">
                                          <p:val>
                                            <p:strVal val="#ppt_h*2"/>
                                          </p:val>
                                        </p:tav>
                                        <p:tav tm="100000">
                                          <p:val>
                                            <p:strVal val="#ppt_h"/>
                                          </p:val>
                                        </p:tav>
                                      </p:tavLst>
                                    </p:anim>
                                  </p:childTnLst>
                                </p:cTn>
                              </p:par>
                              <p:par>
                                <p:cTn id="38" presetID="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p:stCondLst>
                                            <p:cond delay="0"/>
                                          </p:stCondLst>
                                        </p:cTn>
                                        <p:tgtEl>
                                          <p:spTgt spid="7"/>
                                        </p:tgtEl>
                                        <p:attrNameLst>
                                          <p:attrName>ppt_x</p:attrName>
                                        </p:attrNameLst>
                                      </p:cBhvr>
                                      <p:tavLst>
                                        <p:tav tm="0" fmla="((floor(#ppt_x-0.5)+ceil(#ppt_x-0.5))*0.5+0.5)+(#ppt_x- ((floor(#ppt_x-0.5)+ceil(#ppt_x-0.5))*0.5+0.5))*$">
                                          <p:val>
                                            <p:fltVal val="0"/>
                                          </p:val>
                                        </p:tav>
                                        <p:tav tm="100000">
                                          <p:val>
                                            <p:fltVal val="1"/>
                                          </p:val>
                                        </p:tav>
                                      </p:tavLst>
                                    </p:anim>
                                    <p:anim calcmode="lin" valueType="num">
                                      <p:cBhvr>
                                        <p:cTn id="41" dur="500">
                                          <p:stCondLst>
                                            <p:cond delay="0"/>
                                          </p:stCondLst>
                                        </p:cTn>
                                        <p:tgtEl>
                                          <p:spTgt spid="7"/>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42" dur="500">
                                          <p:stCondLst>
                                            <p:cond delay="0"/>
                                          </p:stCondLst>
                                        </p:cTn>
                                        <p:tgtEl>
                                          <p:spTgt spid="7"/>
                                        </p:tgtEl>
                                        <p:attrNameLst>
                                          <p:attrName>style.opacity</p:attrName>
                                        </p:attrNameLst>
                                      </p:cBhvr>
                                      <p:tavLst>
                                        <p:tav tm="0">
                                          <p:val>
                                            <p:fltVal val="0"/>
                                          </p:val>
                                        </p:tav>
                                        <p:tav tm="100000">
                                          <p:val>
                                            <p:fltVal val="1"/>
                                          </p:val>
                                        </p:tav>
                                      </p:tavLst>
                                    </p:anim>
                                    <p:anim calcmode="lin" valueType="num">
                                      <p:cBhvr>
                                        <p:cTn id="43" dur="500">
                                          <p:stCondLst>
                                            <p:cond delay="0"/>
                                          </p:stCondLst>
                                        </p:cTn>
                                        <p:tgtEl>
                                          <p:spTgt spid="7"/>
                                        </p:tgtEl>
                                        <p:attrNameLst>
                                          <p:attrName>ppt_w</p:attrName>
                                        </p:attrNameLst>
                                      </p:cBhvr>
                                      <p:tavLst>
                                        <p:tav tm="0">
                                          <p:val>
                                            <p:strVal val="#ppt_w*2"/>
                                          </p:val>
                                        </p:tav>
                                        <p:tav tm="100000">
                                          <p:val>
                                            <p:strVal val="#ppt_w"/>
                                          </p:val>
                                        </p:tav>
                                      </p:tavLst>
                                    </p:anim>
                                    <p:anim calcmode="lin" valueType="num">
                                      <p:cBhvr>
                                        <p:cTn id="44" dur="500">
                                          <p:stCondLst>
                                            <p:cond delay="0"/>
                                          </p:stCondLst>
                                        </p:cTn>
                                        <p:tgtEl>
                                          <p:spTgt spid="7"/>
                                        </p:tgtEl>
                                        <p:attrNameLst>
                                          <p:attrName>ppt_h</p:attrName>
                                        </p:attrNameLst>
                                      </p:cBhvr>
                                      <p:tavLst>
                                        <p:tav tm="0">
                                          <p:val>
                                            <p:strVal val="#ppt_h*2"/>
                                          </p:val>
                                        </p:tav>
                                        <p:tav tm="100000">
                                          <p:val>
                                            <p:strVal val="#ppt_h"/>
                                          </p:val>
                                        </p:tav>
                                      </p:tavLst>
                                    </p:anim>
                                  </p:childTnLst>
                                </p:cTn>
                              </p:par>
                              <p:par>
                                <p:cTn id="45" presetID="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500">
                                          <p:stCondLst>
                                            <p:cond delay="0"/>
                                          </p:stCondLst>
                                        </p:cTn>
                                        <p:tgtEl>
                                          <p:spTgt spid="8"/>
                                        </p:tgtEl>
                                        <p:attrNameLst>
                                          <p:attrName>ppt_x</p:attrName>
                                        </p:attrNameLst>
                                      </p:cBhvr>
                                      <p:tavLst>
                                        <p:tav tm="0" fmla="((floor(#ppt_x-0.5)+ceil(#ppt_x-0.5))*0.5+0.5)+(#ppt_x- ((floor(#ppt_x-0.5)+ceil(#ppt_x-0.5))*0.5+0.5))*$">
                                          <p:val>
                                            <p:fltVal val="0"/>
                                          </p:val>
                                        </p:tav>
                                        <p:tav tm="100000">
                                          <p:val>
                                            <p:fltVal val="1"/>
                                          </p:val>
                                        </p:tav>
                                      </p:tavLst>
                                    </p:anim>
                                    <p:anim calcmode="lin" valueType="num">
                                      <p:cBhvr>
                                        <p:cTn id="48" dur="500">
                                          <p:stCondLst>
                                            <p:cond delay="0"/>
                                          </p:stCondLst>
                                        </p:cTn>
                                        <p:tgtEl>
                                          <p:spTgt spid="8"/>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49" dur="500">
                                          <p:stCondLst>
                                            <p:cond delay="0"/>
                                          </p:stCondLst>
                                        </p:cTn>
                                        <p:tgtEl>
                                          <p:spTgt spid="8"/>
                                        </p:tgtEl>
                                        <p:attrNameLst>
                                          <p:attrName>style.opacity</p:attrName>
                                        </p:attrNameLst>
                                      </p:cBhvr>
                                      <p:tavLst>
                                        <p:tav tm="0">
                                          <p:val>
                                            <p:fltVal val="0"/>
                                          </p:val>
                                        </p:tav>
                                        <p:tav tm="100000">
                                          <p:val>
                                            <p:fltVal val="1"/>
                                          </p:val>
                                        </p:tav>
                                      </p:tavLst>
                                    </p:anim>
                                    <p:anim calcmode="lin" valueType="num">
                                      <p:cBhvr>
                                        <p:cTn id="50" dur="500">
                                          <p:stCondLst>
                                            <p:cond delay="0"/>
                                          </p:stCondLst>
                                        </p:cTn>
                                        <p:tgtEl>
                                          <p:spTgt spid="8"/>
                                        </p:tgtEl>
                                        <p:attrNameLst>
                                          <p:attrName>ppt_w</p:attrName>
                                        </p:attrNameLst>
                                      </p:cBhvr>
                                      <p:tavLst>
                                        <p:tav tm="0">
                                          <p:val>
                                            <p:strVal val="#ppt_w*2"/>
                                          </p:val>
                                        </p:tav>
                                        <p:tav tm="100000">
                                          <p:val>
                                            <p:strVal val="#ppt_w"/>
                                          </p:val>
                                        </p:tav>
                                      </p:tavLst>
                                    </p:anim>
                                    <p:anim calcmode="lin" valueType="num">
                                      <p:cBhvr>
                                        <p:cTn id="51" dur="500">
                                          <p:stCondLst>
                                            <p:cond delay="0"/>
                                          </p:stCondLst>
                                        </p:cTn>
                                        <p:tgtEl>
                                          <p:spTgt spid="8"/>
                                        </p:tgtEl>
                                        <p:attrNameLst>
                                          <p:attrName>ppt_h</p:attrName>
                                        </p:attrNameLst>
                                      </p:cBhvr>
                                      <p:tavLst>
                                        <p:tav tm="0">
                                          <p:val>
                                            <p:strVal val="#ppt_h*2"/>
                                          </p:val>
                                        </p:tav>
                                        <p:tav tm="100000">
                                          <p:val>
                                            <p:strVal val="#ppt_h"/>
                                          </p:val>
                                        </p:tav>
                                      </p:tavLst>
                                    </p:anim>
                                  </p:childTnLst>
                                </p:cTn>
                              </p:par>
                              <p:par>
                                <p:cTn id="52" presetID="0" presetClass="entr" presetSubtype="0"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p:cTn id="54" dur="500">
                                          <p:stCondLst>
                                            <p:cond delay="0"/>
                                          </p:stCondLst>
                                        </p:cTn>
                                        <p:tgtEl>
                                          <p:spTgt spid="9"/>
                                        </p:tgtEl>
                                        <p:attrNameLst>
                                          <p:attrName>ppt_x</p:attrName>
                                        </p:attrNameLst>
                                      </p:cBhvr>
                                      <p:tavLst>
                                        <p:tav tm="0" fmla="((floor(#ppt_x-0.5)+ceil(#ppt_x-0.5))*0.5+0.5)+(#ppt_x- ((floor(#ppt_x-0.5)+ceil(#ppt_x-0.5))*0.5+0.5))*$">
                                          <p:val>
                                            <p:fltVal val="0"/>
                                          </p:val>
                                        </p:tav>
                                        <p:tav tm="100000">
                                          <p:val>
                                            <p:fltVal val="1"/>
                                          </p:val>
                                        </p:tav>
                                      </p:tavLst>
                                    </p:anim>
                                    <p:anim calcmode="lin" valueType="num">
                                      <p:cBhvr>
                                        <p:cTn id="55" dur="500">
                                          <p:stCondLst>
                                            <p:cond delay="0"/>
                                          </p:stCondLst>
                                        </p:cTn>
                                        <p:tgtEl>
                                          <p:spTgt spid="9"/>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56" dur="500">
                                          <p:stCondLst>
                                            <p:cond delay="0"/>
                                          </p:stCondLst>
                                        </p:cTn>
                                        <p:tgtEl>
                                          <p:spTgt spid="9"/>
                                        </p:tgtEl>
                                        <p:attrNameLst>
                                          <p:attrName>style.opacity</p:attrName>
                                        </p:attrNameLst>
                                      </p:cBhvr>
                                      <p:tavLst>
                                        <p:tav tm="0">
                                          <p:val>
                                            <p:fltVal val="0"/>
                                          </p:val>
                                        </p:tav>
                                        <p:tav tm="100000">
                                          <p:val>
                                            <p:fltVal val="1"/>
                                          </p:val>
                                        </p:tav>
                                      </p:tavLst>
                                    </p:anim>
                                    <p:anim calcmode="lin" valueType="num">
                                      <p:cBhvr>
                                        <p:cTn id="57" dur="500">
                                          <p:stCondLst>
                                            <p:cond delay="0"/>
                                          </p:stCondLst>
                                        </p:cTn>
                                        <p:tgtEl>
                                          <p:spTgt spid="9"/>
                                        </p:tgtEl>
                                        <p:attrNameLst>
                                          <p:attrName>ppt_w</p:attrName>
                                        </p:attrNameLst>
                                      </p:cBhvr>
                                      <p:tavLst>
                                        <p:tav tm="0">
                                          <p:val>
                                            <p:strVal val="#ppt_w*2"/>
                                          </p:val>
                                        </p:tav>
                                        <p:tav tm="100000">
                                          <p:val>
                                            <p:strVal val="#ppt_w"/>
                                          </p:val>
                                        </p:tav>
                                      </p:tavLst>
                                    </p:anim>
                                    <p:anim calcmode="lin" valueType="num">
                                      <p:cBhvr>
                                        <p:cTn id="58" dur="500">
                                          <p:stCondLst>
                                            <p:cond delay="0"/>
                                          </p:stCondLst>
                                        </p:cTn>
                                        <p:tgtEl>
                                          <p:spTgt spid="9"/>
                                        </p:tgtEl>
                                        <p:attrNameLst>
                                          <p:attrName>ppt_h</p:attrName>
                                        </p:attrNameLst>
                                      </p:cBhvr>
                                      <p:tavLst>
                                        <p:tav tm="0">
                                          <p:val>
                                            <p:strVal val="#ppt_h*2"/>
                                          </p:val>
                                        </p:tav>
                                        <p:tav tm="100000">
                                          <p:val>
                                            <p:strVal val="#ppt_h"/>
                                          </p:val>
                                        </p:tav>
                                      </p:tavLst>
                                    </p:anim>
                                  </p:childTnLst>
                                </p:cTn>
                              </p:par>
                              <p:par>
                                <p:cTn id="59" presetID="53" presetClass="entr" presetSubtype="16" fill="hold" nodeType="withEffect">
                                  <p:stCondLst>
                                    <p:cond delay="0"/>
                                  </p:stCondLst>
                                  <p:childTnLst>
                                    <p:set>
                                      <p:cBhvr>
                                        <p:cTn id="60" dur="500" fill="hold">
                                          <p:stCondLst>
                                            <p:cond delay="0"/>
                                          </p:stCondLst>
                                        </p:cTn>
                                        <p:tgtEl>
                                          <p:spTgt spid="10"/>
                                        </p:tgtEl>
                                        <p:attrNameLst>
                                          <p:attrName>style.visibility</p:attrName>
                                        </p:attrNameLst>
                                      </p:cBhvr>
                                      <p:to>
                                        <p:strVal val="visible"/>
                                      </p:to>
                                    </p:set>
                                    <p:anim calcmode="lin" valueType="num">
                                      <p:cBhvr>
                                        <p:cTn id="61" dur="500" fill="hold"/>
                                        <p:tgtEl>
                                          <p:spTgt spid="10"/>
                                        </p:tgtEl>
                                        <p:attrNameLst>
                                          <p:attrName>ppt_w</p:attrName>
                                        </p:attrNameLst>
                                      </p:cBhvr>
                                      <p:tavLst>
                                        <p:tav tm="0">
                                          <p:val>
                                            <p:fltVal val="0"/>
                                          </p:val>
                                        </p:tav>
                                        <p:tav tm="100000">
                                          <p:val>
                                            <p:strVal val="#ppt_w"/>
                                          </p:val>
                                        </p:tav>
                                      </p:tavLst>
                                    </p:anim>
                                    <p:anim calcmode="lin" valueType="num">
                                      <p:cBhvr>
                                        <p:cTn id="62" dur="500" fill="hold"/>
                                        <p:tgtEl>
                                          <p:spTgt spid="10"/>
                                        </p:tgtEl>
                                        <p:attrNameLst>
                                          <p:attrName>ppt_h</p:attrName>
                                        </p:attrNameLst>
                                      </p:cBhvr>
                                      <p:tavLst>
                                        <p:tav tm="0">
                                          <p:val>
                                            <p:fltVal val="0"/>
                                          </p:val>
                                        </p:tav>
                                        <p:tav tm="100000">
                                          <p:val>
                                            <p:strVal val="#ppt_h"/>
                                          </p:val>
                                        </p:tav>
                                      </p:tavLst>
                                    </p:anim>
                                    <p:animEffect transition="in" filter="fade">
                                      <p:cBhvr>
                                        <p:cTn id="63" dur="500"/>
                                        <p:tgtEl>
                                          <p:spTgt spid="10"/>
                                        </p:tgtEl>
                                      </p:cBhvr>
                                    </p:animEffect>
                                  </p:childTnLst>
                                </p:cTn>
                              </p:par>
                              <p:par>
                                <p:cTn id="64" presetID="10" presetClass="entr" presetSubtype="0" fill="hold" nodeType="withEffect">
                                  <p:stCondLst>
                                    <p:cond delay="0"/>
                                  </p:stCondLst>
                                  <p:childTnLst>
                                    <p:set>
                                      <p:cBhvr>
                                        <p:cTn id="65" dur="500"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par>
                                <p:cTn id="67" presetID="0" presetClass="entr" presetSubtype="0" fill="hold" nodeType="with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p:cTn id="69" dur="500">
                                          <p:stCondLst>
                                            <p:cond delay="0"/>
                                          </p:stCondLst>
                                        </p:cTn>
                                        <p:tgtEl>
                                          <p:spTgt spid="12"/>
                                        </p:tgtEl>
                                        <p:attrNameLst>
                                          <p:attrName>ppt_x</p:attrName>
                                        </p:attrNameLst>
                                      </p:cBhvr>
                                      <p:tavLst>
                                        <p:tav tm="0" fmla="((floor(#ppt_x-0.5)+ceil(#ppt_x-0.5))*0.5+0.5)+(#ppt_x- ((floor(#ppt_x-0.5)+ceil(#ppt_x-0.5))*0.5+0.5))*$">
                                          <p:val>
                                            <p:fltVal val="0"/>
                                          </p:val>
                                        </p:tav>
                                        <p:tav tm="100000">
                                          <p:val>
                                            <p:fltVal val="1"/>
                                          </p:val>
                                        </p:tav>
                                      </p:tavLst>
                                    </p:anim>
                                    <p:anim calcmode="lin" valueType="num">
                                      <p:cBhvr>
                                        <p:cTn id="70" dur="500">
                                          <p:stCondLst>
                                            <p:cond delay="0"/>
                                          </p:stCondLst>
                                        </p:cTn>
                                        <p:tgtEl>
                                          <p:spTgt spid="12"/>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71" dur="500">
                                          <p:stCondLst>
                                            <p:cond delay="0"/>
                                          </p:stCondLst>
                                        </p:cTn>
                                        <p:tgtEl>
                                          <p:spTgt spid="12"/>
                                        </p:tgtEl>
                                        <p:attrNameLst>
                                          <p:attrName>style.opacity</p:attrName>
                                        </p:attrNameLst>
                                      </p:cBhvr>
                                      <p:tavLst>
                                        <p:tav tm="0">
                                          <p:val>
                                            <p:fltVal val="0"/>
                                          </p:val>
                                        </p:tav>
                                        <p:tav tm="100000">
                                          <p:val>
                                            <p:fltVal val="1"/>
                                          </p:val>
                                        </p:tav>
                                      </p:tavLst>
                                    </p:anim>
                                    <p:anim calcmode="lin" valueType="num">
                                      <p:cBhvr>
                                        <p:cTn id="72" dur="500">
                                          <p:stCondLst>
                                            <p:cond delay="0"/>
                                          </p:stCondLst>
                                        </p:cTn>
                                        <p:tgtEl>
                                          <p:spTgt spid="12"/>
                                        </p:tgtEl>
                                        <p:attrNameLst>
                                          <p:attrName>ppt_w</p:attrName>
                                        </p:attrNameLst>
                                      </p:cBhvr>
                                      <p:tavLst>
                                        <p:tav tm="0">
                                          <p:val>
                                            <p:strVal val="#ppt_w*2"/>
                                          </p:val>
                                        </p:tav>
                                        <p:tav tm="100000">
                                          <p:val>
                                            <p:strVal val="#ppt_w"/>
                                          </p:val>
                                        </p:tav>
                                      </p:tavLst>
                                    </p:anim>
                                    <p:anim calcmode="lin" valueType="num">
                                      <p:cBhvr>
                                        <p:cTn id="73" dur="500">
                                          <p:stCondLst>
                                            <p:cond delay="0"/>
                                          </p:stCondLst>
                                        </p:cTn>
                                        <p:tgtEl>
                                          <p:spTgt spid="12"/>
                                        </p:tgtEl>
                                        <p:attrNameLst>
                                          <p:attrName>ppt_h</p:attrName>
                                        </p:attrNameLst>
                                      </p:cBhvr>
                                      <p:tavLst>
                                        <p:tav tm="0">
                                          <p:val>
                                            <p:strVal val="#ppt_h*2"/>
                                          </p:val>
                                        </p:tav>
                                        <p:tav tm="100000">
                                          <p:val>
                                            <p:strVal val="#ppt_h"/>
                                          </p:val>
                                        </p:tav>
                                      </p:tavLst>
                                    </p:anim>
                                  </p:childTnLst>
                                </p:cTn>
                              </p:par>
                              <p:par>
                                <p:cTn id="74" presetID="23" presetClass="entr" presetSubtype="288" fill="hold" nodeType="with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p:cTn id="76" dur="500" fill="hold"/>
                                        <p:tgtEl>
                                          <p:spTgt spid="34"/>
                                        </p:tgtEl>
                                        <p:attrNameLst>
                                          <p:attrName>ppt_w</p:attrName>
                                        </p:attrNameLst>
                                      </p:cBhvr>
                                      <p:tavLst>
                                        <p:tav tm="0">
                                          <p:val>
                                            <p:strVal val="4/3*#ppt_w"/>
                                          </p:val>
                                        </p:tav>
                                        <p:tav tm="100000">
                                          <p:val>
                                            <p:strVal val="#ppt_w"/>
                                          </p:val>
                                        </p:tav>
                                      </p:tavLst>
                                    </p:anim>
                                    <p:anim calcmode="lin" valueType="num">
                                      <p:cBhvr>
                                        <p:cTn id="77" dur="500" fill="hold"/>
                                        <p:tgtEl>
                                          <p:spTgt spid="34"/>
                                        </p:tgtEl>
                                        <p:attrNameLst>
                                          <p:attrName>ppt_h</p:attrName>
                                        </p:attrNameLst>
                                      </p:cBhvr>
                                      <p:tavLst>
                                        <p:tav tm="0">
                                          <p:val>
                                            <p:strVal val="4/3*#ppt_h"/>
                                          </p:val>
                                        </p:tav>
                                        <p:tav tm="100000">
                                          <p:val>
                                            <p:strVal val="#ppt_h"/>
                                          </p:val>
                                        </p:tav>
                                      </p:tavLst>
                                    </p:anim>
                                  </p:childTnLst>
                                </p:cTn>
                              </p:par>
                              <p:par>
                                <p:cTn id="78" presetID="0" presetClass="entr" presetSubtype="0" fill="hold" nodeType="withEffect">
                                  <p:stCondLst>
                                    <p:cond delay="0"/>
                                  </p:stCondLst>
                                  <p:childTnLst>
                                    <p:set>
                                      <p:cBhvr>
                                        <p:cTn id="79" dur="1" fill="hold">
                                          <p:stCondLst>
                                            <p:cond delay="0"/>
                                          </p:stCondLst>
                                        </p:cTn>
                                        <p:tgtEl>
                                          <p:spTgt spid="35"/>
                                        </p:tgtEl>
                                        <p:attrNameLst>
                                          <p:attrName>style.visibility</p:attrName>
                                        </p:attrNameLst>
                                      </p:cBhvr>
                                      <p:to>
                                        <p:strVal val="visible"/>
                                      </p:to>
                                    </p:set>
                                    <p:anim calcmode="lin" valueType="num">
                                      <p:cBhvr>
                                        <p:cTn id="80" dur="500">
                                          <p:stCondLst>
                                            <p:cond delay="0"/>
                                          </p:stCondLst>
                                        </p:cTn>
                                        <p:tgtEl>
                                          <p:spTgt spid="35"/>
                                        </p:tgtEl>
                                        <p:attrNameLst>
                                          <p:attrName>ppt_x</p:attrName>
                                        </p:attrNameLst>
                                      </p:cBhvr>
                                      <p:tavLst>
                                        <p:tav tm="0" fmla="((floor(#ppt_x-0.5)+ceil(#ppt_x-0.5))*0.5+0.5)+(#ppt_x- ((floor(#ppt_x-0.5)+ceil(#ppt_x-0.5))*0.5+0.5))*$">
                                          <p:val>
                                            <p:fltVal val="0"/>
                                          </p:val>
                                        </p:tav>
                                        <p:tav tm="100000">
                                          <p:val>
                                            <p:fltVal val="1"/>
                                          </p:val>
                                        </p:tav>
                                      </p:tavLst>
                                    </p:anim>
                                    <p:anim calcmode="lin" valueType="num">
                                      <p:cBhvr>
                                        <p:cTn id="81" dur="500">
                                          <p:stCondLst>
                                            <p:cond delay="0"/>
                                          </p:stCondLst>
                                        </p:cTn>
                                        <p:tgtEl>
                                          <p:spTgt spid="35"/>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82" dur="500">
                                          <p:stCondLst>
                                            <p:cond delay="0"/>
                                          </p:stCondLst>
                                        </p:cTn>
                                        <p:tgtEl>
                                          <p:spTgt spid="35"/>
                                        </p:tgtEl>
                                        <p:attrNameLst>
                                          <p:attrName>style.opacity</p:attrName>
                                        </p:attrNameLst>
                                      </p:cBhvr>
                                      <p:tavLst>
                                        <p:tav tm="0">
                                          <p:val>
                                            <p:fltVal val="0"/>
                                          </p:val>
                                        </p:tav>
                                        <p:tav tm="100000">
                                          <p:val>
                                            <p:fltVal val="1"/>
                                          </p:val>
                                        </p:tav>
                                      </p:tavLst>
                                    </p:anim>
                                    <p:anim calcmode="lin" valueType="num">
                                      <p:cBhvr>
                                        <p:cTn id="83" dur="500">
                                          <p:stCondLst>
                                            <p:cond delay="0"/>
                                          </p:stCondLst>
                                        </p:cTn>
                                        <p:tgtEl>
                                          <p:spTgt spid="35"/>
                                        </p:tgtEl>
                                        <p:attrNameLst>
                                          <p:attrName>ppt_w</p:attrName>
                                        </p:attrNameLst>
                                      </p:cBhvr>
                                      <p:tavLst>
                                        <p:tav tm="0">
                                          <p:val>
                                            <p:strVal val="#ppt_w*2"/>
                                          </p:val>
                                        </p:tav>
                                        <p:tav tm="100000">
                                          <p:val>
                                            <p:strVal val="#ppt_w"/>
                                          </p:val>
                                        </p:tav>
                                      </p:tavLst>
                                    </p:anim>
                                    <p:anim calcmode="lin" valueType="num">
                                      <p:cBhvr>
                                        <p:cTn id="84" dur="500">
                                          <p:stCondLst>
                                            <p:cond delay="0"/>
                                          </p:stCondLst>
                                        </p:cTn>
                                        <p:tgtEl>
                                          <p:spTgt spid="35"/>
                                        </p:tgtEl>
                                        <p:attrNameLst>
                                          <p:attrName>ppt_h</p:attrName>
                                        </p:attrNameLst>
                                      </p:cBhvr>
                                      <p:tavLst>
                                        <p:tav tm="0">
                                          <p:val>
                                            <p:strVal val="#ppt_h*2"/>
                                          </p:val>
                                        </p:tav>
                                        <p:tav tm="100000">
                                          <p:val>
                                            <p:strVal val="#ppt_h"/>
                                          </p:val>
                                        </p:tav>
                                      </p:tavLst>
                                    </p:anim>
                                  </p:childTnLst>
                                </p:cTn>
                              </p:par>
                              <p:par>
                                <p:cTn id="85" presetID="0"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p:cTn id="87" dur="500">
                                          <p:stCondLst>
                                            <p:cond delay="0"/>
                                          </p:stCondLst>
                                        </p:cTn>
                                        <p:tgtEl>
                                          <p:spTgt spid="36"/>
                                        </p:tgtEl>
                                        <p:attrNameLst>
                                          <p:attrName>ppt_x</p:attrName>
                                        </p:attrNameLst>
                                      </p:cBhvr>
                                      <p:tavLst>
                                        <p:tav tm="0" fmla="((floor(#ppt_x-0.5)+ceil(#ppt_x-0.5))*0.5+0.5)+(#ppt_x- ((floor(#ppt_x-0.5)+ceil(#ppt_x-0.5))*0.5+0.5))*$">
                                          <p:val>
                                            <p:fltVal val="0"/>
                                          </p:val>
                                        </p:tav>
                                        <p:tav tm="100000">
                                          <p:val>
                                            <p:fltVal val="1"/>
                                          </p:val>
                                        </p:tav>
                                      </p:tavLst>
                                    </p:anim>
                                    <p:anim calcmode="lin" valueType="num">
                                      <p:cBhvr>
                                        <p:cTn id="88" dur="500">
                                          <p:stCondLst>
                                            <p:cond delay="0"/>
                                          </p:stCondLst>
                                        </p:cTn>
                                        <p:tgtEl>
                                          <p:spTgt spid="36"/>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89" dur="500">
                                          <p:stCondLst>
                                            <p:cond delay="0"/>
                                          </p:stCondLst>
                                        </p:cTn>
                                        <p:tgtEl>
                                          <p:spTgt spid="36"/>
                                        </p:tgtEl>
                                        <p:attrNameLst>
                                          <p:attrName>style.opacity</p:attrName>
                                        </p:attrNameLst>
                                      </p:cBhvr>
                                      <p:tavLst>
                                        <p:tav tm="0">
                                          <p:val>
                                            <p:fltVal val="0"/>
                                          </p:val>
                                        </p:tav>
                                        <p:tav tm="100000">
                                          <p:val>
                                            <p:fltVal val="1"/>
                                          </p:val>
                                        </p:tav>
                                      </p:tavLst>
                                    </p:anim>
                                    <p:anim calcmode="lin" valueType="num">
                                      <p:cBhvr>
                                        <p:cTn id="90" dur="500">
                                          <p:stCondLst>
                                            <p:cond delay="0"/>
                                          </p:stCondLst>
                                        </p:cTn>
                                        <p:tgtEl>
                                          <p:spTgt spid="36"/>
                                        </p:tgtEl>
                                        <p:attrNameLst>
                                          <p:attrName>ppt_w</p:attrName>
                                        </p:attrNameLst>
                                      </p:cBhvr>
                                      <p:tavLst>
                                        <p:tav tm="0">
                                          <p:val>
                                            <p:strVal val="#ppt_w*2"/>
                                          </p:val>
                                        </p:tav>
                                        <p:tav tm="100000">
                                          <p:val>
                                            <p:strVal val="#ppt_w"/>
                                          </p:val>
                                        </p:tav>
                                      </p:tavLst>
                                    </p:anim>
                                    <p:anim calcmode="lin" valueType="num">
                                      <p:cBhvr>
                                        <p:cTn id="91" dur="500">
                                          <p:stCondLst>
                                            <p:cond delay="0"/>
                                          </p:stCondLst>
                                        </p:cTn>
                                        <p:tgtEl>
                                          <p:spTgt spid="36"/>
                                        </p:tgtEl>
                                        <p:attrNameLst>
                                          <p:attrName>ppt_h</p:attrName>
                                        </p:attrNameLst>
                                      </p:cBhvr>
                                      <p:tavLst>
                                        <p:tav tm="0">
                                          <p:val>
                                            <p:strVal val="#ppt_h*2"/>
                                          </p:val>
                                        </p:tav>
                                        <p:tav tm="100000">
                                          <p:val>
                                            <p:strVal val="#ppt_h"/>
                                          </p:val>
                                        </p:tav>
                                      </p:tavLst>
                                    </p:anim>
                                  </p:childTnLst>
                                </p:cTn>
                              </p:par>
                              <p:par>
                                <p:cTn id="92" presetID="0" presetClass="entr" presetSubtype="0" fill="hold" nodeType="withEffect">
                                  <p:stCondLst>
                                    <p:cond delay="0"/>
                                  </p:stCondLst>
                                  <p:childTnLst>
                                    <p:set>
                                      <p:cBhvr>
                                        <p:cTn id="93" dur="1" fill="hold">
                                          <p:stCondLst>
                                            <p:cond delay="0"/>
                                          </p:stCondLst>
                                        </p:cTn>
                                        <p:tgtEl>
                                          <p:spTgt spid="116"/>
                                        </p:tgtEl>
                                        <p:attrNameLst>
                                          <p:attrName>style.visibility</p:attrName>
                                        </p:attrNameLst>
                                      </p:cBhvr>
                                      <p:to>
                                        <p:strVal val="visible"/>
                                      </p:to>
                                    </p:set>
                                    <p:anim calcmode="lin" valueType="num">
                                      <p:cBhvr>
                                        <p:cTn id="94" dur="500">
                                          <p:stCondLst>
                                            <p:cond delay="0"/>
                                          </p:stCondLst>
                                        </p:cTn>
                                        <p:tgtEl>
                                          <p:spTgt spid="116"/>
                                        </p:tgtEl>
                                        <p:attrNameLst>
                                          <p:attrName>ppt_x</p:attrName>
                                        </p:attrNameLst>
                                      </p:cBhvr>
                                      <p:tavLst>
                                        <p:tav tm="0" fmla="((floor(#ppt_x-0.5)+ceil(#ppt_x-0.5))*0.5+0.5)+(#ppt_x- ((floor(#ppt_x-0.5)+ceil(#ppt_x-0.5))*0.5+0.5))*$">
                                          <p:val>
                                            <p:fltVal val="0"/>
                                          </p:val>
                                        </p:tav>
                                        <p:tav tm="100000">
                                          <p:val>
                                            <p:fltVal val="1"/>
                                          </p:val>
                                        </p:tav>
                                      </p:tavLst>
                                    </p:anim>
                                    <p:anim calcmode="lin" valueType="num">
                                      <p:cBhvr>
                                        <p:cTn id="95" dur="500">
                                          <p:stCondLst>
                                            <p:cond delay="0"/>
                                          </p:stCondLst>
                                        </p:cTn>
                                        <p:tgtEl>
                                          <p:spTgt spid="116"/>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96" dur="500">
                                          <p:stCondLst>
                                            <p:cond delay="0"/>
                                          </p:stCondLst>
                                        </p:cTn>
                                        <p:tgtEl>
                                          <p:spTgt spid="116"/>
                                        </p:tgtEl>
                                        <p:attrNameLst>
                                          <p:attrName>style.opacity</p:attrName>
                                        </p:attrNameLst>
                                      </p:cBhvr>
                                      <p:tavLst>
                                        <p:tav tm="0">
                                          <p:val>
                                            <p:fltVal val="0"/>
                                          </p:val>
                                        </p:tav>
                                        <p:tav tm="100000">
                                          <p:val>
                                            <p:fltVal val="1"/>
                                          </p:val>
                                        </p:tav>
                                      </p:tavLst>
                                    </p:anim>
                                    <p:anim calcmode="lin" valueType="num">
                                      <p:cBhvr>
                                        <p:cTn id="97" dur="500">
                                          <p:stCondLst>
                                            <p:cond delay="0"/>
                                          </p:stCondLst>
                                        </p:cTn>
                                        <p:tgtEl>
                                          <p:spTgt spid="116"/>
                                        </p:tgtEl>
                                        <p:attrNameLst>
                                          <p:attrName>ppt_w</p:attrName>
                                        </p:attrNameLst>
                                      </p:cBhvr>
                                      <p:tavLst>
                                        <p:tav tm="0">
                                          <p:val>
                                            <p:strVal val="#ppt_w*2"/>
                                          </p:val>
                                        </p:tav>
                                        <p:tav tm="100000">
                                          <p:val>
                                            <p:strVal val="#ppt_w"/>
                                          </p:val>
                                        </p:tav>
                                      </p:tavLst>
                                    </p:anim>
                                    <p:anim calcmode="lin" valueType="num">
                                      <p:cBhvr>
                                        <p:cTn id="98" dur="500">
                                          <p:stCondLst>
                                            <p:cond delay="0"/>
                                          </p:stCondLst>
                                        </p:cTn>
                                        <p:tgtEl>
                                          <p:spTgt spid="116"/>
                                        </p:tgtEl>
                                        <p:attrNameLst>
                                          <p:attrName>ppt_h</p:attrName>
                                        </p:attrNameLst>
                                      </p:cBhvr>
                                      <p:tavLst>
                                        <p:tav tm="0">
                                          <p:val>
                                            <p:strVal val="#ppt_h*2"/>
                                          </p:val>
                                        </p:tav>
                                        <p:tav tm="100000">
                                          <p:val>
                                            <p:strVal val="#ppt_h"/>
                                          </p:val>
                                        </p:tav>
                                      </p:tavLst>
                                    </p:anim>
                                  </p:childTnLst>
                                </p:cTn>
                              </p:par>
                              <p:par>
                                <p:cTn id="99" presetID="23" presetClass="entr" presetSubtype="288"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p:cTn id="101" dur="500" fill="hold"/>
                                        <p:tgtEl>
                                          <p:spTgt spid="37"/>
                                        </p:tgtEl>
                                        <p:attrNameLst>
                                          <p:attrName>ppt_w</p:attrName>
                                        </p:attrNameLst>
                                      </p:cBhvr>
                                      <p:tavLst>
                                        <p:tav tm="0">
                                          <p:val>
                                            <p:strVal val="4/3*#ppt_w"/>
                                          </p:val>
                                        </p:tav>
                                        <p:tav tm="100000">
                                          <p:val>
                                            <p:strVal val="#ppt_w"/>
                                          </p:val>
                                        </p:tav>
                                      </p:tavLst>
                                    </p:anim>
                                    <p:anim calcmode="lin" valueType="num">
                                      <p:cBhvr>
                                        <p:cTn id="102" dur="500" fill="hold"/>
                                        <p:tgtEl>
                                          <p:spTgt spid="3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P spid="9" grpId="0"/>
      <p:bldP spid="3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6085840" y="1448435"/>
            <a:ext cx="5269865" cy="4832350"/>
            <a:chOff x="9584" y="2281"/>
            <a:chExt cx="8299" cy="7610"/>
          </a:xfrm>
        </p:grpSpPr>
        <p:sp>
          <p:nvSpPr>
            <p:cNvPr id="2" name="AutoShape 2"/>
            <p:cNvSpPr/>
            <p:nvPr/>
          </p:nvSpPr>
          <p:spPr>
            <a:xfrm>
              <a:off x="13555" y="4231"/>
              <a:ext cx="4328" cy="3710"/>
            </a:xfrm>
            <a:prstGeom prst="hexagon">
              <a:avLst>
                <a:gd name="adj" fmla="val 25000"/>
                <a:gd name="vf" fmla="val 115470"/>
              </a:avLst>
            </a:prstGeom>
            <a:solidFill>
              <a:schemeClr val="accent1">
                <a:lumMod val="75000"/>
                <a:alpha val="100000"/>
              </a:schemeClr>
            </a:solidFill>
          </p:spPr>
          <p:txBody>
            <a:bodyPr/>
            <a:lstStyle/>
            <a:p>
              <a:endParaRPr lang="zh-CN" altLang="en-US"/>
            </a:p>
          </p:txBody>
        </p:sp>
        <p:sp>
          <p:nvSpPr>
            <p:cNvPr id="3" name="AutoShape 3"/>
            <p:cNvSpPr/>
            <p:nvPr/>
          </p:nvSpPr>
          <p:spPr>
            <a:xfrm>
              <a:off x="11046" y="2281"/>
              <a:ext cx="5018" cy="7610"/>
            </a:xfrm>
            <a:prstGeom prst="homePlate">
              <a:avLst>
                <a:gd name="adj" fmla="val 50000"/>
              </a:avLst>
            </a:prstGeom>
            <a:solidFill>
              <a:schemeClr val="accent1">
                <a:lumMod val="75000"/>
                <a:alpha val="100000"/>
              </a:schemeClr>
            </a:solidFill>
          </p:spPr>
          <p:txBody>
            <a:bodyPr/>
            <a:lstStyle/>
            <a:p>
              <a:endParaRPr lang="zh-CN" altLang="en-US"/>
            </a:p>
          </p:txBody>
        </p:sp>
        <p:sp>
          <p:nvSpPr>
            <p:cNvPr id="4" name="AutoShape 4"/>
            <p:cNvSpPr/>
            <p:nvPr/>
          </p:nvSpPr>
          <p:spPr>
            <a:xfrm>
              <a:off x="9584" y="2281"/>
              <a:ext cx="2925" cy="3829"/>
            </a:xfrm>
            <a:prstGeom prst="diamond">
              <a:avLst/>
            </a:prstGeom>
            <a:solidFill>
              <a:schemeClr val="accent1">
                <a:alpha val="100000"/>
              </a:schemeClr>
            </a:solidFill>
          </p:spPr>
          <p:txBody>
            <a:bodyPr/>
            <a:lstStyle/>
            <a:p>
              <a:endParaRPr lang="zh-CN" altLang="en-US"/>
            </a:p>
          </p:txBody>
        </p:sp>
        <p:sp>
          <p:nvSpPr>
            <p:cNvPr id="5" name="AutoShape 5"/>
            <p:cNvSpPr/>
            <p:nvPr/>
          </p:nvSpPr>
          <p:spPr>
            <a:xfrm>
              <a:off x="9584" y="6062"/>
              <a:ext cx="2925" cy="3829"/>
            </a:xfrm>
            <a:prstGeom prst="diamond">
              <a:avLst/>
            </a:prstGeom>
            <a:solidFill>
              <a:schemeClr val="accent1">
                <a:alpha val="100000"/>
              </a:schemeClr>
            </a:solidFill>
          </p:spPr>
          <p:txBody>
            <a:bodyPr/>
            <a:lstStyle/>
            <a:p>
              <a:endParaRPr lang="zh-CN" altLang="en-US"/>
            </a:p>
          </p:txBody>
        </p:sp>
      </p:grpSp>
      <p:sp>
        <p:nvSpPr>
          <p:cNvPr id="6" name="AutoShape 6"/>
          <p:cNvSpPr/>
          <p:nvPr/>
        </p:nvSpPr>
        <p:spPr>
          <a:xfrm>
            <a:off x="8537025" y="2686653"/>
            <a:ext cx="1797055" cy="2355803"/>
          </a:xfrm>
          <a:prstGeom prst="diamond">
            <a:avLst/>
          </a:prstGeom>
          <a:solidFill>
            <a:schemeClr val="accent1">
              <a:alpha val="100000"/>
            </a:schemeClr>
          </a:solidFill>
        </p:spPr>
        <p:txBody>
          <a:bodyPr/>
          <a:lstStyle/>
          <a:p>
            <a:endParaRPr lang="zh-CN" altLang="en-US"/>
          </a:p>
        </p:txBody>
      </p:sp>
      <p:sp>
        <p:nvSpPr>
          <p:cNvPr id="7" name="Freeform 7"/>
          <p:cNvSpPr/>
          <p:nvPr/>
        </p:nvSpPr>
        <p:spPr>
          <a:xfrm>
            <a:off x="6727185" y="2291057"/>
            <a:ext cx="574252" cy="574252"/>
          </a:xfrm>
          <a:custGeom>
            <a:avLst/>
            <a:gdLst/>
            <a:ahLst/>
            <a:cxnLst/>
            <a:rect l="l" t="t" r="r" b="b"/>
            <a:pathLst>
              <a:path w="304800" h="304800">
                <a:moveTo>
                  <a:pt x="0" y="91440"/>
                </a:moveTo>
                <a:lnTo>
                  <a:pt x="152400" y="0"/>
                </a:lnTo>
                <a:lnTo>
                  <a:pt x="304800" y="91440"/>
                </a:lnTo>
                <a:lnTo>
                  <a:pt x="304800" y="121920"/>
                </a:lnTo>
                <a:lnTo>
                  <a:pt x="0" y="121920"/>
                </a:lnTo>
                <a:lnTo>
                  <a:pt x="0" y="91440"/>
                </a:lnTo>
                <a:close/>
                <a:moveTo>
                  <a:pt x="0" y="274320"/>
                </a:moveTo>
                <a:lnTo>
                  <a:pt x="304800" y="274320"/>
                </a:lnTo>
                <a:lnTo>
                  <a:pt x="304800" y="304800"/>
                </a:lnTo>
                <a:lnTo>
                  <a:pt x="0" y="304800"/>
                </a:lnTo>
                <a:lnTo>
                  <a:pt x="0" y="274320"/>
                </a:lnTo>
                <a:close/>
                <a:moveTo>
                  <a:pt x="30480" y="243840"/>
                </a:moveTo>
                <a:lnTo>
                  <a:pt x="274320" y="243840"/>
                </a:lnTo>
                <a:lnTo>
                  <a:pt x="274320" y="274320"/>
                </a:lnTo>
                <a:lnTo>
                  <a:pt x="30480" y="274320"/>
                </a:lnTo>
                <a:lnTo>
                  <a:pt x="30480" y="243840"/>
                </a:lnTo>
                <a:close/>
                <a:moveTo>
                  <a:pt x="30480" y="121920"/>
                </a:moveTo>
                <a:lnTo>
                  <a:pt x="91440" y="121920"/>
                </a:lnTo>
                <a:lnTo>
                  <a:pt x="91440" y="243840"/>
                </a:lnTo>
                <a:lnTo>
                  <a:pt x="30480" y="243840"/>
                </a:lnTo>
                <a:lnTo>
                  <a:pt x="30480" y="121920"/>
                </a:lnTo>
                <a:close/>
                <a:moveTo>
                  <a:pt x="121920" y="121920"/>
                </a:moveTo>
                <a:lnTo>
                  <a:pt x="182880" y="121920"/>
                </a:lnTo>
                <a:lnTo>
                  <a:pt x="182880" y="243840"/>
                </a:lnTo>
                <a:lnTo>
                  <a:pt x="121920" y="243840"/>
                </a:lnTo>
                <a:lnTo>
                  <a:pt x="121920" y="121920"/>
                </a:lnTo>
                <a:close/>
                <a:moveTo>
                  <a:pt x="213360" y="121920"/>
                </a:moveTo>
                <a:lnTo>
                  <a:pt x="274320" y="121920"/>
                </a:lnTo>
                <a:lnTo>
                  <a:pt x="274320" y="243840"/>
                </a:lnTo>
                <a:lnTo>
                  <a:pt x="213360" y="243840"/>
                </a:lnTo>
                <a:lnTo>
                  <a:pt x="213360" y="121920"/>
                </a:lnTo>
                <a:close/>
              </a:path>
            </a:pathLst>
          </a:custGeom>
          <a:solidFill>
            <a:srgbClr val="FFFFFF">
              <a:alpha val="100000"/>
            </a:srgbClr>
          </a:solidFill>
        </p:spPr>
        <p:txBody>
          <a:bodyPr/>
          <a:lstStyle/>
          <a:p>
            <a:endParaRPr lang="zh-CN" altLang="en-US"/>
          </a:p>
        </p:txBody>
      </p:sp>
      <p:sp>
        <p:nvSpPr>
          <p:cNvPr id="8" name="Freeform 8"/>
          <p:cNvSpPr/>
          <p:nvPr/>
        </p:nvSpPr>
        <p:spPr>
          <a:xfrm>
            <a:off x="6682521" y="4710666"/>
            <a:ext cx="663580" cy="663580"/>
          </a:xfrm>
          <a:custGeom>
            <a:avLst/>
            <a:gdLst/>
            <a:ahLst/>
            <a:cxnLst/>
            <a:rect l="l" t="t" r="r" b="b"/>
            <a:pathLst>
              <a:path w="304800" h="304800">
                <a:moveTo>
                  <a:pt x="274320" y="243840"/>
                </a:moveTo>
                <a:lnTo>
                  <a:pt x="304800" y="243840"/>
                </a:lnTo>
                <a:lnTo>
                  <a:pt x="304800" y="259080"/>
                </a:lnTo>
                <a:cubicBezTo>
                  <a:pt x="304800" y="267500"/>
                  <a:pt x="297980" y="274320"/>
                  <a:pt x="289560" y="274320"/>
                </a:cubicBezTo>
                <a:lnTo>
                  <a:pt x="289560" y="274320"/>
                </a:lnTo>
                <a:lnTo>
                  <a:pt x="15240" y="274320"/>
                </a:lnTo>
                <a:cubicBezTo>
                  <a:pt x="6820" y="274320"/>
                  <a:pt x="0" y="267500"/>
                  <a:pt x="0" y="259080"/>
                </a:cubicBezTo>
                <a:lnTo>
                  <a:pt x="0" y="259080"/>
                </a:lnTo>
                <a:lnTo>
                  <a:pt x="0" y="243840"/>
                </a:lnTo>
                <a:lnTo>
                  <a:pt x="30480" y="243840"/>
                </a:lnTo>
                <a:lnTo>
                  <a:pt x="30480" y="60960"/>
                </a:lnTo>
                <a:cubicBezTo>
                  <a:pt x="30480" y="44196"/>
                  <a:pt x="44196" y="30480"/>
                  <a:pt x="60960" y="30480"/>
                </a:cubicBezTo>
                <a:lnTo>
                  <a:pt x="243840" y="30480"/>
                </a:lnTo>
                <a:cubicBezTo>
                  <a:pt x="260671" y="30480"/>
                  <a:pt x="274320" y="44129"/>
                  <a:pt x="274320" y="60960"/>
                </a:cubicBezTo>
                <a:lnTo>
                  <a:pt x="274320" y="60960"/>
                </a:lnTo>
                <a:lnTo>
                  <a:pt x="274320" y="243840"/>
                </a:lnTo>
                <a:close/>
                <a:moveTo>
                  <a:pt x="60960" y="60960"/>
                </a:moveTo>
                <a:lnTo>
                  <a:pt x="60960" y="198120"/>
                </a:lnTo>
                <a:lnTo>
                  <a:pt x="243840" y="198120"/>
                </a:lnTo>
                <a:lnTo>
                  <a:pt x="243840" y="60960"/>
                </a:lnTo>
                <a:lnTo>
                  <a:pt x="60960" y="60960"/>
                </a:lnTo>
                <a:close/>
                <a:moveTo>
                  <a:pt x="121920" y="228600"/>
                </a:moveTo>
                <a:lnTo>
                  <a:pt x="121920" y="243840"/>
                </a:lnTo>
                <a:lnTo>
                  <a:pt x="182880" y="243840"/>
                </a:lnTo>
                <a:lnTo>
                  <a:pt x="182880" y="228600"/>
                </a:lnTo>
                <a:lnTo>
                  <a:pt x="121920" y="228600"/>
                </a:lnTo>
                <a:close/>
              </a:path>
            </a:pathLst>
          </a:custGeom>
          <a:solidFill>
            <a:srgbClr val="FFFFFF">
              <a:alpha val="100000"/>
            </a:srgbClr>
          </a:solidFill>
        </p:spPr>
        <p:txBody>
          <a:bodyPr/>
          <a:lstStyle/>
          <a:p>
            <a:endParaRPr lang="zh-CN" altLang="en-US"/>
          </a:p>
        </p:txBody>
      </p:sp>
      <p:sp>
        <p:nvSpPr>
          <p:cNvPr id="9" name="Freeform 9"/>
          <p:cNvSpPr/>
          <p:nvPr/>
        </p:nvSpPr>
        <p:spPr>
          <a:xfrm>
            <a:off x="9135666" y="3564667"/>
            <a:ext cx="599774" cy="599774"/>
          </a:xfrm>
          <a:custGeom>
            <a:avLst/>
            <a:gdLst/>
            <a:ahLst/>
            <a:cxnLst/>
            <a:rect l="l" t="t" r="r" b="b"/>
            <a:pathLst>
              <a:path w="304800" h="304800">
                <a:moveTo>
                  <a:pt x="121920" y="28651"/>
                </a:moveTo>
                <a:lnTo>
                  <a:pt x="121920" y="0"/>
                </a:lnTo>
                <a:lnTo>
                  <a:pt x="152400" y="0"/>
                </a:lnTo>
                <a:lnTo>
                  <a:pt x="152400" y="243840"/>
                </a:lnTo>
                <a:lnTo>
                  <a:pt x="304800" y="243840"/>
                </a:lnTo>
                <a:lnTo>
                  <a:pt x="243840" y="304800"/>
                </a:lnTo>
                <a:lnTo>
                  <a:pt x="30480" y="304800"/>
                </a:lnTo>
                <a:lnTo>
                  <a:pt x="0" y="243840"/>
                </a:lnTo>
                <a:lnTo>
                  <a:pt x="121920" y="243840"/>
                </a:lnTo>
                <a:lnTo>
                  <a:pt x="121920" y="213360"/>
                </a:lnTo>
                <a:lnTo>
                  <a:pt x="0" y="213360"/>
                </a:lnTo>
                <a:lnTo>
                  <a:pt x="0" y="209398"/>
                </a:lnTo>
                <a:cubicBezTo>
                  <a:pt x="56940" y="163544"/>
                  <a:pt x="99498" y="101956"/>
                  <a:pt x="121234" y="31242"/>
                </a:cubicBezTo>
                <a:lnTo>
                  <a:pt x="121920" y="28651"/>
                </a:lnTo>
                <a:close/>
                <a:moveTo>
                  <a:pt x="304343" y="213360"/>
                </a:moveTo>
                <a:lnTo>
                  <a:pt x="152400" y="213360"/>
                </a:lnTo>
                <a:lnTo>
                  <a:pt x="152400" y="207874"/>
                </a:lnTo>
                <a:cubicBezTo>
                  <a:pt x="171650" y="179451"/>
                  <a:pt x="183137" y="144409"/>
                  <a:pt x="183137" y="106680"/>
                </a:cubicBezTo>
                <a:cubicBezTo>
                  <a:pt x="183137" y="68951"/>
                  <a:pt x="171660" y="33909"/>
                  <a:pt x="151990" y="4848"/>
                </a:cubicBezTo>
                <a:lnTo>
                  <a:pt x="152400" y="5486"/>
                </a:lnTo>
                <a:lnTo>
                  <a:pt x="152400" y="2438"/>
                </a:lnTo>
                <a:cubicBezTo>
                  <a:pt x="237877" y="37719"/>
                  <a:pt x="298180" y="117796"/>
                  <a:pt x="304305" y="212646"/>
                </a:cubicBezTo>
                <a:lnTo>
                  <a:pt x="304343" y="213360"/>
                </a:lnTo>
                <a:close/>
              </a:path>
            </a:pathLst>
          </a:custGeom>
          <a:solidFill>
            <a:srgbClr val="FFFFFF">
              <a:alpha val="100000"/>
            </a:srgbClr>
          </a:solidFill>
        </p:spPr>
        <p:txBody>
          <a:bodyPr/>
          <a:lstStyle/>
          <a:p>
            <a:endParaRPr lang="zh-CN" altLang="en-US"/>
          </a:p>
        </p:txBody>
      </p:sp>
      <p:grpSp>
        <p:nvGrpSpPr>
          <p:cNvPr id="19" name="Group 19"/>
          <p:cNvGrpSpPr/>
          <p:nvPr/>
        </p:nvGrpSpPr>
        <p:grpSpPr>
          <a:xfrm>
            <a:off x="454963" y="93878"/>
            <a:ext cx="10641129" cy="914400"/>
            <a:chOff x="454963" y="93878"/>
            <a:chExt cx="10641129" cy="914400"/>
          </a:xfrm>
        </p:grpSpPr>
        <p:sp>
          <p:nvSpPr>
            <p:cNvPr id="20" name="AutoShape 20"/>
            <p:cNvSpPr/>
            <p:nvPr/>
          </p:nvSpPr>
          <p:spPr>
            <a:xfrm>
              <a:off x="454963" y="331168"/>
              <a:ext cx="84147" cy="84147"/>
            </a:xfrm>
            <a:prstGeom prst="ellipse">
              <a:avLst/>
            </a:prstGeom>
            <a:solidFill>
              <a:schemeClr val="accent1">
                <a:alpha val="100000"/>
              </a:schemeClr>
            </a:solidFill>
          </p:spPr>
          <p:txBody>
            <a:bodyPr/>
            <a:lstStyle/>
            <a:p>
              <a:endParaRPr lang="zh-CN" altLang="en-US"/>
            </a:p>
          </p:txBody>
        </p:sp>
        <p:sp>
          <p:nvSpPr>
            <p:cNvPr id="21" name="AutoShape 21"/>
            <p:cNvSpPr/>
            <p:nvPr/>
          </p:nvSpPr>
          <p:spPr>
            <a:xfrm>
              <a:off x="575049" y="337743"/>
              <a:ext cx="78137" cy="78137"/>
            </a:xfrm>
            <a:prstGeom prst="ellipse">
              <a:avLst/>
            </a:prstGeom>
            <a:solidFill>
              <a:schemeClr val="accent1">
                <a:alpha val="80000"/>
              </a:schemeClr>
            </a:solidFill>
          </p:spPr>
          <p:txBody>
            <a:bodyPr/>
            <a:lstStyle/>
            <a:p>
              <a:endParaRPr lang="zh-CN" altLang="en-US"/>
            </a:p>
          </p:txBody>
        </p:sp>
        <p:sp>
          <p:nvSpPr>
            <p:cNvPr id="22" name="AutoShape 22"/>
            <p:cNvSpPr/>
            <p:nvPr/>
          </p:nvSpPr>
          <p:spPr>
            <a:xfrm>
              <a:off x="689125" y="339460"/>
              <a:ext cx="74704" cy="74704"/>
            </a:xfrm>
            <a:prstGeom prst="ellipse">
              <a:avLst/>
            </a:prstGeom>
            <a:solidFill>
              <a:schemeClr val="accent1">
                <a:alpha val="60000"/>
              </a:schemeClr>
            </a:solidFill>
          </p:spPr>
          <p:txBody>
            <a:bodyPr/>
            <a:lstStyle/>
            <a:p>
              <a:endParaRPr lang="zh-CN" altLang="en-US"/>
            </a:p>
          </p:txBody>
        </p:sp>
        <p:sp>
          <p:nvSpPr>
            <p:cNvPr id="23" name="AutoShape 23"/>
            <p:cNvSpPr/>
            <p:nvPr/>
          </p:nvSpPr>
          <p:spPr>
            <a:xfrm>
              <a:off x="799768" y="348430"/>
              <a:ext cx="69238" cy="69238"/>
            </a:xfrm>
            <a:prstGeom prst="ellipse">
              <a:avLst/>
            </a:prstGeom>
            <a:solidFill>
              <a:schemeClr val="accent1">
                <a:alpha val="40000"/>
              </a:schemeClr>
            </a:solidFill>
          </p:spPr>
          <p:txBody>
            <a:bodyPr/>
            <a:lstStyle/>
            <a:p>
              <a:endParaRPr lang="zh-CN" altLang="en-US"/>
            </a:p>
          </p:txBody>
        </p:sp>
        <p:sp>
          <p:nvSpPr>
            <p:cNvPr id="24" name="AutoShape 24"/>
            <p:cNvSpPr/>
            <p:nvPr/>
          </p:nvSpPr>
          <p:spPr>
            <a:xfrm>
              <a:off x="904945" y="344297"/>
              <a:ext cx="65594" cy="65594"/>
            </a:xfrm>
            <a:prstGeom prst="ellipse">
              <a:avLst/>
            </a:prstGeom>
            <a:solidFill>
              <a:schemeClr val="accent1">
                <a:alpha val="20000"/>
              </a:schemeClr>
            </a:solidFill>
          </p:spPr>
          <p:txBody>
            <a:bodyPr/>
            <a:lstStyle/>
            <a:p>
              <a:endParaRPr lang="zh-CN" altLang="en-US"/>
            </a:p>
          </p:txBody>
        </p:sp>
        <p:sp>
          <p:nvSpPr>
            <p:cNvPr id="25" name="AutoShape 25"/>
            <p:cNvSpPr/>
            <p:nvPr/>
          </p:nvSpPr>
          <p:spPr>
            <a:xfrm>
              <a:off x="454963" y="448942"/>
              <a:ext cx="84147" cy="84147"/>
            </a:xfrm>
            <a:prstGeom prst="ellipse">
              <a:avLst/>
            </a:prstGeom>
            <a:solidFill>
              <a:schemeClr val="accent1">
                <a:alpha val="100000"/>
              </a:schemeClr>
            </a:solidFill>
          </p:spPr>
          <p:txBody>
            <a:bodyPr/>
            <a:lstStyle/>
            <a:p>
              <a:endParaRPr lang="zh-CN" altLang="en-US"/>
            </a:p>
          </p:txBody>
        </p:sp>
        <p:sp>
          <p:nvSpPr>
            <p:cNvPr id="26" name="AutoShape 26"/>
            <p:cNvSpPr/>
            <p:nvPr/>
          </p:nvSpPr>
          <p:spPr>
            <a:xfrm>
              <a:off x="575049" y="455517"/>
              <a:ext cx="78137" cy="78137"/>
            </a:xfrm>
            <a:prstGeom prst="ellipse">
              <a:avLst/>
            </a:prstGeom>
            <a:solidFill>
              <a:schemeClr val="accent1">
                <a:alpha val="80000"/>
              </a:schemeClr>
            </a:solidFill>
          </p:spPr>
          <p:txBody>
            <a:bodyPr/>
            <a:lstStyle/>
            <a:p>
              <a:endParaRPr lang="zh-CN" altLang="en-US"/>
            </a:p>
          </p:txBody>
        </p:sp>
        <p:sp>
          <p:nvSpPr>
            <p:cNvPr id="27" name="AutoShape 27"/>
            <p:cNvSpPr/>
            <p:nvPr/>
          </p:nvSpPr>
          <p:spPr>
            <a:xfrm>
              <a:off x="689125" y="457233"/>
              <a:ext cx="74704" cy="74704"/>
            </a:xfrm>
            <a:prstGeom prst="ellipse">
              <a:avLst/>
            </a:prstGeom>
            <a:solidFill>
              <a:schemeClr val="accent1">
                <a:alpha val="60000"/>
              </a:schemeClr>
            </a:solidFill>
          </p:spPr>
          <p:txBody>
            <a:bodyPr/>
            <a:lstStyle/>
            <a:p>
              <a:endParaRPr lang="zh-CN" altLang="en-US"/>
            </a:p>
          </p:txBody>
        </p:sp>
        <p:sp>
          <p:nvSpPr>
            <p:cNvPr id="28" name="AutoShape 28"/>
            <p:cNvSpPr/>
            <p:nvPr/>
          </p:nvSpPr>
          <p:spPr>
            <a:xfrm>
              <a:off x="799768" y="466203"/>
              <a:ext cx="69238" cy="69238"/>
            </a:xfrm>
            <a:prstGeom prst="ellipse">
              <a:avLst/>
            </a:prstGeom>
            <a:solidFill>
              <a:schemeClr val="accent1">
                <a:alpha val="40000"/>
              </a:schemeClr>
            </a:solidFill>
          </p:spPr>
          <p:txBody>
            <a:bodyPr/>
            <a:lstStyle/>
            <a:p>
              <a:endParaRPr lang="zh-CN" altLang="en-US"/>
            </a:p>
          </p:txBody>
        </p:sp>
        <p:sp>
          <p:nvSpPr>
            <p:cNvPr id="29" name="AutoShape 29"/>
            <p:cNvSpPr/>
            <p:nvPr/>
          </p:nvSpPr>
          <p:spPr>
            <a:xfrm>
              <a:off x="904945" y="462070"/>
              <a:ext cx="65594" cy="65594"/>
            </a:xfrm>
            <a:prstGeom prst="ellipse">
              <a:avLst/>
            </a:prstGeom>
            <a:solidFill>
              <a:schemeClr val="accent1">
                <a:alpha val="20000"/>
              </a:schemeClr>
            </a:solidFill>
          </p:spPr>
          <p:txBody>
            <a:bodyPr/>
            <a:lstStyle/>
            <a:p>
              <a:endParaRPr lang="zh-CN" altLang="en-US"/>
            </a:p>
          </p:txBody>
        </p:sp>
        <p:sp>
          <p:nvSpPr>
            <p:cNvPr id="30" name="AutoShape 30"/>
            <p:cNvSpPr/>
            <p:nvPr/>
          </p:nvSpPr>
          <p:spPr>
            <a:xfrm>
              <a:off x="454963" y="566715"/>
              <a:ext cx="84147" cy="84147"/>
            </a:xfrm>
            <a:prstGeom prst="ellipse">
              <a:avLst/>
            </a:prstGeom>
            <a:solidFill>
              <a:schemeClr val="accent1">
                <a:alpha val="100000"/>
              </a:schemeClr>
            </a:solidFill>
          </p:spPr>
          <p:txBody>
            <a:bodyPr/>
            <a:lstStyle/>
            <a:p>
              <a:endParaRPr lang="zh-CN" altLang="en-US"/>
            </a:p>
          </p:txBody>
        </p:sp>
        <p:sp>
          <p:nvSpPr>
            <p:cNvPr id="31" name="AutoShape 31"/>
            <p:cNvSpPr/>
            <p:nvPr/>
          </p:nvSpPr>
          <p:spPr>
            <a:xfrm>
              <a:off x="575049" y="573291"/>
              <a:ext cx="78137" cy="78137"/>
            </a:xfrm>
            <a:prstGeom prst="ellipse">
              <a:avLst/>
            </a:prstGeom>
            <a:solidFill>
              <a:schemeClr val="accent1">
                <a:alpha val="80000"/>
              </a:schemeClr>
            </a:solidFill>
          </p:spPr>
          <p:txBody>
            <a:bodyPr/>
            <a:lstStyle/>
            <a:p>
              <a:endParaRPr lang="zh-CN" altLang="en-US"/>
            </a:p>
          </p:txBody>
        </p:sp>
        <p:sp>
          <p:nvSpPr>
            <p:cNvPr id="32" name="AutoShape 32"/>
            <p:cNvSpPr/>
            <p:nvPr/>
          </p:nvSpPr>
          <p:spPr>
            <a:xfrm>
              <a:off x="689125" y="575007"/>
              <a:ext cx="74704" cy="74704"/>
            </a:xfrm>
            <a:prstGeom prst="ellipse">
              <a:avLst/>
            </a:prstGeom>
            <a:solidFill>
              <a:schemeClr val="accent1">
                <a:alpha val="60000"/>
              </a:schemeClr>
            </a:solidFill>
          </p:spPr>
          <p:txBody>
            <a:bodyPr/>
            <a:lstStyle/>
            <a:p>
              <a:endParaRPr lang="zh-CN" altLang="en-US"/>
            </a:p>
          </p:txBody>
        </p:sp>
        <p:sp>
          <p:nvSpPr>
            <p:cNvPr id="33" name="AutoShape 33"/>
            <p:cNvSpPr/>
            <p:nvPr/>
          </p:nvSpPr>
          <p:spPr>
            <a:xfrm>
              <a:off x="799768" y="583977"/>
              <a:ext cx="69238" cy="69238"/>
            </a:xfrm>
            <a:prstGeom prst="ellipse">
              <a:avLst/>
            </a:prstGeom>
            <a:solidFill>
              <a:schemeClr val="accent1">
                <a:alpha val="40000"/>
              </a:schemeClr>
            </a:solidFill>
          </p:spPr>
          <p:txBody>
            <a:bodyPr/>
            <a:lstStyle/>
            <a:p>
              <a:endParaRPr lang="zh-CN" altLang="en-US"/>
            </a:p>
          </p:txBody>
        </p:sp>
        <p:sp>
          <p:nvSpPr>
            <p:cNvPr id="34" name="AutoShape 34"/>
            <p:cNvSpPr/>
            <p:nvPr/>
          </p:nvSpPr>
          <p:spPr>
            <a:xfrm>
              <a:off x="904945" y="579844"/>
              <a:ext cx="65594" cy="65594"/>
            </a:xfrm>
            <a:prstGeom prst="ellipse">
              <a:avLst/>
            </a:prstGeom>
            <a:solidFill>
              <a:schemeClr val="accent1">
                <a:alpha val="20000"/>
              </a:schemeClr>
            </a:solidFill>
          </p:spPr>
          <p:txBody>
            <a:bodyPr/>
            <a:lstStyle/>
            <a:p>
              <a:endParaRPr lang="zh-CN" altLang="en-US"/>
            </a:p>
          </p:txBody>
        </p:sp>
        <p:sp>
          <p:nvSpPr>
            <p:cNvPr id="35" name="AutoShape 35"/>
            <p:cNvSpPr/>
            <p:nvPr/>
          </p:nvSpPr>
          <p:spPr>
            <a:xfrm>
              <a:off x="454963" y="684489"/>
              <a:ext cx="84147" cy="84147"/>
            </a:xfrm>
            <a:prstGeom prst="ellipse">
              <a:avLst/>
            </a:prstGeom>
            <a:solidFill>
              <a:schemeClr val="accent1">
                <a:alpha val="100000"/>
              </a:schemeClr>
            </a:solidFill>
          </p:spPr>
          <p:txBody>
            <a:bodyPr/>
            <a:lstStyle/>
            <a:p>
              <a:endParaRPr lang="zh-CN" altLang="en-US"/>
            </a:p>
          </p:txBody>
        </p:sp>
        <p:sp>
          <p:nvSpPr>
            <p:cNvPr id="36" name="AutoShape 36"/>
            <p:cNvSpPr/>
            <p:nvPr/>
          </p:nvSpPr>
          <p:spPr>
            <a:xfrm>
              <a:off x="575049" y="691064"/>
              <a:ext cx="78137" cy="78137"/>
            </a:xfrm>
            <a:prstGeom prst="ellipse">
              <a:avLst/>
            </a:prstGeom>
            <a:solidFill>
              <a:schemeClr val="accent1">
                <a:alpha val="80000"/>
              </a:schemeClr>
            </a:solidFill>
          </p:spPr>
          <p:txBody>
            <a:bodyPr/>
            <a:lstStyle/>
            <a:p>
              <a:endParaRPr lang="zh-CN" altLang="en-US"/>
            </a:p>
          </p:txBody>
        </p:sp>
        <p:sp>
          <p:nvSpPr>
            <p:cNvPr id="37" name="AutoShape 37"/>
            <p:cNvSpPr/>
            <p:nvPr/>
          </p:nvSpPr>
          <p:spPr>
            <a:xfrm>
              <a:off x="689125" y="692781"/>
              <a:ext cx="74704" cy="74704"/>
            </a:xfrm>
            <a:prstGeom prst="ellipse">
              <a:avLst/>
            </a:prstGeom>
            <a:solidFill>
              <a:schemeClr val="accent1">
                <a:alpha val="60000"/>
              </a:schemeClr>
            </a:solidFill>
          </p:spPr>
          <p:txBody>
            <a:bodyPr/>
            <a:lstStyle/>
            <a:p>
              <a:endParaRPr lang="zh-CN" altLang="en-US"/>
            </a:p>
          </p:txBody>
        </p:sp>
        <p:sp>
          <p:nvSpPr>
            <p:cNvPr id="38" name="AutoShape 38"/>
            <p:cNvSpPr/>
            <p:nvPr/>
          </p:nvSpPr>
          <p:spPr>
            <a:xfrm>
              <a:off x="799768" y="701751"/>
              <a:ext cx="69238" cy="69238"/>
            </a:xfrm>
            <a:prstGeom prst="ellipse">
              <a:avLst/>
            </a:prstGeom>
            <a:solidFill>
              <a:schemeClr val="accent1">
                <a:alpha val="40000"/>
              </a:schemeClr>
            </a:solidFill>
          </p:spPr>
          <p:txBody>
            <a:bodyPr/>
            <a:lstStyle/>
            <a:p>
              <a:endParaRPr lang="zh-CN" altLang="en-US"/>
            </a:p>
          </p:txBody>
        </p:sp>
        <p:sp>
          <p:nvSpPr>
            <p:cNvPr id="39" name="AutoShape 39"/>
            <p:cNvSpPr/>
            <p:nvPr/>
          </p:nvSpPr>
          <p:spPr>
            <a:xfrm>
              <a:off x="904945" y="697618"/>
              <a:ext cx="65594" cy="65594"/>
            </a:xfrm>
            <a:prstGeom prst="ellipse">
              <a:avLst/>
            </a:prstGeom>
            <a:solidFill>
              <a:schemeClr val="accent1">
                <a:alpha val="20000"/>
              </a:schemeClr>
            </a:solidFill>
          </p:spPr>
          <p:txBody>
            <a:bodyPr/>
            <a:lstStyle/>
            <a:p>
              <a:endParaRPr lang="zh-CN" altLang="en-US"/>
            </a:p>
          </p:txBody>
        </p:sp>
        <p:sp>
          <p:nvSpPr>
            <p:cNvPr id="40" name="TextBox 40"/>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技术选型与架构设计</a:t>
              </a:r>
            </a:p>
          </p:txBody>
        </p:sp>
      </p:grpSp>
      <p:grpSp>
        <p:nvGrpSpPr>
          <p:cNvPr id="48" name="组合 47"/>
          <p:cNvGrpSpPr/>
          <p:nvPr/>
        </p:nvGrpSpPr>
        <p:grpSpPr>
          <a:xfrm>
            <a:off x="869315" y="2556510"/>
            <a:ext cx="4831715" cy="2108200"/>
            <a:chOff x="1425" y="7322"/>
            <a:chExt cx="7609" cy="3320"/>
          </a:xfrm>
        </p:grpSpPr>
        <p:sp>
          <p:nvSpPr>
            <p:cNvPr id="49" name="TextBox 15"/>
            <p:cNvSpPr txBox="1"/>
            <p:nvPr>
              <p:custDataLst>
                <p:tags r:id="rId1"/>
              </p:custDataLst>
            </p:nvPr>
          </p:nvSpPr>
          <p:spPr>
            <a:xfrm>
              <a:off x="1687" y="7322"/>
              <a:ext cx="3902" cy="731"/>
            </a:xfrm>
            <a:prstGeom prst="rect">
              <a:avLst/>
            </a:prstGeom>
          </p:spPr>
          <p:txBody>
            <a:bodyPr vert="horz" wrap="square" lIns="114300" tIns="57150" rIns="114300" bIns="57150" rtlCol="0" anchor="t" anchorCtr="0">
              <a:spAutoFit/>
            </a:bodyPr>
            <a:lstStyle/>
            <a:p>
              <a:pPr>
                <a:lnSpc>
                  <a:spcPct val="120000"/>
                </a:lnSpc>
              </a:pPr>
              <a:r>
                <a:rPr lang="en-US" sz="1800" b="1">
                  <a:solidFill>
                    <a:schemeClr val="accent1">
                      <a:alpha val="100000"/>
                    </a:schemeClr>
                  </a:solidFill>
                  <a:latin typeface="微软雅黑" panose="020B0503020204020204" charset="-122"/>
                  <a:ea typeface="微软雅黑" panose="020B0503020204020204" charset="-122"/>
                  <a:cs typeface="微软雅黑" panose="020B0503020204020204" charset="-122"/>
                </a:rPr>
                <a:t>前后端分离</a:t>
              </a:r>
            </a:p>
          </p:txBody>
        </p:sp>
        <p:sp>
          <p:nvSpPr>
            <p:cNvPr id="50" name="TextBox 16"/>
            <p:cNvSpPr txBox="1"/>
            <p:nvPr>
              <p:custDataLst>
                <p:tags r:id="rId2"/>
              </p:custDataLst>
            </p:nvPr>
          </p:nvSpPr>
          <p:spPr>
            <a:xfrm>
              <a:off x="1687" y="8100"/>
              <a:ext cx="7347" cy="2542"/>
            </a:xfrm>
            <a:prstGeom prst="rect">
              <a:avLst/>
            </a:prstGeom>
          </p:spPr>
          <p:txBody>
            <a:bodyPr vert="horz" wrap="square" lIns="114300" tIns="57150" rIns="114300" bIns="57150" rtlCol="0" anchor="t" anchorCtr="0">
              <a:spAutoFit/>
            </a:bodyPr>
            <a:lstStyle/>
            <a:p>
              <a:pPr indent="0" algn="just" fontAlgn="auto">
                <a:lnSpc>
                  <a:spcPct val="130000"/>
                </a:lnSpc>
              </a:pPr>
              <a:r>
                <a:rPr sz="1500" dirty="0" err="1">
                  <a:solidFill>
                    <a:schemeClr val="dk1">
                      <a:alpha val="100000"/>
                    </a:schemeClr>
                  </a:solidFill>
                  <a:latin typeface="微软雅黑" panose="020B0503020204020204" charset="-122"/>
                  <a:ea typeface="微软雅黑" panose="020B0503020204020204" charset="-122"/>
                  <a:cs typeface="微软雅黑" panose="020B0503020204020204" charset="-122"/>
                </a:rPr>
                <a:t>前后端通过定义</a:t>
              </a:r>
              <a:r>
                <a:rPr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 API </a:t>
              </a:r>
              <a:r>
                <a:rPr sz="1500" dirty="0" err="1">
                  <a:solidFill>
                    <a:schemeClr val="dk1">
                      <a:alpha val="100000"/>
                    </a:schemeClr>
                  </a:solidFill>
                  <a:latin typeface="微软雅黑" panose="020B0503020204020204" charset="-122"/>
                  <a:ea typeface="微软雅黑" panose="020B0503020204020204" charset="-122"/>
                  <a:cs typeface="微软雅黑" panose="020B0503020204020204" charset="-122"/>
                </a:rPr>
                <a:t>接口进行通信，前端通过</a:t>
              </a:r>
              <a:r>
                <a:rPr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 </a:t>
              </a:r>
              <a:r>
                <a:rPr lang="en-US"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AJAX</a:t>
              </a:r>
              <a:r>
                <a:rPr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/HTTP 请求发送数据给后端，并接收后端返回的数据进行展示。这种架构基于松耦合的原则，使前后端能够独立开发、测试和部署，提高了团队协作的效率和系统的可扩展性。</a:t>
              </a:r>
            </a:p>
          </p:txBody>
        </p:sp>
        <p:sp>
          <p:nvSpPr>
            <p:cNvPr id="51" name="AutoShape 18"/>
            <p:cNvSpPr/>
            <p:nvPr>
              <p:custDataLst>
                <p:tags r:id="rId3"/>
              </p:custDataLst>
            </p:nvPr>
          </p:nvSpPr>
          <p:spPr>
            <a:xfrm>
              <a:off x="1425" y="7572"/>
              <a:ext cx="262" cy="262"/>
            </a:xfrm>
            <a:prstGeom prst="ellipse">
              <a:avLst/>
            </a:prstGeom>
            <a:solidFill>
              <a:schemeClr val="accent1">
                <a:alpha val="100000"/>
              </a:schemeClr>
            </a:solidFill>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4/3*#ppt_w"/>
                                          </p:val>
                                        </p:tav>
                                        <p:tav tm="100000">
                                          <p:val>
                                            <p:strVal val="#ppt_w"/>
                                          </p:val>
                                        </p:tav>
                                      </p:tavLst>
                                    </p:anim>
                                    <p:anim calcmode="lin" valueType="num">
                                      <p:cBhvr>
                                        <p:cTn id="8" dur="500" fill="hold"/>
                                        <p:tgtEl>
                                          <p:spTgt spid="6"/>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4/3*#ppt_w"/>
                                          </p:val>
                                        </p:tav>
                                        <p:tav tm="100000">
                                          <p:val>
                                            <p:strVal val="#ppt_w"/>
                                          </p:val>
                                        </p:tav>
                                      </p:tavLst>
                                    </p:anim>
                                    <p:anim calcmode="lin" valueType="num">
                                      <p:cBhvr>
                                        <p:cTn id="12" dur="500" fill="hold"/>
                                        <p:tgtEl>
                                          <p:spTgt spid="7"/>
                                        </p:tgtEl>
                                        <p:attrNameLst>
                                          <p:attrName>ppt_h</p:attrName>
                                        </p:attrNameLst>
                                      </p:cBhvr>
                                      <p:tavLst>
                                        <p:tav tm="0">
                                          <p:val>
                                            <p:strVal val="4/3*#ppt_h"/>
                                          </p:val>
                                        </p:tav>
                                        <p:tav tm="100000">
                                          <p:val>
                                            <p:strVal val="#ppt_h"/>
                                          </p:val>
                                        </p:tav>
                                      </p:tavLst>
                                    </p:anim>
                                  </p:childTnLst>
                                </p:cTn>
                              </p:par>
                              <p:par>
                                <p:cTn id="13" presetID="23" presetClass="entr" presetSubtype="28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strVal val="4/3*#ppt_w"/>
                                          </p:val>
                                        </p:tav>
                                        <p:tav tm="100000">
                                          <p:val>
                                            <p:strVal val="#ppt_w"/>
                                          </p:val>
                                        </p:tav>
                                      </p:tavLst>
                                    </p:anim>
                                    <p:anim calcmode="lin" valueType="num">
                                      <p:cBhvr>
                                        <p:cTn id="16" dur="500" fill="hold"/>
                                        <p:tgtEl>
                                          <p:spTgt spid="8"/>
                                        </p:tgtEl>
                                        <p:attrNameLst>
                                          <p:attrName>ppt_h</p:attrName>
                                        </p:attrNameLst>
                                      </p:cBhvr>
                                      <p:tavLst>
                                        <p:tav tm="0">
                                          <p:val>
                                            <p:strVal val="4/3*#ppt_h"/>
                                          </p:val>
                                        </p:tav>
                                        <p:tav tm="100000">
                                          <p:val>
                                            <p:strVal val="#ppt_h"/>
                                          </p:val>
                                        </p:tav>
                                      </p:tavLst>
                                    </p:anim>
                                  </p:childTnLst>
                                </p:cTn>
                              </p:par>
                              <p:par>
                                <p:cTn id="17" presetID="23" presetClass="entr" presetSubtype="28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3*#ppt_w"/>
                                          </p:val>
                                        </p:tav>
                                        <p:tav tm="100000">
                                          <p:val>
                                            <p:strVal val="#ppt_w"/>
                                          </p:val>
                                        </p:tav>
                                      </p:tavLst>
                                    </p:anim>
                                    <p:anim calcmode="lin" valueType="num">
                                      <p:cBhvr>
                                        <p:cTn id="20" dur="500" fill="hold"/>
                                        <p:tgtEl>
                                          <p:spTgt spid="9"/>
                                        </p:tgtEl>
                                        <p:attrNameLst>
                                          <p:attrName>ppt_h</p:attrName>
                                        </p:attrNameLst>
                                      </p:cBhvr>
                                      <p:tavLst>
                                        <p:tav tm="0">
                                          <p:val>
                                            <p:strVal val="4/3*#ppt_h"/>
                                          </p:val>
                                        </p:tav>
                                        <p:tav tm="100000">
                                          <p:val>
                                            <p:strVal val="#ppt_h"/>
                                          </p:val>
                                        </p:tav>
                                      </p:tavLst>
                                    </p:anim>
                                  </p:childTnLst>
                                </p:cTn>
                              </p:par>
                              <p:par>
                                <p:cTn id="21" presetID="23" presetClass="entr" presetSubtype="288"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strVal val="4/3*#ppt_w"/>
                                          </p:val>
                                        </p:tav>
                                        <p:tav tm="100000">
                                          <p:val>
                                            <p:strVal val="#ppt_w"/>
                                          </p:val>
                                        </p:tav>
                                      </p:tavLst>
                                    </p:anim>
                                    <p:anim calcmode="lin" valueType="num">
                                      <p:cBhvr>
                                        <p:cTn id="24" dur="500" fill="hold"/>
                                        <p:tgtEl>
                                          <p:spTgt spid="1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custDataLst>
              <p:tags r:id="rId2"/>
            </p:custDataLst>
          </p:nvPr>
        </p:nvSpPr>
        <p:spPr>
          <a:xfrm>
            <a:off x="296593" y="201937"/>
            <a:ext cx="815120" cy="297543"/>
          </a:xfrm>
          <a:prstGeom prst="rect">
            <a:avLst/>
          </a:prstGeom>
          <a:solidFill>
            <a:schemeClr val="accent1"/>
          </a:solidFill>
          <a:ln w="12838"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A1941"/>
              </a:solidFill>
              <a:latin typeface="+mj-lt"/>
            </a:endParaRPr>
          </a:p>
        </p:txBody>
      </p:sp>
      <p:sp>
        <p:nvSpPr>
          <p:cNvPr id="25" name="任意多边形: 形状 24"/>
          <p:cNvSpPr/>
          <p:nvPr/>
        </p:nvSpPr>
        <p:spPr>
          <a:xfrm>
            <a:off x="-700317" y="2297379"/>
            <a:ext cx="5486223" cy="5119191"/>
          </a:xfrm>
          <a:custGeom>
            <a:avLst/>
            <a:gdLst>
              <a:gd name="connsiteX0" fmla="*/ 1338036 w 4693559"/>
              <a:gd name="connsiteY0" fmla="*/ 0 h 4379557"/>
              <a:gd name="connsiteX1" fmla="*/ 4693559 w 4693559"/>
              <a:gd name="connsiteY1" fmla="*/ 3355522 h 4379557"/>
              <a:gd name="connsiteX2" fmla="*/ 4542701 w 4693559"/>
              <a:gd name="connsiteY2" fmla="*/ 4353352 h 4379557"/>
              <a:gd name="connsiteX3" fmla="*/ 4533110 w 4693559"/>
              <a:gd name="connsiteY3" fmla="*/ 4379557 h 4379557"/>
              <a:gd name="connsiteX4" fmla="*/ 0 w 4693559"/>
              <a:gd name="connsiteY4" fmla="*/ 4379557 h 4379557"/>
              <a:gd name="connsiteX5" fmla="*/ 0 w 4693559"/>
              <a:gd name="connsiteY5" fmla="*/ 279068 h 4379557"/>
              <a:gd name="connsiteX6" fmla="*/ 31915 w 4693559"/>
              <a:gd name="connsiteY6" fmla="*/ 263694 h 4379557"/>
              <a:gd name="connsiteX7" fmla="*/ 1338036 w 4693559"/>
              <a:gd name="connsiteY7" fmla="*/ 0 h 437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3559" h="4379557">
                <a:moveTo>
                  <a:pt x="1338036" y="0"/>
                </a:moveTo>
                <a:cubicBezTo>
                  <a:pt x="3191240" y="0"/>
                  <a:pt x="4693559" y="1502318"/>
                  <a:pt x="4693559" y="3355522"/>
                </a:cubicBezTo>
                <a:cubicBezTo>
                  <a:pt x="4693559" y="3702998"/>
                  <a:pt x="4640743" y="4038138"/>
                  <a:pt x="4542701" y="4353352"/>
                </a:cubicBezTo>
                <a:lnTo>
                  <a:pt x="4533110" y="4379557"/>
                </a:lnTo>
                <a:lnTo>
                  <a:pt x="0" y="4379557"/>
                </a:lnTo>
                <a:lnTo>
                  <a:pt x="0" y="279068"/>
                </a:lnTo>
                <a:lnTo>
                  <a:pt x="31915" y="263694"/>
                </a:lnTo>
                <a:cubicBezTo>
                  <a:pt x="433365" y="93895"/>
                  <a:pt x="874735" y="0"/>
                  <a:pt x="1338036" y="0"/>
                </a:cubicBezTo>
                <a:close/>
              </a:path>
            </a:pathLst>
          </a:custGeom>
          <a:solidFill>
            <a:schemeClr val="accent1">
              <a:lumMod val="40000"/>
              <a:lumOff val="60000"/>
              <a:alpha val="95000"/>
            </a:schemeClr>
          </a:solidFill>
          <a:ln>
            <a:noFill/>
          </a:ln>
          <a:effectLst>
            <a:softEdge rad="11176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p:cNvSpPr/>
          <p:nvPr/>
        </p:nvSpPr>
        <p:spPr>
          <a:xfrm>
            <a:off x="6181272" y="-635652"/>
            <a:ext cx="6711043" cy="6546026"/>
          </a:xfrm>
          <a:custGeom>
            <a:avLst/>
            <a:gdLst>
              <a:gd name="connsiteX0" fmla="*/ 476059 w 6415314"/>
              <a:gd name="connsiteY0" fmla="*/ 0 h 6257569"/>
              <a:gd name="connsiteX1" fmla="*/ 6415314 w 6415314"/>
              <a:gd name="connsiteY1" fmla="*/ 0 h 6257569"/>
              <a:gd name="connsiteX2" fmla="*/ 6415314 w 6415314"/>
              <a:gd name="connsiteY2" fmla="*/ 5699062 h 6257569"/>
              <a:gd name="connsiteX3" fmla="*/ 6346075 w 6415314"/>
              <a:gd name="connsiteY3" fmla="*/ 5738873 h 6257569"/>
              <a:gd name="connsiteX4" fmla="*/ 4297589 w 6415314"/>
              <a:gd name="connsiteY4" fmla="*/ 6257569 h 6257569"/>
              <a:gd name="connsiteX5" fmla="*/ 0 w 6415314"/>
              <a:gd name="connsiteY5" fmla="*/ 1959979 h 6257569"/>
              <a:gd name="connsiteX6" fmla="*/ 337725 w 6415314"/>
              <a:gd name="connsiteY6" fmla="*/ 287163 h 625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314" h="6257569">
                <a:moveTo>
                  <a:pt x="476059" y="0"/>
                </a:moveTo>
                <a:lnTo>
                  <a:pt x="6415314" y="0"/>
                </a:lnTo>
                <a:lnTo>
                  <a:pt x="6415314" y="5699062"/>
                </a:lnTo>
                <a:lnTo>
                  <a:pt x="6346075" y="5738873"/>
                </a:lnTo>
                <a:cubicBezTo>
                  <a:pt x="5737136" y="6069669"/>
                  <a:pt x="5039306" y="6257569"/>
                  <a:pt x="4297589" y="6257569"/>
                </a:cubicBezTo>
                <a:cubicBezTo>
                  <a:pt x="1924096" y="6257569"/>
                  <a:pt x="0" y="4333472"/>
                  <a:pt x="0" y="1959979"/>
                </a:cubicBezTo>
                <a:cubicBezTo>
                  <a:pt x="0" y="1366606"/>
                  <a:pt x="120256" y="801320"/>
                  <a:pt x="337725" y="287163"/>
                </a:cubicBezTo>
                <a:close/>
              </a:path>
            </a:pathLst>
          </a:custGeom>
          <a:solidFill>
            <a:schemeClr val="accent1">
              <a:lumMod val="40000"/>
              <a:lumOff val="60000"/>
              <a:alpha val="95000"/>
            </a:schemeClr>
          </a:solidFill>
          <a:ln>
            <a:noFill/>
          </a:ln>
          <a:effectLst>
            <a:softEdge rad="11176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矩形 17"/>
          <p:cNvSpPr/>
          <p:nvPr/>
        </p:nvSpPr>
        <p:spPr>
          <a:xfrm>
            <a:off x="-1" y="-1"/>
            <a:ext cx="12192001" cy="6858001"/>
          </a:xfrm>
          <a:prstGeom prst="rect">
            <a:avLst/>
          </a:prstGeom>
          <a:solidFill>
            <a:schemeClr val="bg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 y="-2"/>
            <a:ext cx="12192001" cy="6858001"/>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1808936" y="3774440"/>
            <a:ext cx="4445" cy="1190625"/>
          </a:xfrm>
          <a:prstGeom prst="line">
            <a:avLst/>
          </a:prstGeom>
          <a:ln w="31750">
            <a:solidFill>
              <a:schemeClr val="accent1"/>
            </a:solidFill>
          </a:ln>
          <a:effectLst/>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1599988" y="249019"/>
            <a:ext cx="213393" cy="781495"/>
            <a:chOff x="11544718" y="249019"/>
            <a:chExt cx="268663" cy="983908"/>
          </a:xfrm>
          <a:solidFill>
            <a:schemeClr val="accent1"/>
          </a:solidFill>
        </p:grpSpPr>
        <p:sp>
          <p:nvSpPr>
            <p:cNvPr id="5" name="椭圆 4"/>
            <p:cNvSpPr/>
            <p:nvPr/>
          </p:nvSpPr>
          <p:spPr>
            <a:xfrm>
              <a:off x="11544718" y="249019"/>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1709024" y="249019"/>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44718" y="424726"/>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709024" y="424726"/>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544718" y="60043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709024" y="60043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544718" y="77614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709024" y="77614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1544718" y="95286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1709024" y="952863"/>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1544718" y="112857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1709024" y="1128570"/>
              <a:ext cx="104357" cy="1043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圆角 1"/>
          <p:cNvSpPr/>
          <p:nvPr>
            <p:custDataLst>
              <p:tags r:id="rId3"/>
            </p:custDataLst>
          </p:nvPr>
        </p:nvSpPr>
        <p:spPr>
          <a:xfrm>
            <a:off x="852185" y="1507713"/>
            <a:ext cx="10716318" cy="4895689"/>
          </a:xfrm>
          <a:prstGeom prst="roundRect">
            <a:avLst>
              <a:gd name="adj" fmla="val 3056"/>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cxnSp>
        <p:nvCxnSpPr>
          <p:cNvPr id="52" name="直接连接符 51"/>
          <p:cNvCxnSpPr/>
          <p:nvPr>
            <p:custDataLst>
              <p:tags r:id="rId4"/>
            </p:custDataLst>
          </p:nvPr>
        </p:nvCxnSpPr>
        <p:spPr>
          <a:xfrm>
            <a:off x="4099154" y="567296"/>
            <a:ext cx="0" cy="336550"/>
          </a:xfrm>
          <a:prstGeom prst="line">
            <a:avLst/>
          </a:prstGeom>
          <a:ln w="9525" cap="rnd">
            <a:solidFill>
              <a:schemeClr val="accent1">
                <a:alpha val="34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custDataLst>
              <p:tags r:id="rId5"/>
            </p:custDataLst>
          </p:nvPr>
        </p:nvCxnSpPr>
        <p:spPr>
          <a:xfrm>
            <a:off x="11683359" y="567296"/>
            <a:ext cx="0" cy="336550"/>
          </a:xfrm>
          <a:prstGeom prst="line">
            <a:avLst/>
          </a:prstGeom>
          <a:ln w="952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7" name="矩形: 圆角 106"/>
          <p:cNvSpPr/>
          <p:nvPr>
            <p:custDataLst>
              <p:tags r:id="rId6"/>
            </p:custDataLst>
          </p:nvPr>
        </p:nvSpPr>
        <p:spPr>
          <a:xfrm>
            <a:off x="737841" y="1209571"/>
            <a:ext cx="10716318" cy="5081133"/>
          </a:xfrm>
          <a:prstGeom prst="roundRect">
            <a:avLst>
              <a:gd name="adj" fmla="val 3056"/>
            </a:avLst>
          </a:prstGeom>
          <a:solidFill>
            <a:schemeClr val="bg1"/>
          </a:solidFill>
          <a:ln w="95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grpSp>
        <p:nvGrpSpPr>
          <p:cNvPr id="189" name="组合 188"/>
          <p:cNvGrpSpPr/>
          <p:nvPr>
            <p:custDataLst>
              <p:tags r:id="rId7"/>
            </p:custDataLst>
          </p:nvPr>
        </p:nvGrpSpPr>
        <p:grpSpPr>
          <a:xfrm rot="5400000">
            <a:off x="11099167" y="1487838"/>
            <a:ext cx="45719" cy="184653"/>
            <a:chOff x="1803400" y="4547566"/>
            <a:chExt cx="45719" cy="184653"/>
          </a:xfrm>
          <a:solidFill>
            <a:schemeClr val="accent1">
              <a:alpha val="50000"/>
            </a:schemeClr>
          </a:solidFill>
        </p:grpSpPr>
        <p:sp>
          <p:nvSpPr>
            <p:cNvPr id="190" name="椭圆 189"/>
            <p:cNvSpPr/>
            <p:nvPr/>
          </p:nvSpPr>
          <p:spPr>
            <a:xfrm>
              <a:off x="1803400" y="454756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91" name="椭圆 190"/>
            <p:cNvSpPr/>
            <p:nvPr/>
          </p:nvSpPr>
          <p:spPr>
            <a:xfrm>
              <a:off x="1803400" y="461703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92" name="椭圆 191"/>
            <p:cNvSpPr/>
            <p:nvPr/>
          </p:nvSpPr>
          <p:spPr>
            <a:xfrm>
              <a:off x="1803400" y="468650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grpSp>
      <p:grpSp>
        <p:nvGrpSpPr>
          <p:cNvPr id="193" name="组合 192"/>
          <p:cNvGrpSpPr/>
          <p:nvPr>
            <p:custDataLst>
              <p:tags r:id="rId8"/>
            </p:custDataLst>
          </p:nvPr>
        </p:nvGrpSpPr>
        <p:grpSpPr>
          <a:xfrm>
            <a:off x="11045499" y="6077802"/>
            <a:ext cx="168594" cy="65583"/>
            <a:chOff x="5656049" y="3127606"/>
            <a:chExt cx="240897" cy="93709"/>
          </a:xfrm>
        </p:grpSpPr>
        <p:sp>
          <p:nvSpPr>
            <p:cNvPr id="194" name="L 形 19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charset="-122"/>
                <a:ea typeface="微软雅黑" panose="020B0503020204020204" charset="-122"/>
                <a:cs typeface="+mn-cs"/>
              </a:endParaRPr>
            </a:p>
          </p:txBody>
        </p:sp>
        <p:sp>
          <p:nvSpPr>
            <p:cNvPr id="195" name="L 形 194"/>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charset="-122"/>
                <a:ea typeface="微软雅黑" panose="020B0503020204020204" charset="-122"/>
                <a:cs typeface="+mn-cs"/>
              </a:endParaRPr>
            </a:p>
          </p:txBody>
        </p:sp>
        <p:sp>
          <p:nvSpPr>
            <p:cNvPr id="196" name="L 形 195"/>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charset="-122"/>
                <a:ea typeface="微软雅黑" panose="020B0503020204020204" charset="-122"/>
                <a:cs typeface="+mn-cs"/>
              </a:endParaRPr>
            </a:p>
          </p:txBody>
        </p:sp>
      </p:grpSp>
      <p:sp>
        <p:nvSpPr>
          <p:cNvPr id="197" name="Shape1"/>
          <p:cNvSpPr txBox="1"/>
          <p:nvPr>
            <p:custDataLst>
              <p:tags r:id="rId9"/>
            </p:custDataLst>
          </p:nvPr>
        </p:nvSpPr>
        <p:spPr>
          <a:xfrm>
            <a:off x="10750595" y="6045587"/>
            <a:ext cx="286938" cy="138499"/>
          </a:xfrm>
          <a:prstGeom prst="rect">
            <a:avLst/>
          </a:prstGeom>
          <a:noFill/>
        </p:spPr>
        <p:txBody>
          <a:bodyPr wrap="square" lIns="0" tIns="0" rIns="0" bIns="0" rtlCol="0">
            <a:normAutofit fontScale="925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dirty="0">
                <a:ln>
                  <a:noFill/>
                </a:ln>
                <a:solidFill>
                  <a:srgbClr val="23CB97">
                    <a:alpha val="67000"/>
                  </a:srgbClr>
                </a:solidFill>
                <a:effectLst/>
                <a:uLnTx/>
                <a:uFillTx/>
                <a:latin typeface="微软雅黑" panose="020B0503020204020204" charset="-122"/>
                <a:ea typeface="微软雅黑" panose="020B0503020204020204" charset="-122"/>
                <a:cs typeface="+mn-cs"/>
              </a:rPr>
              <a:t>NEXT</a:t>
            </a:r>
            <a:endParaRPr kumimoji="0" lang="zh-CN" altLang="en-US" sz="900" b="0" i="0" u="none" strike="noStrike" kern="1200" cap="none" spc="0" normalizeH="0" baseline="0" noProof="0" dirty="0">
              <a:ln>
                <a:noFill/>
              </a:ln>
              <a:solidFill>
                <a:srgbClr val="23CB97">
                  <a:alpha val="67000"/>
                </a:srgbClr>
              </a:solidFill>
              <a:effectLst/>
              <a:uLnTx/>
              <a:uFillTx/>
              <a:latin typeface="微软雅黑" panose="020B0503020204020204" charset="-122"/>
              <a:ea typeface="微软雅黑" panose="020B0503020204020204" charset="-122"/>
              <a:cs typeface="+mn-cs"/>
            </a:endParaRPr>
          </a:p>
        </p:txBody>
      </p:sp>
      <p:sp>
        <p:nvSpPr>
          <p:cNvPr id="203" name="矩形: 圆顶角 202"/>
          <p:cNvSpPr/>
          <p:nvPr>
            <p:custDataLst>
              <p:tags r:id="rId10"/>
            </p:custDataLst>
          </p:nvPr>
        </p:nvSpPr>
        <p:spPr>
          <a:xfrm rot="10800000">
            <a:off x="1021636" y="1215237"/>
            <a:ext cx="392298" cy="292475"/>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27" name="Text1"/>
          <p:cNvSpPr txBox="1"/>
          <p:nvPr>
            <p:custDataLst>
              <p:tags r:id="rId11"/>
            </p:custDataLst>
          </p:nvPr>
        </p:nvSpPr>
        <p:spPr>
          <a:xfrm>
            <a:off x="273975" y="238391"/>
            <a:ext cx="11669372" cy="720348"/>
          </a:xfrm>
          <a:prstGeom prst="rect">
            <a:avLst/>
          </a:prstGeom>
          <a:noFill/>
        </p:spPr>
        <p:txBody>
          <a:bodyPr wrap="square" rtlCol="0" anchor="ctr" anchorCtr="0">
            <a:normAutofit/>
          </a:bodyPr>
          <a:lstStyle/>
          <a:p>
            <a:pPr marL="0" marR="0" lvl="0" indent="0" algn="l" defTabSz="914400" rtl="0" eaLnBrk="1" fontAlgn="ctr" latinLnBrk="0" hangingPunct="1">
              <a:lnSpc>
                <a:spcPct val="120000"/>
              </a:lnSpc>
              <a:spcBef>
                <a:spcPts val="0"/>
              </a:spcBef>
              <a:spcAft>
                <a:spcPts val="0"/>
              </a:spcAft>
              <a:buClrTx/>
              <a:buSzTx/>
              <a:buFontTx/>
              <a:buNone/>
              <a:defRPr/>
            </a:pPr>
            <a:r>
              <a:rPr lang="en-US" altLang="zh-CN" sz="32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API</a:t>
            </a:r>
            <a:r>
              <a:rPr lang="zh-CN" altLang="en-US" sz="32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接口文档</a:t>
            </a:r>
          </a:p>
        </p:txBody>
      </p:sp>
      <p:sp>
        <p:nvSpPr>
          <p:cNvPr id="28" name="Text2"/>
          <p:cNvSpPr/>
          <p:nvPr>
            <p:custDataLst>
              <p:tags r:id="rId12"/>
            </p:custDataLst>
          </p:nvPr>
        </p:nvSpPr>
        <p:spPr>
          <a:xfrm>
            <a:off x="1021635" y="1677571"/>
            <a:ext cx="10192718" cy="4272705"/>
          </a:xfrm>
          <a:prstGeom prst="rect">
            <a:avLst/>
          </a:prstGeom>
          <a:ln>
            <a:noFill/>
          </a:ln>
        </p:spPr>
        <p:txBody>
          <a:bodyPr wrap="square" anchor="t" anchorCtr="0">
            <a:normAutofit/>
          </a:bodyPr>
          <a:lstStyle/>
          <a:p>
            <a:pPr marL="0" marR="0" lvl="0" indent="0" algn="just" defTabSz="914400" rtl="0" eaLnBrk="1" fontAlgn="ctr" latinLnBrk="0" hangingPunct="1">
              <a:lnSpc>
                <a:spcPct val="130000"/>
              </a:lnSpc>
              <a:spcBef>
                <a:spcPts val="750"/>
              </a:spcBef>
              <a:spcAft>
                <a:spcPts val="250"/>
              </a:spcAft>
              <a:buClrTx/>
              <a:buSzTx/>
              <a:buFontTx/>
              <a:buNone/>
              <a:defRPr/>
            </a:pPr>
            <a:endParaRPr kumimoji="0" lang="zh-CN" altLang="en-US" sz="120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p:txBody>
      </p:sp>
      <p:pic>
        <p:nvPicPr>
          <p:cNvPr id="21" name="图片 20">
            <a:extLst>
              <a:ext uri="{FF2B5EF4-FFF2-40B4-BE49-F238E27FC236}">
                <a16:creationId xmlns:a16="http://schemas.microsoft.com/office/drawing/2014/main" id="{5AE40C0A-C363-9A72-7A72-9B95FC8AD7D5}"/>
              </a:ext>
            </a:extLst>
          </p:cNvPr>
          <p:cNvPicPr>
            <a:picLocks noChangeAspect="1"/>
          </p:cNvPicPr>
          <p:nvPr/>
        </p:nvPicPr>
        <p:blipFill>
          <a:blip r:embed="rId15"/>
          <a:stretch>
            <a:fillRect/>
          </a:stretch>
        </p:blipFill>
        <p:spPr>
          <a:xfrm>
            <a:off x="1174443" y="2934321"/>
            <a:ext cx="5399809" cy="2330853"/>
          </a:xfrm>
          <a:prstGeom prst="rect">
            <a:avLst/>
          </a:prstGeom>
        </p:spPr>
      </p:pic>
      <p:pic>
        <p:nvPicPr>
          <p:cNvPr id="23" name="图片 22">
            <a:extLst>
              <a:ext uri="{FF2B5EF4-FFF2-40B4-BE49-F238E27FC236}">
                <a16:creationId xmlns:a16="http://schemas.microsoft.com/office/drawing/2014/main" id="{13DF3EA8-F30B-CE5B-EDB8-000823904E2B}"/>
              </a:ext>
            </a:extLst>
          </p:cNvPr>
          <p:cNvPicPr>
            <a:picLocks noChangeAspect="1"/>
          </p:cNvPicPr>
          <p:nvPr/>
        </p:nvPicPr>
        <p:blipFill>
          <a:blip r:embed="rId16"/>
          <a:stretch>
            <a:fillRect/>
          </a:stretch>
        </p:blipFill>
        <p:spPr>
          <a:xfrm>
            <a:off x="5672951" y="1262965"/>
            <a:ext cx="5183988" cy="4921121"/>
          </a:xfrm>
          <a:prstGeom prst="rect">
            <a:avLst/>
          </a:prstGeom>
        </p:spPr>
      </p:pic>
      <p:sp>
        <p:nvSpPr>
          <p:cNvPr id="26" name="文本框 25">
            <a:extLst>
              <a:ext uri="{FF2B5EF4-FFF2-40B4-BE49-F238E27FC236}">
                <a16:creationId xmlns:a16="http://schemas.microsoft.com/office/drawing/2014/main" id="{27461574-66EC-FEA4-36E8-61747A41B5D5}"/>
              </a:ext>
            </a:extLst>
          </p:cNvPr>
          <p:cNvSpPr txBox="1"/>
          <p:nvPr/>
        </p:nvSpPr>
        <p:spPr>
          <a:xfrm>
            <a:off x="1417492" y="2323896"/>
            <a:ext cx="1377285" cy="369332"/>
          </a:xfrm>
          <a:prstGeom prst="rect">
            <a:avLst/>
          </a:prstGeom>
          <a:noFill/>
        </p:spPr>
        <p:txBody>
          <a:bodyPr wrap="square" rtlCol="0">
            <a:spAutoFit/>
          </a:bodyPr>
          <a:lstStyle/>
          <a:p>
            <a:r>
              <a:rPr lang="zh-CN" altLang="en-US" dirty="0"/>
              <a:t>请求格式</a:t>
            </a:r>
          </a:p>
        </p:txBody>
      </p:sp>
      <p:sp>
        <p:nvSpPr>
          <p:cNvPr id="30" name="文本框 29">
            <a:extLst>
              <a:ext uri="{FF2B5EF4-FFF2-40B4-BE49-F238E27FC236}">
                <a16:creationId xmlns:a16="http://schemas.microsoft.com/office/drawing/2014/main" id="{A46FA1CC-5034-8570-333F-A20E1CADB380}"/>
              </a:ext>
            </a:extLst>
          </p:cNvPr>
          <p:cNvSpPr txBox="1"/>
          <p:nvPr/>
        </p:nvSpPr>
        <p:spPr>
          <a:xfrm>
            <a:off x="4066147" y="1580844"/>
            <a:ext cx="1377285" cy="369332"/>
          </a:xfrm>
          <a:prstGeom prst="rect">
            <a:avLst/>
          </a:prstGeom>
          <a:noFill/>
        </p:spPr>
        <p:txBody>
          <a:bodyPr wrap="square" rtlCol="0">
            <a:spAutoFit/>
          </a:bodyPr>
          <a:lstStyle/>
          <a:p>
            <a:r>
              <a:rPr lang="zh-CN" altLang="en-US" dirty="0"/>
              <a:t>响应格式</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strVal val="4/3*#ppt_w"/>
                                          </p:val>
                                        </p:tav>
                                        <p:tav tm="100000">
                                          <p:val>
                                            <p:strVal val="#ppt_w"/>
                                          </p:val>
                                        </p:tav>
                                      </p:tavLst>
                                    </p:anim>
                                    <p:anim calcmode="lin" valueType="num">
                                      <p:cBhvr>
                                        <p:cTn id="8" dur="500" fill="hold"/>
                                        <p:tgtEl>
                                          <p:spTgt spid="24"/>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strVal val="4/3*#ppt_w"/>
                                          </p:val>
                                        </p:tav>
                                        <p:tav tm="100000">
                                          <p:val>
                                            <p:strVal val="#ppt_w"/>
                                          </p:val>
                                        </p:tav>
                                      </p:tavLst>
                                    </p:anim>
                                    <p:anim calcmode="lin" valueType="num">
                                      <p:cBhvr>
                                        <p:cTn id="12" dur="500" fill="hold"/>
                                        <p:tgtEl>
                                          <p:spTgt spid="18"/>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strVal val="4/3*#ppt_w"/>
                                          </p:val>
                                        </p:tav>
                                        <p:tav tm="100000">
                                          <p:val>
                                            <p:strVal val="#ppt_w"/>
                                          </p:val>
                                        </p:tav>
                                      </p:tavLst>
                                    </p:anim>
                                    <p:anim calcmode="lin" valueType="num">
                                      <p:cBhvr>
                                        <p:cTn id="16" dur="500" fill="hold"/>
                                        <p:tgtEl>
                                          <p:spTgt spid="19"/>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strVal val="4/3*#ppt_w"/>
                                          </p:val>
                                        </p:tav>
                                        <p:tav tm="100000">
                                          <p:val>
                                            <p:strVal val="#ppt_w"/>
                                          </p:val>
                                        </p:tav>
                                      </p:tavLst>
                                    </p:anim>
                                    <p:anim calcmode="lin" valueType="num">
                                      <p:cBhvr>
                                        <p:cTn id="20" dur="500" fill="hold"/>
                                        <p:tgtEl>
                                          <p:spTgt spid="2"/>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anim calcmode="lin" valueType="num">
                                      <p:cBhvr>
                                        <p:cTn id="23" dur="500" fill="hold"/>
                                        <p:tgtEl>
                                          <p:spTgt spid="107"/>
                                        </p:tgtEl>
                                        <p:attrNameLst>
                                          <p:attrName>ppt_w</p:attrName>
                                        </p:attrNameLst>
                                      </p:cBhvr>
                                      <p:tavLst>
                                        <p:tav tm="0">
                                          <p:val>
                                            <p:strVal val="4/3*#ppt_w"/>
                                          </p:val>
                                        </p:tav>
                                        <p:tav tm="100000">
                                          <p:val>
                                            <p:strVal val="#ppt_w"/>
                                          </p:val>
                                        </p:tav>
                                      </p:tavLst>
                                    </p:anim>
                                    <p:anim calcmode="lin" valueType="num">
                                      <p:cBhvr>
                                        <p:cTn id="24" dur="500" fill="hold"/>
                                        <p:tgtEl>
                                          <p:spTgt spid="107"/>
                                        </p:tgtEl>
                                        <p:attrNameLst>
                                          <p:attrName>ppt_h</p:attrName>
                                        </p:attrNameLst>
                                      </p:cBhvr>
                                      <p:tavLst>
                                        <p:tav tm="0">
                                          <p:val>
                                            <p:strVal val="4/3*#ppt_h"/>
                                          </p:val>
                                        </p:tav>
                                        <p:tav tm="100000">
                                          <p:val>
                                            <p:strVal val="#ppt_h"/>
                                          </p:val>
                                        </p:tav>
                                      </p:tavLst>
                                    </p:anim>
                                  </p:childTnLst>
                                </p:cTn>
                              </p:par>
                              <p:par>
                                <p:cTn id="25" presetID="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p:stCondLst>
                                            <p:cond delay="0"/>
                                          </p:stCondLst>
                                        </p:cTn>
                                        <p:tgtEl>
                                          <p:spTgt spid="25"/>
                                        </p:tgtEl>
                                        <p:attrNameLst>
                                          <p:attrName>ppt_x</p:attrName>
                                        </p:attrNameLst>
                                      </p:cBhvr>
                                      <p:tavLst>
                                        <p:tav tm="0" fmla="((floor(#ppt_x-0.5)+ceil(#ppt_x-0.5))*0.5+0.5)+(#ppt_x- ((floor(#ppt_x-0.5)+ceil(#ppt_x-0.5))*0.5+0.5))*$">
                                          <p:val>
                                            <p:fltVal val="0"/>
                                          </p:val>
                                        </p:tav>
                                        <p:tav tm="100000">
                                          <p:val>
                                            <p:fltVal val="1"/>
                                          </p:val>
                                        </p:tav>
                                      </p:tavLst>
                                    </p:anim>
                                    <p:anim calcmode="lin" valueType="num">
                                      <p:cBhvr>
                                        <p:cTn id="28" dur="500">
                                          <p:stCondLst>
                                            <p:cond delay="0"/>
                                          </p:stCondLst>
                                        </p:cTn>
                                        <p:tgtEl>
                                          <p:spTgt spid="25"/>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29" dur="500">
                                          <p:stCondLst>
                                            <p:cond delay="0"/>
                                          </p:stCondLst>
                                        </p:cTn>
                                        <p:tgtEl>
                                          <p:spTgt spid="25"/>
                                        </p:tgtEl>
                                        <p:attrNameLst>
                                          <p:attrName>style.opacity</p:attrName>
                                        </p:attrNameLst>
                                      </p:cBhvr>
                                      <p:tavLst>
                                        <p:tav tm="0">
                                          <p:val>
                                            <p:fltVal val="0"/>
                                          </p:val>
                                        </p:tav>
                                        <p:tav tm="100000">
                                          <p:val>
                                            <p:fltVal val="1"/>
                                          </p:val>
                                        </p:tav>
                                      </p:tavLst>
                                    </p:anim>
                                    <p:anim calcmode="lin" valueType="num">
                                      <p:cBhvr>
                                        <p:cTn id="30" dur="500">
                                          <p:stCondLst>
                                            <p:cond delay="0"/>
                                          </p:stCondLst>
                                        </p:cTn>
                                        <p:tgtEl>
                                          <p:spTgt spid="25"/>
                                        </p:tgtEl>
                                        <p:attrNameLst>
                                          <p:attrName>ppt_w</p:attrName>
                                        </p:attrNameLst>
                                      </p:cBhvr>
                                      <p:tavLst>
                                        <p:tav tm="0">
                                          <p:val>
                                            <p:strVal val="#ppt_w*2"/>
                                          </p:val>
                                        </p:tav>
                                        <p:tav tm="100000">
                                          <p:val>
                                            <p:strVal val="#ppt_w"/>
                                          </p:val>
                                        </p:tav>
                                      </p:tavLst>
                                    </p:anim>
                                    <p:anim calcmode="lin" valueType="num">
                                      <p:cBhvr>
                                        <p:cTn id="31" dur="500">
                                          <p:stCondLst>
                                            <p:cond delay="0"/>
                                          </p:stCondLst>
                                        </p:cTn>
                                        <p:tgtEl>
                                          <p:spTgt spid="25"/>
                                        </p:tgtEl>
                                        <p:attrNameLst>
                                          <p:attrName>ppt_h</p:attrName>
                                        </p:attrNameLst>
                                      </p:cBhvr>
                                      <p:tavLst>
                                        <p:tav tm="0">
                                          <p:val>
                                            <p:strVal val="#ppt_h*2"/>
                                          </p:val>
                                        </p:tav>
                                        <p:tav tm="100000">
                                          <p:val>
                                            <p:strVal val="#ppt_h"/>
                                          </p:val>
                                        </p:tav>
                                      </p:tavLst>
                                    </p:anim>
                                  </p:childTnLst>
                                </p:cTn>
                              </p:par>
                              <p:par>
                                <p:cTn id="32" presetID="0" presetClass="entr" presetSubtype="0" fill="hold" nodeType="withEffect">
                                  <p:stCondLst>
                                    <p:cond delay="47"/>
                                  </p:stCondLst>
                                  <p:childTnLst>
                                    <p:set>
                                      <p:cBhvr>
                                        <p:cTn id="33" dur="200" fill="hold">
                                          <p:stCondLst>
                                            <p:cond delay="0"/>
                                          </p:stCondLst>
                                        </p:cTn>
                                        <p:tgtEl>
                                          <p:spTgt spid="17"/>
                                        </p:tgtEl>
                                        <p:attrNameLst>
                                          <p:attrName>style.visibility</p:attrName>
                                        </p:attrNameLst>
                                      </p:cBhvr>
                                      <p:to>
                                        <p:strVal val="visible"/>
                                      </p:to>
                                    </p:set>
                                    <p:animMotion path="M -0.00384744 -1.8645713 L 0 0 E">
                                      <p:cBhvr>
                                        <p:cTn id="34" dur="200"/>
                                        <p:tgtEl>
                                          <p:spTgt spid="17"/>
                                        </p:tgtEl>
                                      </p:cBhvr>
                                    </p:animMotion>
                                  </p:childTnLst>
                                </p:cTn>
                              </p:par>
                              <p:par>
                                <p:cTn id="35" presetID="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p:stCondLst>
                                            <p:cond delay="0"/>
                                          </p:stCondLst>
                                        </p:cTn>
                                        <p:tgtEl>
                                          <p:spTgt spid="4"/>
                                        </p:tgtEl>
                                        <p:attrNameLst>
                                          <p:attrName>ppt_x</p:attrName>
                                        </p:attrNameLst>
                                      </p:cBhvr>
                                      <p:tavLst>
                                        <p:tav tm="0" fmla="((floor(#ppt_x-0.5)+ceil(#ppt_x-0.5))*0.5+0.5)+(#ppt_x- ((floor(#ppt_x-0.5)+ceil(#ppt_x-0.5))*0.5+0.5))*$">
                                          <p:val>
                                            <p:fltVal val="0"/>
                                          </p:val>
                                        </p:tav>
                                        <p:tav tm="100000">
                                          <p:val>
                                            <p:fltVal val="1"/>
                                          </p:val>
                                        </p:tav>
                                      </p:tavLst>
                                    </p:anim>
                                    <p:anim calcmode="lin" valueType="num">
                                      <p:cBhvr>
                                        <p:cTn id="38" dur="500">
                                          <p:stCondLst>
                                            <p:cond delay="0"/>
                                          </p:stCondLst>
                                        </p:cTn>
                                        <p:tgtEl>
                                          <p:spTgt spid="4"/>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9" dur="500">
                                          <p:stCondLst>
                                            <p:cond delay="0"/>
                                          </p:stCondLst>
                                        </p:cTn>
                                        <p:tgtEl>
                                          <p:spTgt spid="4"/>
                                        </p:tgtEl>
                                        <p:attrNameLst>
                                          <p:attrName>style.opacity</p:attrName>
                                        </p:attrNameLst>
                                      </p:cBhvr>
                                      <p:tavLst>
                                        <p:tav tm="0">
                                          <p:val>
                                            <p:fltVal val="0"/>
                                          </p:val>
                                        </p:tav>
                                        <p:tav tm="100000">
                                          <p:val>
                                            <p:fltVal val="1"/>
                                          </p:val>
                                        </p:tav>
                                      </p:tavLst>
                                    </p:anim>
                                    <p:anim calcmode="lin" valueType="num">
                                      <p:cBhvr>
                                        <p:cTn id="40" dur="500">
                                          <p:stCondLst>
                                            <p:cond delay="0"/>
                                          </p:stCondLst>
                                        </p:cTn>
                                        <p:tgtEl>
                                          <p:spTgt spid="4"/>
                                        </p:tgtEl>
                                        <p:attrNameLst>
                                          <p:attrName>ppt_w</p:attrName>
                                        </p:attrNameLst>
                                      </p:cBhvr>
                                      <p:tavLst>
                                        <p:tav tm="0">
                                          <p:val>
                                            <p:strVal val="#ppt_w*2"/>
                                          </p:val>
                                        </p:tav>
                                        <p:tav tm="100000">
                                          <p:val>
                                            <p:strVal val="#ppt_w"/>
                                          </p:val>
                                        </p:tav>
                                      </p:tavLst>
                                    </p:anim>
                                    <p:anim calcmode="lin" valueType="num">
                                      <p:cBhvr>
                                        <p:cTn id="41" dur="500">
                                          <p:stCondLst>
                                            <p:cond delay="0"/>
                                          </p:stCondLst>
                                        </p:cTn>
                                        <p:tgtEl>
                                          <p:spTgt spid="4"/>
                                        </p:tgtEl>
                                        <p:attrNameLst>
                                          <p:attrName>ppt_h</p:attrName>
                                        </p:attrNameLst>
                                      </p:cBhvr>
                                      <p:tavLst>
                                        <p:tav tm="0">
                                          <p:val>
                                            <p:strVal val="#ppt_h*2"/>
                                          </p:val>
                                        </p:tav>
                                        <p:tav tm="100000">
                                          <p:val>
                                            <p:strVal val="#ppt_h"/>
                                          </p:val>
                                        </p:tav>
                                      </p:tavLst>
                                    </p:anim>
                                  </p:childTnLst>
                                </p:cTn>
                              </p:par>
                              <p:par>
                                <p:cTn id="42" presetID="0" presetClass="entr" presetSubtype="0" fill="hold" nodeType="withEffect">
                                  <p:stCondLst>
                                    <p:cond delay="42"/>
                                  </p:stCondLst>
                                  <p:childTnLst>
                                    <p:set>
                                      <p:cBhvr>
                                        <p:cTn id="43" dur="200" fill="hold">
                                          <p:stCondLst>
                                            <p:cond delay="0"/>
                                          </p:stCondLst>
                                        </p:cTn>
                                        <p:tgtEl>
                                          <p:spTgt spid="52"/>
                                        </p:tgtEl>
                                        <p:attrNameLst>
                                          <p:attrName>style.visibility</p:attrName>
                                        </p:attrNameLst>
                                      </p:cBhvr>
                                      <p:to>
                                        <p:strVal val="visible"/>
                                      </p:to>
                                    </p:set>
                                    <p:animMotion path="M 0 -1.8023148 L 0 0 E">
                                      <p:cBhvr>
                                        <p:cTn id="44" dur="200"/>
                                        <p:tgtEl>
                                          <p:spTgt spid="52"/>
                                        </p:tgtEl>
                                      </p:cBhvr>
                                    </p:animMotion>
                                  </p:childTnLst>
                                </p:cTn>
                              </p:par>
                              <p:par>
                                <p:cTn id="45" presetID="0" presetClass="entr" presetSubtype="0" fill="hold" nodeType="withEffect">
                                  <p:stCondLst>
                                    <p:cond delay="60"/>
                                  </p:stCondLst>
                                  <p:childTnLst>
                                    <p:set>
                                      <p:cBhvr>
                                        <p:cTn id="46" dur="200" fill="hold">
                                          <p:stCondLst>
                                            <p:cond delay="0"/>
                                          </p:stCondLst>
                                        </p:cTn>
                                        <p:tgtEl>
                                          <p:spTgt spid="54"/>
                                        </p:tgtEl>
                                        <p:attrNameLst>
                                          <p:attrName>style.visibility</p:attrName>
                                        </p:attrNameLst>
                                      </p:cBhvr>
                                      <p:to>
                                        <p:strVal val="visible"/>
                                      </p:to>
                                    </p:set>
                                    <p:animMotion path="M 0 -1.8023148 L 0 0 E">
                                      <p:cBhvr>
                                        <p:cTn id="47" dur="200"/>
                                        <p:tgtEl>
                                          <p:spTgt spid="54"/>
                                        </p:tgtEl>
                                      </p:cBhvr>
                                    </p:animMotion>
                                  </p:childTnLst>
                                </p:cTn>
                              </p:par>
                              <p:par>
                                <p:cTn id="48" presetID="0" presetClass="entr" presetSubtype="0" fill="hold" nodeType="withEffect">
                                  <p:stCondLst>
                                    <p:cond delay="69"/>
                                  </p:stCondLst>
                                  <p:childTnLst>
                                    <p:set>
                                      <p:cBhvr>
                                        <p:cTn id="49" dur="200" fill="hold">
                                          <p:stCondLst>
                                            <p:cond delay="0"/>
                                          </p:stCondLst>
                                        </p:cTn>
                                        <p:tgtEl>
                                          <p:spTgt spid="189"/>
                                        </p:tgtEl>
                                        <p:attrNameLst>
                                          <p:attrName>style.visibility</p:attrName>
                                        </p:attrNameLst>
                                      </p:cBhvr>
                                      <p:to>
                                        <p:strVal val="visible"/>
                                      </p:to>
                                    </p:set>
                                    <p:animMotion path="M 1.0075727 0 L 0 0 E">
                                      <p:cBhvr>
                                        <p:cTn id="50" dur="200"/>
                                        <p:tgtEl>
                                          <p:spTgt spid="189"/>
                                        </p:tgtEl>
                                      </p:cBhvr>
                                    </p:animMotion>
                                  </p:childTnLst>
                                </p:cTn>
                              </p:par>
                              <p:par>
                                <p:cTn id="51" presetID="0" presetClass="entr" presetSubtype="0" fill="hold" nodeType="withEffect">
                                  <p:stCondLst>
                                    <p:cond delay="0"/>
                                  </p:stCondLst>
                                  <p:childTnLst>
                                    <p:set>
                                      <p:cBhvr>
                                        <p:cTn id="52" dur="1" fill="hold">
                                          <p:stCondLst>
                                            <p:cond delay="0"/>
                                          </p:stCondLst>
                                        </p:cTn>
                                        <p:tgtEl>
                                          <p:spTgt spid="193"/>
                                        </p:tgtEl>
                                        <p:attrNameLst>
                                          <p:attrName>style.visibility</p:attrName>
                                        </p:attrNameLst>
                                      </p:cBhvr>
                                      <p:to>
                                        <p:strVal val="visible"/>
                                      </p:to>
                                    </p:set>
                                    <p:anim calcmode="lin" valueType="num">
                                      <p:cBhvr>
                                        <p:cTn id="53" dur="500">
                                          <p:stCondLst>
                                            <p:cond delay="0"/>
                                          </p:stCondLst>
                                        </p:cTn>
                                        <p:tgtEl>
                                          <p:spTgt spid="193"/>
                                        </p:tgtEl>
                                        <p:attrNameLst>
                                          <p:attrName>ppt_x</p:attrName>
                                        </p:attrNameLst>
                                      </p:cBhvr>
                                      <p:tavLst>
                                        <p:tav tm="0" fmla="((floor(#ppt_x-0.5)+ceil(#ppt_x-0.5))*0.5+0.5)+(#ppt_x- ((floor(#ppt_x-0.5)+ceil(#ppt_x-0.5))*0.5+0.5))*$">
                                          <p:val>
                                            <p:fltVal val="0"/>
                                          </p:val>
                                        </p:tav>
                                        <p:tav tm="100000">
                                          <p:val>
                                            <p:fltVal val="1"/>
                                          </p:val>
                                        </p:tav>
                                      </p:tavLst>
                                    </p:anim>
                                    <p:anim calcmode="lin" valueType="num">
                                      <p:cBhvr>
                                        <p:cTn id="54" dur="500">
                                          <p:stCondLst>
                                            <p:cond delay="0"/>
                                          </p:stCondLst>
                                        </p:cTn>
                                        <p:tgtEl>
                                          <p:spTgt spid="193"/>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55" dur="500">
                                          <p:stCondLst>
                                            <p:cond delay="0"/>
                                          </p:stCondLst>
                                        </p:cTn>
                                        <p:tgtEl>
                                          <p:spTgt spid="193"/>
                                        </p:tgtEl>
                                        <p:attrNameLst>
                                          <p:attrName>style.opacity</p:attrName>
                                        </p:attrNameLst>
                                      </p:cBhvr>
                                      <p:tavLst>
                                        <p:tav tm="0">
                                          <p:val>
                                            <p:fltVal val="0"/>
                                          </p:val>
                                        </p:tav>
                                        <p:tav tm="100000">
                                          <p:val>
                                            <p:fltVal val="1"/>
                                          </p:val>
                                        </p:tav>
                                      </p:tavLst>
                                    </p:anim>
                                    <p:anim calcmode="lin" valueType="num">
                                      <p:cBhvr>
                                        <p:cTn id="56" dur="500">
                                          <p:stCondLst>
                                            <p:cond delay="0"/>
                                          </p:stCondLst>
                                        </p:cTn>
                                        <p:tgtEl>
                                          <p:spTgt spid="193"/>
                                        </p:tgtEl>
                                        <p:attrNameLst>
                                          <p:attrName>ppt_w</p:attrName>
                                        </p:attrNameLst>
                                      </p:cBhvr>
                                      <p:tavLst>
                                        <p:tav tm="0">
                                          <p:val>
                                            <p:strVal val="#ppt_w*2"/>
                                          </p:val>
                                        </p:tav>
                                        <p:tav tm="100000">
                                          <p:val>
                                            <p:strVal val="#ppt_w"/>
                                          </p:val>
                                        </p:tav>
                                      </p:tavLst>
                                    </p:anim>
                                    <p:anim calcmode="lin" valueType="num">
                                      <p:cBhvr>
                                        <p:cTn id="57" dur="500">
                                          <p:stCondLst>
                                            <p:cond delay="0"/>
                                          </p:stCondLst>
                                        </p:cTn>
                                        <p:tgtEl>
                                          <p:spTgt spid="193"/>
                                        </p:tgtEl>
                                        <p:attrNameLst>
                                          <p:attrName>ppt_h</p:attrName>
                                        </p:attrNameLst>
                                      </p:cBhvr>
                                      <p:tavLst>
                                        <p:tav tm="0">
                                          <p:val>
                                            <p:strVal val="#ppt_h*2"/>
                                          </p:val>
                                        </p:tav>
                                        <p:tav tm="100000">
                                          <p:val>
                                            <p:strVal val="#ppt_h"/>
                                          </p:val>
                                        </p:tav>
                                      </p:tavLst>
                                    </p:anim>
                                  </p:childTnLst>
                                </p:cTn>
                              </p:par>
                              <p:par>
                                <p:cTn id="58" presetID="0" presetClass="entr" presetSubtype="0" fill="hold" grpId="0" nodeType="withEffect">
                                  <p:stCondLst>
                                    <p:cond delay="0"/>
                                  </p:stCondLst>
                                  <p:childTnLst>
                                    <p:set>
                                      <p:cBhvr>
                                        <p:cTn id="59" dur="1" fill="hold">
                                          <p:stCondLst>
                                            <p:cond delay="0"/>
                                          </p:stCondLst>
                                        </p:cTn>
                                        <p:tgtEl>
                                          <p:spTgt spid="197"/>
                                        </p:tgtEl>
                                        <p:attrNameLst>
                                          <p:attrName>style.visibility</p:attrName>
                                        </p:attrNameLst>
                                      </p:cBhvr>
                                      <p:to>
                                        <p:strVal val="visible"/>
                                      </p:to>
                                    </p:set>
                                    <p:anim calcmode="lin" valueType="num">
                                      <p:cBhvr>
                                        <p:cTn id="60" dur="500">
                                          <p:stCondLst>
                                            <p:cond delay="0"/>
                                          </p:stCondLst>
                                        </p:cTn>
                                        <p:tgtEl>
                                          <p:spTgt spid="197"/>
                                        </p:tgtEl>
                                        <p:attrNameLst>
                                          <p:attrName>ppt_x</p:attrName>
                                        </p:attrNameLst>
                                      </p:cBhvr>
                                      <p:tavLst>
                                        <p:tav tm="0" fmla="((floor(#ppt_x-0.5)+ceil(#ppt_x-0.5))*0.5+0.5)+(#ppt_x- ((floor(#ppt_x-0.5)+ceil(#ppt_x-0.5))*0.5+0.5))*$">
                                          <p:val>
                                            <p:fltVal val="0"/>
                                          </p:val>
                                        </p:tav>
                                        <p:tav tm="100000">
                                          <p:val>
                                            <p:fltVal val="1"/>
                                          </p:val>
                                        </p:tav>
                                      </p:tavLst>
                                    </p:anim>
                                    <p:anim calcmode="lin" valueType="num">
                                      <p:cBhvr>
                                        <p:cTn id="61" dur="500">
                                          <p:stCondLst>
                                            <p:cond delay="0"/>
                                          </p:stCondLst>
                                        </p:cTn>
                                        <p:tgtEl>
                                          <p:spTgt spid="197"/>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62" dur="500">
                                          <p:stCondLst>
                                            <p:cond delay="0"/>
                                          </p:stCondLst>
                                        </p:cTn>
                                        <p:tgtEl>
                                          <p:spTgt spid="197"/>
                                        </p:tgtEl>
                                        <p:attrNameLst>
                                          <p:attrName>style.opacity</p:attrName>
                                        </p:attrNameLst>
                                      </p:cBhvr>
                                      <p:tavLst>
                                        <p:tav tm="0">
                                          <p:val>
                                            <p:fltVal val="0"/>
                                          </p:val>
                                        </p:tav>
                                        <p:tav tm="100000">
                                          <p:val>
                                            <p:fltVal val="1"/>
                                          </p:val>
                                        </p:tav>
                                      </p:tavLst>
                                    </p:anim>
                                    <p:anim calcmode="lin" valueType="num">
                                      <p:cBhvr>
                                        <p:cTn id="63" dur="500">
                                          <p:stCondLst>
                                            <p:cond delay="0"/>
                                          </p:stCondLst>
                                        </p:cTn>
                                        <p:tgtEl>
                                          <p:spTgt spid="197"/>
                                        </p:tgtEl>
                                        <p:attrNameLst>
                                          <p:attrName>ppt_w</p:attrName>
                                        </p:attrNameLst>
                                      </p:cBhvr>
                                      <p:tavLst>
                                        <p:tav tm="0">
                                          <p:val>
                                            <p:strVal val="#ppt_w*2"/>
                                          </p:val>
                                        </p:tav>
                                        <p:tav tm="100000">
                                          <p:val>
                                            <p:strVal val="#ppt_w"/>
                                          </p:val>
                                        </p:tav>
                                      </p:tavLst>
                                    </p:anim>
                                    <p:anim calcmode="lin" valueType="num">
                                      <p:cBhvr>
                                        <p:cTn id="64" dur="500">
                                          <p:stCondLst>
                                            <p:cond delay="0"/>
                                          </p:stCondLst>
                                        </p:cTn>
                                        <p:tgtEl>
                                          <p:spTgt spid="197"/>
                                        </p:tgtEl>
                                        <p:attrNameLst>
                                          <p:attrName>ppt_h</p:attrName>
                                        </p:attrNameLst>
                                      </p:cBhvr>
                                      <p:tavLst>
                                        <p:tav tm="0">
                                          <p:val>
                                            <p:strVal val="#ppt_h*2"/>
                                          </p:val>
                                        </p:tav>
                                        <p:tav tm="100000">
                                          <p:val>
                                            <p:strVal val="#ppt_h"/>
                                          </p:val>
                                        </p:tav>
                                      </p:tavLst>
                                    </p:anim>
                                  </p:childTnLst>
                                </p:cTn>
                              </p:par>
                              <p:par>
                                <p:cTn id="65" presetID="0" presetClass="entr" presetSubtype="0" fill="hold" grpId="0" nodeType="withEffect">
                                  <p:stCondLst>
                                    <p:cond delay="0"/>
                                  </p:stCondLst>
                                  <p:childTnLst>
                                    <p:set>
                                      <p:cBhvr>
                                        <p:cTn id="66" dur="1" fill="hold">
                                          <p:stCondLst>
                                            <p:cond delay="0"/>
                                          </p:stCondLst>
                                        </p:cTn>
                                        <p:tgtEl>
                                          <p:spTgt spid="203"/>
                                        </p:tgtEl>
                                        <p:attrNameLst>
                                          <p:attrName>style.visibility</p:attrName>
                                        </p:attrNameLst>
                                      </p:cBhvr>
                                      <p:to>
                                        <p:strVal val="visible"/>
                                      </p:to>
                                    </p:set>
                                    <p:anim calcmode="lin" valueType="num">
                                      <p:cBhvr>
                                        <p:cTn id="67" dur="500">
                                          <p:stCondLst>
                                            <p:cond delay="0"/>
                                          </p:stCondLst>
                                        </p:cTn>
                                        <p:tgtEl>
                                          <p:spTgt spid="203"/>
                                        </p:tgtEl>
                                        <p:attrNameLst>
                                          <p:attrName>ppt_x</p:attrName>
                                        </p:attrNameLst>
                                      </p:cBhvr>
                                      <p:tavLst>
                                        <p:tav tm="0" fmla="((floor(#ppt_x-0.5)+ceil(#ppt_x-0.5))*0.5+0.5)+(#ppt_x- ((floor(#ppt_x-0.5)+ceil(#ppt_x-0.5))*0.5+0.5))*$">
                                          <p:val>
                                            <p:fltVal val="0"/>
                                          </p:val>
                                        </p:tav>
                                        <p:tav tm="100000">
                                          <p:val>
                                            <p:fltVal val="1"/>
                                          </p:val>
                                        </p:tav>
                                      </p:tavLst>
                                    </p:anim>
                                    <p:anim calcmode="lin" valueType="num">
                                      <p:cBhvr>
                                        <p:cTn id="68" dur="500">
                                          <p:stCondLst>
                                            <p:cond delay="0"/>
                                          </p:stCondLst>
                                        </p:cTn>
                                        <p:tgtEl>
                                          <p:spTgt spid="203"/>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69" dur="500">
                                          <p:stCondLst>
                                            <p:cond delay="0"/>
                                          </p:stCondLst>
                                        </p:cTn>
                                        <p:tgtEl>
                                          <p:spTgt spid="203"/>
                                        </p:tgtEl>
                                        <p:attrNameLst>
                                          <p:attrName>style.opacity</p:attrName>
                                        </p:attrNameLst>
                                      </p:cBhvr>
                                      <p:tavLst>
                                        <p:tav tm="0">
                                          <p:val>
                                            <p:fltVal val="0"/>
                                          </p:val>
                                        </p:tav>
                                        <p:tav tm="100000">
                                          <p:val>
                                            <p:fltVal val="1"/>
                                          </p:val>
                                        </p:tav>
                                      </p:tavLst>
                                    </p:anim>
                                    <p:anim calcmode="lin" valueType="num">
                                      <p:cBhvr>
                                        <p:cTn id="70" dur="500">
                                          <p:stCondLst>
                                            <p:cond delay="0"/>
                                          </p:stCondLst>
                                        </p:cTn>
                                        <p:tgtEl>
                                          <p:spTgt spid="203"/>
                                        </p:tgtEl>
                                        <p:attrNameLst>
                                          <p:attrName>ppt_w</p:attrName>
                                        </p:attrNameLst>
                                      </p:cBhvr>
                                      <p:tavLst>
                                        <p:tav tm="0">
                                          <p:val>
                                            <p:strVal val="#ppt_w*2"/>
                                          </p:val>
                                        </p:tav>
                                        <p:tav tm="100000">
                                          <p:val>
                                            <p:strVal val="#ppt_w"/>
                                          </p:val>
                                        </p:tav>
                                      </p:tavLst>
                                    </p:anim>
                                    <p:anim calcmode="lin" valueType="num">
                                      <p:cBhvr>
                                        <p:cTn id="71" dur="500">
                                          <p:stCondLst>
                                            <p:cond delay="0"/>
                                          </p:stCondLst>
                                        </p:cTn>
                                        <p:tgtEl>
                                          <p:spTgt spid="203"/>
                                        </p:tgtEl>
                                        <p:attrNameLst>
                                          <p:attrName>ppt_h</p:attrName>
                                        </p:attrNameLst>
                                      </p:cBhvr>
                                      <p:tavLst>
                                        <p:tav tm="0">
                                          <p:val>
                                            <p:strVal val="#ppt_h*2"/>
                                          </p:val>
                                        </p:tav>
                                        <p:tav tm="100000">
                                          <p:val>
                                            <p:strVal val="#ppt_h"/>
                                          </p:val>
                                        </p:tav>
                                      </p:tavLst>
                                    </p:anim>
                                  </p:childTnLst>
                                </p:cTn>
                              </p:par>
                              <p:par>
                                <p:cTn id="72" presetID="0" presetClass="entr" presetSubtype="0" fill="hold" grpId="0" nodeType="withEffect" nodePh="1">
                                  <p:stCondLst>
                                    <p:cond delay="0"/>
                                  </p:stCondLst>
                                  <p:endCondLst>
                                    <p:cond evt="begin" delay="0">
                                      <p:tn val="72"/>
                                    </p:cond>
                                  </p:endCondLst>
                                  <p:childTnLst>
                                    <p:set>
                                      <p:cBhvr>
                                        <p:cTn id="73" dur="1" fill="hold">
                                          <p:stCondLst>
                                            <p:cond delay="0"/>
                                          </p:stCondLst>
                                        </p:cTn>
                                        <p:tgtEl>
                                          <p:spTgt spid="28"/>
                                        </p:tgtEl>
                                        <p:attrNameLst>
                                          <p:attrName>style.visibility</p:attrName>
                                        </p:attrNameLst>
                                      </p:cBhvr>
                                      <p:to>
                                        <p:strVal val="visible"/>
                                      </p:to>
                                    </p:set>
                                    <p:anim calcmode="lin" valueType="num">
                                      <p:cBhvr>
                                        <p:cTn id="74" dur="500">
                                          <p:stCondLst>
                                            <p:cond delay="0"/>
                                          </p:stCondLst>
                                        </p:cTn>
                                        <p:tgtEl>
                                          <p:spTgt spid="28"/>
                                        </p:tgtEl>
                                        <p:attrNameLst>
                                          <p:attrName>ppt_x</p:attrName>
                                        </p:attrNameLst>
                                      </p:cBhvr>
                                      <p:tavLst>
                                        <p:tav tm="0" fmla="((floor(#ppt_x-0.5)+ceil(#ppt_x-0.5))*0.5+0.5)+(#ppt_x- ((floor(#ppt_x-0.5)+ceil(#ppt_x-0.5))*0.5+0.5))*$">
                                          <p:val>
                                            <p:fltVal val="0"/>
                                          </p:val>
                                        </p:tav>
                                        <p:tav tm="100000">
                                          <p:val>
                                            <p:fltVal val="1"/>
                                          </p:val>
                                        </p:tav>
                                      </p:tavLst>
                                    </p:anim>
                                    <p:anim calcmode="lin" valueType="num">
                                      <p:cBhvr>
                                        <p:cTn id="75" dur="500">
                                          <p:stCondLst>
                                            <p:cond delay="0"/>
                                          </p:stCondLst>
                                        </p:cTn>
                                        <p:tgtEl>
                                          <p:spTgt spid="28"/>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76" dur="500">
                                          <p:stCondLst>
                                            <p:cond delay="0"/>
                                          </p:stCondLst>
                                        </p:cTn>
                                        <p:tgtEl>
                                          <p:spTgt spid="28"/>
                                        </p:tgtEl>
                                        <p:attrNameLst>
                                          <p:attrName>style.opacity</p:attrName>
                                        </p:attrNameLst>
                                      </p:cBhvr>
                                      <p:tavLst>
                                        <p:tav tm="0">
                                          <p:val>
                                            <p:fltVal val="0"/>
                                          </p:val>
                                        </p:tav>
                                        <p:tav tm="100000">
                                          <p:val>
                                            <p:fltVal val="1"/>
                                          </p:val>
                                        </p:tav>
                                      </p:tavLst>
                                    </p:anim>
                                    <p:anim calcmode="lin" valueType="num">
                                      <p:cBhvr>
                                        <p:cTn id="77" dur="500">
                                          <p:stCondLst>
                                            <p:cond delay="0"/>
                                          </p:stCondLst>
                                        </p:cTn>
                                        <p:tgtEl>
                                          <p:spTgt spid="28"/>
                                        </p:tgtEl>
                                        <p:attrNameLst>
                                          <p:attrName>ppt_w</p:attrName>
                                        </p:attrNameLst>
                                      </p:cBhvr>
                                      <p:tavLst>
                                        <p:tav tm="0">
                                          <p:val>
                                            <p:strVal val="#ppt_w*2"/>
                                          </p:val>
                                        </p:tav>
                                        <p:tav tm="100000">
                                          <p:val>
                                            <p:strVal val="#ppt_w"/>
                                          </p:val>
                                        </p:tav>
                                      </p:tavLst>
                                    </p:anim>
                                    <p:anim calcmode="lin" valueType="num">
                                      <p:cBhvr>
                                        <p:cTn id="78" dur="500">
                                          <p:stCondLst>
                                            <p:cond delay="0"/>
                                          </p:stCondLst>
                                        </p:cTn>
                                        <p:tgtEl>
                                          <p:spTgt spid="28"/>
                                        </p:tgtEl>
                                        <p:attrNameLst>
                                          <p:attrName>ppt_h</p:attrName>
                                        </p:attrNameLst>
                                      </p:cBhvr>
                                      <p:tavLst>
                                        <p:tav tm="0">
                                          <p:val>
                                            <p:strVal val="#ppt_h*2"/>
                                          </p:val>
                                        </p:tav>
                                        <p:tav tm="100000">
                                          <p:val>
                                            <p:strVal val="#ppt_h"/>
                                          </p:val>
                                        </p:tav>
                                      </p:tavLst>
                                    </p:anim>
                                  </p:childTnLst>
                                </p:cTn>
                              </p:par>
                              <p:par>
                                <p:cTn id="79" presetID="23" presetClass="entr" presetSubtype="288" fill="hold" grpId="0" nodeType="withEffect">
                                  <p:stCondLst>
                                    <p:cond delay="0"/>
                                  </p:stCondLst>
                                  <p:childTnLst>
                                    <p:set>
                                      <p:cBhvr>
                                        <p:cTn id="80" dur="1" fill="hold">
                                          <p:stCondLst>
                                            <p:cond delay="0"/>
                                          </p:stCondLst>
                                        </p:cTn>
                                        <p:tgtEl>
                                          <p:spTgt spid="3"/>
                                        </p:tgtEl>
                                        <p:attrNameLst>
                                          <p:attrName>style.visibility</p:attrName>
                                        </p:attrNameLst>
                                      </p:cBhvr>
                                      <p:to>
                                        <p:strVal val="visible"/>
                                      </p:to>
                                    </p:set>
                                    <p:anim calcmode="lin" valueType="num">
                                      <p:cBhvr>
                                        <p:cTn id="81" dur="500" fill="hold"/>
                                        <p:tgtEl>
                                          <p:spTgt spid="3"/>
                                        </p:tgtEl>
                                        <p:attrNameLst>
                                          <p:attrName>ppt_w</p:attrName>
                                        </p:attrNameLst>
                                      </p:cBhvr>
                                      <p:tavLst>
                                        <p:tav tm="0">
                                          <p:val>
                                            <p:strVal val="4/3*#ppt_w"/>
                                          </p:val>
                                        </p:tav>
                                        <p:tav tm="100000">
                                          <p:val>
                                            <p:strVal val="#ppt_w"/>
                                          </p:val>
                                        </p:tav>
                                      </p:tavLst>
                                    </p:anim>
                                    <p:anim calcmode="lin" valueType="num">
                                      <p:cBhvr>
                                        <p:cTn id="82"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5" grpId="0" bldLvl="0" animBg="1"/>
      <p:bldP spid="24" grpId="0" bldLvl="0" animBg="1"/>
      <p:bldP spid="18" grpId="0" bldLvl="0" animBg="1"/>
      <p:bldP spid="19" grpId="0" bldLvl="0" animBg="1"/>
      <p:bldP spid="2" grpId="0" bldLvl="0" animBg="1"/>
      <p:bldP spid="107" grpId="0" bldLvl="0" animBg="1"/>
      <p:bldP spid="197" grpId="0"/>
      <p:bldP spid="203" grpId="0" bldLvl="0" animBg="1"/>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1553935" y="2151735"/>
            <a:ext cx="354682" cy="2008593"/>
            <a:chOff x="11553935" y="2151735"/>
            <a:chExt cx="354682" cy="2008593"/>
          </a:xfrm>
        </p:grpSpPr>
        <p:sp>
          <p:nvSpPr>
            <p:cNvPr id="22" name="任意多边形: 形状 2"/>
            <p:cNvSpPr/>
            <p:nvPr/>
          </p:nvSpPr>
          <p:spPr>
            <a:xfrm>
              <a:off x="11612741" y="2464215"/>
              <a:ext cx="181366" cy="181366"/>
            </a:xfrm>
            <a:custGeom>
              <a:avLst/>
              <a:gdLst>
                <a:gd name="connsiteX0" fmla="*/ 181367 w 181366"/>
                <a:gd name="connsiteY0" fmla="*/ 90683 h 181366"/>
                <a:gd name="connsiteX1" fmla="*/ 90683 w 181366"/>
                <a:gd name="connsiteY1" fmla="*/ 181367 h 181366"/>
                <a:gd name="connsiteX2" fmla="*/ 0 w 181366"/>
                <a:gd name="connsiteY2" fmla="*/ 90683 h 181366"/>
                <a:gd name="connsiteX3" fmla="*/ 90683 w 181366"/>
                <a:gd name="connsiteY3" fmla="*/ 0 h 181366"/>
                <a:gd name="connsiteX4" fmla="*/ 181367 w 181366"/>
                <a:gd name="connsiteY4" fmla="*/ 90683 h 181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66" h="181366">
                  <a:moveTo>
                    <a:pt x="181367" y="90683"/>
                  </a:moveTo>
                  <a:cubicBezTo>
                    <a:pt x="181367" y="140766"/>
                    <a:pt x="140766" y="181367"/>
                    <a:pt x="90683" y="181367"/>
                  </a:cubicBezTo>
                  <a:cubicBezTo>
                    <a:pt x="40600" y="181367"/>
                    <a:pt x="0" y="140766"/>
                    <a:pt x="0" y="90683"/>
                  </a:cubicBezTo>
                  <a:cubicBezTo>
                    <a:pt x="0" y="40600"/>
                    <a:pt x="40600" y="0"/>
                    <a:pt x="90683" y="0"/>
                  </a:cubicBezTo>
                  <a:cubicBezTo>
                    <a:pt x="140766" y="0"/>
                    <a:pt x="181367" y="40600"/>
                    <a:pt x="181367" y="90683"/>
                  </a:cubicBezTo>
                  <a:close/>
                </a:path>
              </a:pathLst>
            </a:custGeom>
            <a:solidFill>
              <a:schemeClr val="accent1">
                <a:alpha val="25000"/>
              </a:schemeClr>
            </a:solidFill>
            <a:ln w="2783" cap="flat">
              <a:noFill/>
              <a:prstDash val="solid"/>
              <a:miter/>
            </a:ln>
          </p:spPr>
          <p:txBody>
            <a:bodyPr rtlCol="0" anchor="ctr"/>
            <a:lstStyle/>
            <a:p>
              <a:endParaRPr lang="zh-CN" altLang="en-US"/>
            </a:p>
          </p:txBody>
        </p:sp>
        <p:sp>
          <p:nvSpPr>
            <p:cNvPr id="23" name="任意多边形: 形状 3"/>
            <p:cNvSpPr/>
            <p:nvPr/>
          </p:nvSpPr>
          <p:spPr>
            <a:xfrm>
              <a:off x="11612741" y="2151735"/>
              <a:ext cx="181366" cy="181366"/>
            </a:xfrm>
            <a:custGeom>
              <a:avLst/>
              <a:gdLst>
                <a:gd name="connsiteX0" fmla="*/ 181367 w 181366"/>
                <a:gd name="connsiteY0" fmla="*/ 90683 h 181366"/>
                <a:gd name="connsiteX1" fmla="*/ 90683 w 181366"/>
                <a:gd name="connsiteY1" fmla="*/ 181367 h 181366"/>
                <a:gd name="connsiteX2" fmla="*/ 0 w 181366"/>
                <a:gd name="connsiteY2" fmla="*/ 90683 h 181366"/>
                <a:gd name="connsiteX3" fmla="*/ 90683 w 181366"/>
                <a:gd name="connsiteY3" fmla="*/ 0 h 181366"/>
                <a:gd name="connsiteX4" fmla="*/ 181367 w 181366"/>
                <a:gd name="connsiteY4" fmla="*/ 90683 h 181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66" h="181366">
                  <a:moveTo>
                    <a:pt x="181367" y="90683"/>
                  </a:moveTo>
                  <a:cubicBezTo>
                    <a:pt x="181367" y="140766"/>
                    <a:pt x="140766" y="181367"/>
                    <a:pt x="90683" y="181367"/>
                  </a:cubicBezTo>
                  <a:cubicBezTo>
                    <a:pt x="40600" y="181367"/>
                    <a:pt x="0" y="140766"/>
                    <a:pt x="0" y="90683"/>
                  </a:cubicBezTo>
                  <a:cubicBezTo>
                    <a:pt x="0" y="40600"/>
                    <a:pt x="40600" y="0"/>
                    <a:pt x="90683" y="0"/>
                  </a:cubicBezTo>
                  <a:cubicBezTo>
                    <a:pt x="140766" y="0"/>
                    <a:pt x="181367" y="40600"/>
                    <a:pt x="181367" y="90683"/>
                  </a:cubicBezTo>
                  <a:close/>
                </a:path>
              </a:pathLst>
            </a:custGeom>
            <a:solidFill>
              <a:schemeClr val="accent1">
                <a:alpha val="25000"/>
              </a:schemeClr>
            </a:solidFill>
            <a:ln w="2783" cap="flat">
              <a:noFill/>
              <a:prstDash val="solid"/>
              <a:miter/>
            </a:ln>
          </p:spPr>
          <p:txBody>
            <a:bodyPr rtlCol="0" anchor="ctr"/>
            <a:lstStyle/>
            <a:p>
              <a:endParaRPr lang="zh-CN" altLang="en-US"/>
            </a:p>
          </p:txBody>
        </p:sp>
        <p:sp>
          <p:nvSpPr>
            <p:cNvPr id="24" name="任意多边形: 形状 4"/>
            <p:cNvSpPr/>
            <p:nvPr/>
          </p:nvSpPr>
          <p:spPr>
            <a:xfrm>
              <a:off x="11564892" y="4043839"/>
              <a:ext cx="128094" cy="94084"/>
            </a:xfrm>
            <a:custGeom>
              <a:avLst/>
              <a:gdLst>
                <a:gd name="connsiteX0" fmla="*/ 18161 w 128094"/>
                <a:gd name="connsiteY0" fmla="*/ 94084 h 94084"/>
                <a:gd name="connsiteX1" fmla="*/ 2787 w 128094"/>
                <a:gd name="connsiteY1" fmla="*/ 85602 h 94084"/>
                <a:gd name="connsiteX2" fmla="*/ 8479 w 128094"/>
                <a:gd name="connsiteY2" fmla="*/ 60601 h 94084"/>
                <a:gd name="connsiteX3" fmla="*/ 100307 w 128094"/>
                <a:gd name="connsiteY3" fmla="*/ 2787 h 94084"/>
                <a:gd name="connsiteX4" fmla="*/ 125307 w 128094"/>
                <a:gd name="connsiteY4" fmla="*/ 8479 h 94084"/>
                <a:gd name="connsiteX5" fmla="*/ 119615 w 128094"/>
                <a:gd name="connsiteY5" fmla="*/ 33480 h 94084"/>
                <a:gd name="connsiteX6" fmla="*/ 27788 w 128094"/>
                <a:gd name="connsiteY6" fmla="*/ 91294 h 94084"/>
                <a:gd name="connsiteX7" fmla="*/ 18133 w 128094"/>
                <a:gd name="connsiteY7" fmla="*/ 94084 h 9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94" h="94084">
                  <a:moveTo>
                    <a:pt x="18161" y="94084"/>
                  </a:moveTo>
                  <a:cubicBezTo>
                    <a:pt x="12134" y="94084"/>
                    <a:pt x="6247" y="91071"/>
                    <a:pt x="2787" y="85602"/>
                  </a:cubicBezTo>
                  <a:cubicBezTo>
                    <a:pt x="-2542" y="77119"/>
                    <a:pt x="-3" y="65931"/>
                    <a:pt x="8479" y="60601"/>
                  </a:cubicBezTo>
                  <a:lnTo>
                    <a:pt x="100307" y="2787"/>
                  </a:lnTo>
                  <a:cubicBezTo>
                    <a:pt x="108789" y="-2542"/>
                    <a:pt x="119978" y="-3"/>
                    <a:pt x="125307" y="8479"/>
                  </a:cubicBezTo>
                  <a:cubicBezTo>
                    <a:pt x="130637" y="16961"/>
                    <a:pt x="128097" y="28150"/>
                    <a:pt x="119615" y="33480"/>
                  </a:cubicBezTo>
                  <a:lnTo>
                    <a:pt x="27788" y="91294"/>
                  </a:lnTo>
                  <a:cubicBezTo>
                    <a:pt x="24774" y="93191"/>
                    <a:pt x="21454" y="94084"/>
                    <a:pt x="18133" y="94084"/>
                  </a:cubicBezTo>
                  <a:close/>
                </a:path>
              </a:pathLst>
            </a:custGeom>
            <a:solidFill>
              <a:schemeClr val="accent1">
                <a:alpha val="25000"/>
              </a:schemeClr>
            </a:solidFill>
            <a:ln w="2783" cap="flat">
              <a:noFill/>
              <a:prstDash val="solid"/>
              <a:miter/>
            </a:ln>
          </p:spPr>
          <p:txBody>
            <a:bodyPr rtlCol="0" anchor="ctr"/>
            <a:lstStyle/>
            <a:p>
              <a:endParaRPr lang="zh-CN" altLang="en-US"/>
            </a:p>
          </p:txBody>
        </p:sp>
        <p:sp>
          <p:nvSpPr>
            <p:cNvPr id="25" name="任意多边形: 形状 5"/>
            <p:cNvSpPr/>
            <p:nvPr/>
          </p:nvSpPr>
          <p:spPr>
            <a:xfrm>
              <a:off x="11721303" y="3884003"/>
              <a:ext cx="107689" cy="121299"/>
            </a:xfrm>
            <a:custGeom>
              <a:avLst/>
              <a:gdLst>
                <a:gd name="connsiteX0" fmla="*/ 18143 w 107689"/>
                <a:gd name="connsiteY0" fmla="*/ 121299 h 121299"/>
                <a:gd name="connsiteX1" fmla="*/ 6480 w 107689"/>
                <a:gd name="connsiteY1" fmla="*/ 117058 h 121299"/>
                <a:gd name="connsiteX2" fmla="*/ 4248 w 107689"/>
                <a:gd name="connsiteY2" fmla="*/ 91499 h 121299"/>
                <a:gd name="connsiteX3" fmla="*/ 75651 w 107689"/>
                <a:gd name="connsiteY3" fmla="*/ 6480 h 121299"/>
                <a:gd name="connsiteX4" fmla="*/ 101209 w 107689"/>
                <a:gd name="connsiteY4" fmla="*/ 4248 h 121299"/>
                <a:gd name="connsiteX5" fmla="*/ 103441 w 107689"/>
                <a:gd name="connsiteY5" fmla="*/ 29806 h 121299"/>
                <a:gd name="connsiteX6" fmla="*/ 32039 w 107689"/>
                <a:gd name="connsiteY6" fmla="*/ 114826 h 121299"/>
                <a:gd name="connsiteX7" fmla="*/ 18143 w 107689"/>
                <a:gd name="connsiteY7" fmla="*/ 121299 h 1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89" h="121299">
                  <a:moveTo>
                    <a:pt x="18143" y="121299"/>
                  </a:moveTo>
                  <a:cubicBezTo>
                    <a:pt x="14014" y="121299"/>
                    <a:pt x="9884" y="119904"/>
                    <a:pt x="6480" y="117058"/>
                  </a:cubicBezTo>
                  <a:cubicBezTo>
                    <a:pt x="-1193" y="110613"/>
                    <a:pt x="-2198" y="99172"/>
                    <a:pt x="4248" y="91499"/>
                  </a:cubicBezTo>
                  <a:lnTo>
                    <a:pt x="75651" y="6480"/>
                  </a:lnTo>
                  <a:cubicBezTo>
                    <a:pt x="82096" y="-1193"/>
                    <a:pt x="93536" y="-2198"/>
                    <a:pt x="101209" y="4248"/>
                  </a:cubicBezTo>
                  <a:cubicBezTo>
                    <a:pt x="108882" y="10693"/>
                    <a:pt x="109887" y="22133"/>
                    <a:pt x="103441" y="29806"/>
                  </a:cubicBezTo>
                  <a:lnTo>
                    <a:pt x="32039" y="114826"/>
                  </a:lnTo>
                  <a:cubicBezTo>
                    <a:pt x="28439" y="119095"/>
                    <a:pt x="23305" y="121299"/>
                    <a:pt x="18143" y="121299"/>
                  </a:cubicBezTo>
                  <a:close/>
                </a:path>
              </a:pathLst>
            </a:custGeom>
            <a:solidFill>
              <a:schemeClr val="accent1">
                <a:alpha val="25000"/>
              </a:schemeClr>
            </a:solidFill>
            <a:ln w="2783" cap="flat">
              <a:noFill/>
              <a:prstDash val="solid"/>
              <a:miter/>
            </a:ln>
          </p:spPr>
          <p:txBody>
            <a:bodyPr rtlCol="0" anchor="ctr"/>
            <a:lstStyle/>
            <a:p>
              <a:endParaRPr lang="zh-CN" altLang="en-US"/>
            </a:p>
          </p:txBody>
        </p:sp>
        <p:sp>
          <p:nvSpPr>
            <p:cNvPr id="26" name="任意多边形: 形状 6"/>
            <p:cNvSpPr/>
            <p:nvPr/>
          </p:nvSpPr>
          <p:spPr>
            <a:xfrm>
              <a:off x="11853947" y="3645983"/>
              <a:ext cx="49858" cy="131494"/>
            </a:xfrm>
            <a:custGeom>
              <a:avLst/>
              <a:gdLst>
                <a:gd name="connsiteX0" fmla="*/ 18177 w 49858"/>
                <a:gd name="connsiteY0" fmla="*/ 131495 h 131494"/>
                <a:gd name="connsiteX1" fmla="*/ 15582 w 49858"/>
                <a:gd name="connsiteY1" fmla="*/ 131300 h 131494"/>
                <a:gd name="connsiteX2" fmla="*/ 179 w 49858"/>
                <a:gd name="connsiteY2" fmla="*/ 110791 h 131494"/>
                <a:gd name="connsiteX3" fmla="*/ 13768 w 49858"/>
                <a:gd name="connsiteY3" fmla="*/ 15588 h 131494"/>
                <a:gd name="connsiteX4" fmla="*/ 34276 w 49858"/>
                <a:gd name="connsiteY4" fmla="*/ 186 h 131494"/>
                <a:gd name="connsiteX5" fmla="*/ 49679 w 49858"/>
                <a:gd name="connsiteY5" fmla="*/ 20694 h 131494"/>
                <a:gd name="connsiteX6" fmla="*/ 36090 w 49858"/>
                <a:gd name="connsiteY6" fmla="*/ 115897 h 131494"/>
                <a:gd name="connsiteX7" fmla="*/ 18149 w 49858"/>
                <a:gd name="connsiteY7" fmla="*/ 131467 h 13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58" h="131494">
                  <a:moveTo>
                    <a:pt x="18177" y="131495"/>
                  </a:moveTo>
                  <a:cubicBezTo>
                    <a:pt x="17312" y="131495"/>
                    <a:pt x="16447" y="131439"/>
                    <a:pt x="15582" y="131300"/>
                  </a:cubicBezTo>
                  <a:cubicBezTo>
                    <a:pt x="5676" y="129877"/>
                    <a:pt x="-1216" y="120697"/>
                    <a:pt x="179" y="110791"/>
                  </a:cubicBezTo>
                  <a:lnTo>
                    <a:pt x="13768" y="15588"/>
                  </a:lnTo>
                  <a:cubicBezTo>
                    <a:pt x="15191" y="5682"/>
                    <a:pt x="24371" y="-1238"/>
                    <a:pt x="34276" y="186"/>
                  </a:cubicBezTo>
                  <a:cubicBezTo>
                    <a:pt x="44182" y="1609"/>
                    <a:pt x="51074" y="10788"/>
                    <a:pt x="49679" y="20694"/>
                  </a:cubicBezTo>
                  <a:lnTo>
                    <a:pt x="36090" y="115897"/>
                  </a:lnTo>
                  <a:cubicBezTo>
                    <a:pt x="34807" y="124938"/>
                    <a:pt x="27050" y="131467"/>
                    <a:pt x="18149" y="131467"/>
                  </a:cubicBezTo>
                  <a:close/>
                </a:path>
              </a:pathLst>
            </a:custGeom>
            <a:solidFill>
              <a:schemeClr val="accent1">
                <a:alpha val="25000"/>
              </a:schemeClr>
            </a:solidFill>
            <a:ln w="2783" cap="flat">
              <a:noFill/>
              <a:prstDash val="solid"/>
              <a:miter/>
            </a:ln>
          </p:spPr>
          <p:txBody>
            <a:bodyPr rtlCol="0" anchor="ctr"/>
            <a:lstStyle/>
            <a:p>
              <a:endParaRPr lang="zh-CN" altLang="en-US"/>
            </a:p>
          </p:txBody>
        </p:sp>
        <p:sp>
          <p:nvSpPr>
            <p:cNvPr id="27" name="任意多边形: 形状 7"/>
            <p:cNvSpPr/>
            <p:nvPr/>
          </p:nvSpPr>
          <p:spPr>
            <a:xfrm>
              <a:off x="11852510" y="3404171"/>
              <a:ext cx="56107" cy="138394"/>
            </a:xfrm>
            <a:custGeom>
              <a:avLst/>
              <a:gdLst>
                <a:gd name="connsiteX0" fmla="*/ 37945 w 56107"/>
                <a:gd name="connsiteY0" fmla="*/ 138394 h 138394"/>
                <a:gd name="connsiteX1" fmla="*/ 20171 w 56107"/>
                <a:gd name="connsiteY1" fmla="*/ 123718 h 138394"/>
                <a:gd name="connsiteX2" fmla="*/ 332 w 56107"/>
                <a:gd name="connsiteY2" fmla="*/ 21594 h 138394"/>
                <a:gd name="connsiteX3" fmla="*/ 14674 w 56107"/>
                <a:gd name="connsiteY3" fmla="*/ 332 h 138394"/>
                <a:gd name="connsiteX4" fmla="*/ 35936 w 56107"/>
                <a:gd name="connsiteY4" fmla="*/ 14674 h 138394"/>
                <a:gd name="connsiteX5" fmla="*/ 55775 w 56107"/>
                <a:gd name="connsiteY5" fmla="*/ 116798 h 138394"/>
                <a:gd name="connsiteX6" fmla="*/ 41433 w 56107"/>
                <a:gd name="connsiteY6" fmla="*/ 138059 h 138394"/>
                <a:gd name="connsiteX7" fmla="*/ 37945 w 56107"/>
                <a:gd name="connsiteY7" fmla="*/ 138394 h 13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107" h="138394">
                  <a:moveTo>
                    <a:pt x="37945" y="138394"/>
                  </a:moveTo>
                  <a:cubicBezTo>
                    <a:pt x="29435" y="138394"/>
                    <a:pt x="21845" y="132367"/>
                    <a:pt x="20171" y="123718"/>
                  </a:cubicBezTo>
                  <a:lnTo>
                    <a:pt x="332" y="21594"/>
                  </a:lnTo>
                  <a:cubicBezTo>
                    <a:pt x="-1565" y="11773"/>
                    <a:pt x="4853" y="2230"/>
                    <a:pt x="14674" y="332"/>
                  </a:cubicBezTo>
                  <a:cubicBezTo>
                    <a:pt x="24496" y="-1565"/>
                    <a:pt x="34039" y="4853"/>
                    <a:pt x="35936" y="14674"/>
                  </a:cubicBezTo>
                  <a:lnTo>
                    <a:pt x="55775" y="116798"/>
                  </a:lnTo>
                  <a:cubicBezTo>
                    <a:pt x="57672" y="126619"/>
                    <a:pt x="51255" y="136162"/>
                    <a:pt x="41433" y="138059"/>
                  </a:cubicBezTo>
                  <a:cubicBezTo>
                    <a:pt x="40261" y="138283"/>
                    <a:pt x="39117" y="138394"/>
                    <a:pt x="37945" y="138394"/>
                  </a:cubicBezTo>
                  <a:close/>
                </a:path>
              </a:pathLst>
            </a:custGeom>
            <a:solidFill>
              <a:schemeClr val="accent1">
                <a:alpha val="25000"/>
              </a:schemeClr>
            </a:solidFill>
            <a:ln w="2783" cap="flat">
              <a:noFill/>
              <a:prstDash val="solid"/>
              <a:miter/>
            </a:ln>
          </p:spPr>
          <p:txBody>
            <a:bodyPr rtlCol="0" anchor="ctr"/>
            <a:lstStyle/>
            <a:p>
              <a:endParaRPr lang="zh-CN" altLang="en-US"/>
            </a:p>
          </p:txBody>
        </p:sp>
        <p:sp>
          <p:nvSpPr>
            <p:cNvPr id="28" name="任意多边形: 形状 8"/>
            <p:cNvSpPr/>
            <p:nvPr/>
          </p:nvSpPr>
          <p:spPr>
            <a:xfrm>
              <a:off x="11707715" y="3203878"/>
              <a:ext cx="100909" cy="97498"/>
            </a:xfrm>
            <a:custGeom>
              <a:avLst/>
              <a:gdLst>
                <a:gd name="connsiteX0" fmla="*/ 82766 w 100909"/>
                <a:gd name="connsiteY0" fmla="*/ 97498 h 97498"/>
                <a:gd name="connsiteX1" fmla="*/ 70293 w 100909"/>
                <a:gd name="connsiteY1" fmla="*/ 92532 h 97498"/>
                <a:gd name="connsiteX2" fmla="*/ 5671 w 100909"/>
                <a:gd name="connsiteY2" fmla="*/ 31313 h 97498"/>
                <a:gd name="connsiteX3" fmla="*/ 4973 w 100909"/>
                <a:gd name="connsiteY3" fmla="*/ 5671 h 97498"/>
                <a:gd name="connsiteX4" fmla="*/ 30616 w 100909"/>
                <a:gd name="connsiteY4" fmla="*/ 4973 h 97498"/>
                <a:gd name="connsiteX5" fmla="*/ 95238 w 100909"/>
                <a:gd name="connsiteY5" fmla="*/ 66192 h 97498"/>
                <a:gd name="connsiteX6" fmla="*/ 95936 w 100909"/>
                <a:gd name="connsiteY6" fmla="*/ 91834 h 97498"/>
                <a:gd name="connsiteX7" fmla="*/ 82766 w 100909"/>
                <a:gd name="connsiteY7" fmla="*/ 97498 h 9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909" h="97498">
                  <a:moveTo>
                    <a:pt x="82766" y="97498"/>
                  </a:moveTo>
                  <a:cubicBezTo>
                    <a:pt x="78301" y="97498"/>
                    <a:pt x="73809" y="95852"/>
                    <a:pt x="70293" y="92532"/>
                  </a:cubicBezTo>
                  <a:lnTo>
                    <a:pt x="5671" y="31313"/>
                  </a:lnTo>
                  <a:cubicBezTo>
                    <a:pt x="-1612" y="24421"/>
                    <a:pt x="-1919" y="12953"/>
                    <a:pt x="4973" y="5671"/>
                  </a:cubicBezTo>
                  <a:cubicBezTo>
                    <a:pt x="11865" y="-1612"/>
                    <a:pt x="23333" y="-1919"/>
                    <a:pt x="30616" y="4973"/>
                  </a:cubicBezTo>
                  <a:lnTo>
                    <a:pt x="95238" y="66192"/>
                  </a:lnTo>
                  <a:cubicBezTo>
                    <a:pt x="102521" y="73084"/>
                    <a:pt x="102828" y="84551"/>
                    <a:pt x="95936" y="91834"/>
                  </a:cubicBezTo>
                  <a:cubicBezTo>
                    <a:pt x="92364" y="95601"/>
                    <a:pt x="87565" y="97498"/>
                    <a:pt x="82766" y="97498"/>
                  </a:cubicBezTo>
                  <a:close/>
                </a:path>
              </a:pathLst>
            </a:custGeom>
            <a:solidFill>
              <a:schemeClr val="accent1">
                <a:alpha val="25000"/>
              </a:schemeClr>
            </a:solidFill>
            <a:ln w="2783" cap="flat">
              <a:noFill/>
              <a:prstDash val="solid"/>
              <a:miter/>
            </a:ln>
          </p:spPr>
          <p:txBody>
            <a:bodyPr rtlCol="0" anchor="ctr"/>
            <a:lstStyle/>
            <a:p>
              <a:endParaRPr lang="zh-CN" altLang="en-US"/>
            </a:p>
          </p:txBody>
        </p:sp>
        <p:sp>
          <p:nvSpPr>
            <p:cNvPr id="29" name="任意多边形: 形状 9"/>
            <p:cNvSpPr/>
            <p:nvPr/>
          </p:nvSpPr>
          <p:spPr>
            <a:xfrm>
              <a:off x="11571706" y="2996466"/>
              <a:ext cx="80479" cy="117906"/>
            </a:xfrm>
            <a:custGeom>
              <a:avLst/>
              <a:gdLst>
                <a:gd name="connsiteX0" fmla="*/ 62353 w 80479"/>
                <a:gd name="connsiteY0" fmla="*/ 117907 h 117906"/>
                <a:gd name="connsiteX1" fmla="*/ 46392 w 80479"/>
                <a:gd name="connsiteY1" fmla="*/ 108392 h 117906"/>
                <a:gd name="connsiteX2" fmla="*/ 2195 w 80479"/>
                <a:gd name="connsiteY2" fmla="*/ 26777 h 117906"/>
                <a:gd name="connsiteX3" fmla="*/ 9505 w 80479"/>
                <a:gd name="connsiteY3" fmla="*/ 2195 h 117906"/>
                <a:gd name="connsiteX4" fmla="*/ 34087 w 80479"/>
                <a:gd name="connsiteY4" fmla="*/ 9505 h 117906"/>
                <a:gd name="connsiteX5" fmla="*/ 78285 w 80479"/>
                <a:gd name="connsiteY5" fmla="*/ 91120 h 117906"/>
                <a:gd name="connsiteX6" fmla="*/ 70974 w 80479"/>
                <a:gd name="connsiteY6" fmla="*/ 115702 h 117906"/>
                <a:gd name="connsiteX7" fmla="*/ 62353 w 80479"/>
                <a:gd name="connsiteY7" fmla="*/ 117907 h 11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479" h="117906">
                  <a:moveTo>
                    <a:pt x="62353" y="117907"/>
                  </a:moveTo>
                  <a:cubicBezTo>
                    <a:pt x="55907" y="117907"/>
                    <a:pt x="49685" y="114475"/>
                    <a:pt x="46392" y="108392"/>
                  </a:cubicBezTo>
                  <a:lnTo>
                    <a:pt x="2195" y="26777"/>
                  </a:lnTo>
                  <a:cubicBezTo>
                    <a:pt x="-2577" y="17960"/>
                    <a:pt x="688" y="6966"/>
                    <a:pt x="9505" y="2195"/>
                  </a:cubicBezTo>
                  <a:cubicBezTo>
                    <a:pt x="18322" y="-2577"/>
                    <a:pt x="29316" y="688"/>
                    <a:pt x="34087" y="9505"/>
                  </a:cubicBezTo>
                  <a:lnTo>
                    <a:pt x="78285" y="91120"/>
                  </a:lnTo>
                  <a:cubicBezTo>
                    <a:pt x="83056" y="99937"/>
                    <a:pt x="79792" y="110931"/>
                    <a:pt x="70974" y="115702"/>
                  </a:cubicBezTo>
                  <a:cubicBezTo>
                    <a:pt x="68240" y="117181"/>
                    <a:pt x="65282" y="117907"/>
                    <a:pt x="62353" y="117907"/>
                  </a:cubicBezTo>
                  <a:close/>
                </a:path>
              </a:pathLst>
            </a:custGeom>
            <a:solidFill>
              <a:schemeClr val="accent1">
                <a:alpha val="25000"/>
              </a:schemeClr>
            </a:solidFill>
            <a:ln w="2783" cap="flat">
              <a:noFill/>
              <a:prstDash val="solid"/>
              <a:miter/>
            </a:ln>
          </p:spPr>
          <p:txBody>
            <a:bodyPr rtlCol="0" anchor="ctr"/>
            <a:lstStyle/>
            <a:p>
              <a:endParaRPr lang="zh-CN" altLang="en-US"/>
            </a:p>
          </p:txBody>
        </p:sp>
        <p:sp>
          <p:nvSpPr>
            <p:cNvPr id="30" name="任意多边形: 形状 10"/>
            <p:cNvSpPr/>
            <p:nvPr/>
          </p:nvSpPr>
          <p:spPr>
            <a:xfrm>
              <a:off x="11587811" y="2774585"/>
              <a:ext cx="83148" cy="125078"/>
            </a:xfrm>
            <a:custGeom>
              <a:avLst/>
              <a:gdLst>
                <a:gd name="connsiteX0" fmla="*/ 18122 w 83148"/>
                <a:gd name="connsiteY0" fmla="*/ 125050 h 125078"/>
                <a:gd name="connsiteX1" fmla="*/ 9668 w 83148"/>
                <a:gd name="connsiteY1" fmla="*/ 122958 h 125078"/>
                <a:gd name="connsiteX2" fmla="*/ 2106 w 83148"/>
                <a:gd name="connsiteY2" fmla="*/ 98459 h 125078"/>
                <a:gd name="connsiteX3" fmla="*/ 48983 w 83148"/>
                <a:gd name="connsiteY3" fmla="*/ 9673 h 125078"/>
                <a:gd name="connsiteX4" fmla="*/ 73481 w 83148"/>
                <a:gd name="connsiteY4" fmla="*/ 2112 h 125078"/>
                <a:gd name="connsiteX5" fmla="*/ 81043 w 83148"/>
                <a:gd name="connsiteY5" fmla="*/ 26610 h 125078"/>
                <a:gd name="connsiteX6" fmla="*/ 34166 w 83148"/>
                <a:gd name="connsiteY6" fmla="*/ 115396 h 125078"/>
                <a:gd name="connsiteX7" fmla="*/ 18122 w 83148"/>
                <a:gd name="connsiteY7" fmla="*/ 125078 h 12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148" h="125078">
                  <a:moveTo>
                    <a:pt x="18122" y="125050"/>
                  </a:moveTo>
                  <a:cubicBezTo>
                    <a:pt x="15276" y="125050"/>
                    <a:pt x="12374" y="124381"/>
                    <a:pt x="9668" y="122958"/>
                  </a:cubicBezTo>
                  <a:cubicBezTo>
                    <a:pt x="823" y="118270"/>
                    <a:pt x="-2581" y="107304"/>
                    <a:pt x="2106" y="98459"/>
                  </a:cubicBezTo>
                  <a:lnTo>
                    <a:pt x="48983" y="9673"/>
                  </a:lnTo>
                  <a:cubicBezTo>
                    <a:pt x="53670" y="800"/>
                    <a:pt x="64636" y="-2576"/>
                    <a:pt x="73481" y="2112"/>
                  </a:cubicBezTo>
                  <a:cubicBezTo>
                    <a:pt x="82326" y="6799"/>
                    <a:pt x="85730" y="17765"/>
                    <a:pt x="81043" y="26610"/>
                  </a:cubicBezTo>
                  <a:lnTo>
                    <a:pt x="34166" y="115396"/>
                  </a:lnTo>
                  <a:cubicBezTo>
                    <a:pt x="30902" y="121562"/>
                    <a:pt x="24624" y="125078"/>
                    <a:pt x="18122" y="125078"/>
                  </a:cubicBezTo>
                  <a:close/>
                </a:path>
              </a:pathLst>
            </a:custGeom>
            <a:solidFill>
              <a:schemeClr val="accent1">
                <a:alpha val="25000"/>
              </a:schemeClr>
            </a:solidFill>
            <a:ln w="2783" cap="flat">
              <a:noFill/>
              <a:prstDash val="solid"/>
              <a:miter/>
            </a:ln>
          </p:spPr>
          <p:txBody>
            <a:bodyPr rtlCol="0" anchor="ctr"/>
            <a:lstStyle/>
            <a:p>
              <a:endParaRPr lang="zh-CN" altLang="en-US"/>
            </a:p>
          </p:txBody>
        </p:sp>
        <p:sp>
          <p:nvSpPr>
            <p:cNvPr id="31" name="任意多边形: 形状 11"/>
            <p:cNvSpPr/>
            <p:nvPr/>
          </p:nvSpPr>
          <p:spPr>
            <a:xfrm>
              <a:off x="11553935" y="3964094"/>
              <a:ext cx="173118" cy="196234"/>
            </a:xfrm>
            <a:custGeom>
              <a:avLst/>
              <a:gdLst>
                <a:gd name="connsiteX0" fmla="*/ 136794 w 173118"/>
                <a:gd name="connsiteY0" fmla="*/ 196207 h 196234"/>
                <a:gd name="connsiteX1" fmla="*/ 127726 w 173118"/>
                <a:gd name="connsiteY1" fmla="*/ 195733 h 196234"/>
                <a:gd name="connsiteX2" fmla="*/ 125577 w 173118"/>
                <a:gd name="connsiteY2" fmla="*/ 195565 h 196234"/>
                <a:gd name="connsiteX3" fmla="*/ 63159 w 173118"/>
                <a:gd name="connsiteY3" fmla="*/ 184320 h 196234"/>
                <a:gd name="connsiteX4" fmla="*/ 57160 w 173118"/>
                <a:gd name="connsiteY4" fmla="*/ 182869 h 196234"/>
                <a:gd name="connsiteX5" fmla="*/ 52780 w 173118"/>
                <a:gd name="connsiteY5" fmla="*/ 181837 h 196234"/>
                <a:gd name="connsiteX6" fmla="*/ 12572 w 173118"/>
                <a:gd name="connsiteY6" fmla="*/ 161775 h 196234"/>
                <a:gd name="connsiteX7" fmla="*/ 1969 w 173118"/>
                <a:gd name="connsiteY7" fmla="*/ 149358 h 196234"/>
                <a:gd name="connsiteX8" fmla="*/ 853 w 173118"/>
                <a:gd name="connsiteY8" fmla="*/ 135630 h 196234"/>
                <a:gd name="connsiteX9" fmla="*/ 44409 w 173118"/>
                <a:gd name="connsiteY9" fmla="*/ 11631 h 196234"/>
                <a:gd name="connsiteX10" fmla="*/ 58360 w 173118"/>
                <a:gd name="connsiteY10" fmla="*/ 247 h 196234"/>
                <a:gd name="connsiteX11" fmla="*/ 75241 w 173118"/>
                <a:gd name="connsiteY11" fmla="*/ 6525 h 196234"/>
                <a:gd name="connsiteX12" fmla="*/ 169412 w 173118"/>
                <a:gd name="connsiteY12" fmla="*/ 179549 h 196234"/>
                <a:gd name="connsiteX13" fmla="*/ 136794 w 173118"/>
                <a:gd name="connsiteY13" fmla="*/ 196235 h 196234"/>
                <a:gd name="connsiteX14" fmla="*/ 38661 w 173118"/>
                <a:gd name="connsiteY14" fmla="*/ 136440 h 196234"/>
                <a:gd name="connsiteX15" fmla="*/ 38996 w 173118"/>
                <a:gd name="connsiteY15" fmla="*/ 136858 h 196234"/>
                <a:gd name="connsiteX16" fmla="*/ 60955 w 173118"/>
                <a:gd name="connsiteY16" fmla="*/ 146484 h 196234"/>
                <a:gd name="connsiteX17" fmla="*/ 65699 w 173118"/>
                <a:gd name="connsiteY17" fmla="*/ 147601 h 196234"/>
                <a:gd name="connsiteX18" fmla="*/ 71781 w 173118"/>
                <a:gd name="connsiteY18" fmla="*/ 149080 h 196234"/>
                <a:gd name="connsiteX19" fmla="*/ 128033 w 173118"/>
                <a:gd name="connsiteY19" fmla="*/ 159347 h 196234"/>
                <a:gd name="connsiteX20" fmla="*/ 130823 w 173118"/>
                <a:gd name="connsiteY20" fmla="*/ 159571 h 196234"/>
                <a:gd name="connsiteX21" fmla="*/ 136292 w 173118"/>
                <a:gd name="connsiteY21" fmla="*/ 159934 h 196234"/>
                <a:gd name="connsiteX22" fmla="*/ 67233 w 173118"/>
                <a:gd name="connsiteY22" fmla="*/ 53904 h 196234"/>
                <a:gd name="connsiteX23" fmla="*/ 38661 w 173118"/>
                <a:gd name="connsiteY23" fmla="*/ 136440 h 19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3118" h="196234">
                  <a:moveTo>
                    <a:pt x="136794" y="196207"/>
                  </a:moveTo>
                  <a:cubicBezTo>
                    <a:pt x="133251" y="196207"/>
                    <a:pt x="130070" y="195928"/>
                    <a:pt x="127726" y="195733"/>
                  </a:cubicBezTo>
                  <a:cubicBezTo>
                    <a:pt x="126945" y="195677"/>
                    <a:pt x="126219" y="195593"/>
                    <a:pt x="125577" y="195565"/>
                  </a:cubicBezTo>
                  <a:cubicBezTo>
                    <a:pt x="102837" y="194031"/>
                    <a:pt x="83584" y="189315"/>
                    <a:pt x="63159" y="184320"/>
                  </a:cubicBezTo>
                  <a:lnTo>
                    <a:pt x="57160" y="182869"/>
                  </a:lnTo>
                  <a:cubicBezTo>
                    <a:pt x="55682" y="182507"/>
                    <a:pt x="54231" y="182172"/>
                    <a:pt x="52780" y="181837"/>
                  </a:cubicBezTo>
                  <a:cubicBezTo>
                    <a:pt x="40140" y="178907"/>
                    <a:pt x="24598" y="175308"/>
                    <a:pt x="12572" y="161775"/>
                  </a:cubicBezTo>
                  <a:cubicBezTo>
                    <a:pt x="8052" y="158511"/>
                    <a:pt x="4508" y="154353"/>
                    <a:pt x="1969" y="149358"/>
                  </a:cubicBezTo>
                  <a:cubicBezTo>
                    <a:pt x="-179" y="145117"/>
                    <a:pt x="-598" y="140178"/>
                    <a:pt x="853" y="135630"/>
                  </a:cubicBezTo>
                  <a:cubicBezTo>
                    <a:pt x="14107" y="94056"/>
                    <a:pt x="28755" y="52341"/>
                    <a:pt x="44409" y="11631"/>
                  </a:cubicBezTo>
                  <a:cubicBezTo>
                    <a:pt x="46725" y="5632"/>
                    <a:pt x="52026" y="1307"/>
                    <a:pt x="58360" y="247"/>
                  </a:cubicBezTo>
                  <a:cubicBezTo>
                    <a:pt x="64694" y="-813"/>
                    <a:pt x="71139" y="1587"/>
                    <a:pt x="75241" y="6525"/>
                  </a:cubicBezTo>
                  <a:cubicBezTo>
                    <a:pt x="169440" y="119279"/>
                    <a:pt x="181020" y="157255"/>
                    <a:pt x="169412" y="179549"/>
                  </a:cubicBezTo>
                  <a:cubicBezTo>
                    <a:pt x="161990" y="193779"/>
                    <a:pt x="147565" y="196235"/>
                    <a:pt x="136794" y="196235"/>
                  </a:cubicBezTo>
                  <a:close/>
                  <a:moveTo>
                    <a:pt x="38661" y="136440"/>
                  </a:moveTo>
                  <a:cubicBezTo>
                    <a:pt x="38661" y="136440"/>
                    <a:pt x="38884" y="136719"/>
                    <a:pt x="38996" y="136858"/>
                  </a:cubicBezTo>
                  <a:cubicBezTo>
                    <a:pt x="43181" y="142160"/>
                    <a:pt x="49403" y="143806"/>
                    <a:pt x="60955" y="146484"/>
                  </a:cubicBezTo>
                  <a:cubicBezTo>
                    <a:pt x="62518" y="146847"/>
                    <a:pt x="64108" y="147210"/>
                    <a:pt x="65699" y="147601"/>
                  </a:cubicBezTo>
                  <a:lnTo>
                    <a:pt x="71781" y="149080"/>
                  </a:lnTo>
                  <a:cubicBezTo>
                    <a:pt x="91453" y="153879"/>
                    <a:pt x="108417" y="158036"/>
                    <a:pt x="128033" y="159347"/>
                  </a:cubicBezTo>
                  <a:cubicBezTo>
                    <a:pt x="128870" y="159403"/>
                    <a:pt x="129819" y="159487"/>
                    <a:pt x="130823" y="159571"/>
                  </a:cubicBezTo>
                  <a:cubicBezTo>
                    <a:pt x="132190" y="159682"/>
                    <a:pt x="134311" y="159878"/>
                    <a:pt x="136292" y="159934"/>
                  </a:cubicBezTo>
                  <a:cubicBezTo>
                    <a:pt x="134116" y="150447"/>
                    <a:pt x="122731" y="123018"/>
                    <a:pt x="67233" y="53904"/>
                  </a:cubicBezTo>
                  <a:cubicBezTo>
                    <a:pt x="57188" y="81192"/>
                    <a:pt x="47618" y="108816"/>
                    <a:pt x="38661" y="136440"/>
                  </a:cubicBezTo>
                  <a:close/>
                </a:path>
              </a:pathLst>
            </a:custGeom>
            <a:solidFill>
              <a:schemeClr val="accent1">
                <a:alpha val="25000"/>
              </a:schemeClr>
            </a:solidFill>
            <a:ln w="2783" cap="flat">
              <a:noFill/>
              <a:prstDash val="solid"/>
              <a:miter/>
            </a:ln>
          </p:spPr>
          <p:txBody>
            <a:bodyPr rtlCol="0" anchor="ctr"/>
            <a:lstStyle/>
            <a:p>
              <a:endParaRPr lang="zh-CN" altLang="en-US"/>
            </a:p>
          </p:txBody>
        </p:sp>
      </p:grpSp>
      <p:sp>
        <p:nvSpPr>
          <p:cNvPr id="18" name="任意多边形: 形状 12"/>
          <p:cNvSpPr/>
          <p:nvPr/>
        </p:nvSpPr>
        <p:spPr>
          <a:xfrm flipV="1">
            <a:off x="10990525" y="131886"/>
            <a:ext cx="181346" cy="181346"/>
          </a:xfrm>
          <a:custGeom>
            <a:avLst/>
            <a:gdLst>
              <a:gd name="connsiteX0" fmla="*/ 296123 w 296122"/>
              <a:gd name="connsiteY0" fmla="*/ 148061 h 296122"/>
              <a:gd name="connsiteX1" fmla="*/ 148061 w 296122"/>
              <a:gd name="connsiteY1" fmla="*/ 296122 h 296122"/>
              <a:gd name="connsiteX2" fmla="*/ 0 w 296122"/>
              <a:gd name="connsiteY2" fmla="*/ 148061 h 296122"/>
              <a:gd name="connsiteX3" fmla="*/ 148061 w 296122"/>
              <a:gd name="connsiteY3" fmla="*/ 0 h 296122"/>
              <a:gd name="connsiteX4" fmla="*/ 296123 w 296122"/>
              <a:gd name="connsiteY4" fmla="*/ 148061 h 296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22" h="296122">
                <a:moveTo>
                  <a:pt x="296123" y="148061"/>
                </a:moveTo>
                <a:cubicBezTo>
                  <a:pt x="296123" y="229833"/>
                  <a:pt x="229833" y="296122"/>
                  <a:pt x="148061" y="296122"/>
                </a:cubicBezTo>
                <a:cubicBezTo>
                  <a:pt x="66289" y="296122"/>
                  <a:pt x="0" y="229833"/>
                  <a:pt x="0" y="148061"/>
                </a:cubicBezTo>
                <a:cubicBezTo>
                  <a:pt x="0" y="66289"/>
                  <a:pt x="66289" y="0"/>
                  <a:pt x="148061" y="0"/>
                </a:cubicBezTo>
                <a:cubicBezTo>
                  <a:pt x="229833" y="0"/>
                  <a:pt x="296123" y="66289"/>
                  <a:pt x="296123" y="148061"/>
                </a:cubicBezTo>
                <a:close/>
              </a:path>
            </a:pathLst>
          </a:custGeom>
          <a:solidFill>
            <a:schemeClr val="accent1">
              <a:alpha val="25000"/>
            </a:schemeClr>
          </a:solidFill>
          <a:ln w="4549" cap="flat">
            <a:noFill/>
            <a:prstDash val="solid"/>
            <a:miter/>
          </a:ln>
        </p:spPr>
        <p:txBody>
          <a:bodyPr rtlCol="0" anchor="ctr"/>
          <a:lstStyle/>
          <a:p>
            <a:endParaRPr lang="zh-CN" altLang="en-US"/>
          </a:p>
        </p:txBody>
      </p:sp>
      <p:sp>
        <p:nvSpPr>
          <p:cNvPr id="6" name="任意多边形: 形状 13"/>
          <p:cNvSpPr/>
          <p:nvPr/>
        </p:nvSpPr>
        <p:spPr>
          <a:xfrm flipV="1">
            <a:off x="10492765" y="131886"/>
            <a:ext cx="181346" cy="181346"/>
          </a:xfrm>
          <a:custGeom>
            <a:avLst/>
            <a:gdLst>
              <a:gd name="connsiteX0" fmla="*/ 296123 w 296122"/>
              <a:gd name="connsiteY0" fmla="*/ 148061 h 296122"/>
              <a:gd name="connsiteX1" fmla="*/ 148061 w 296122"/>
              <a:gd name="connsiteY1" fmla="*/ 296122 h 296122"/>
              <a:gd name="connsiteX2" fmla="*/ 0 w 296122"/>
              <a:gd name="connsiteY2" fmla="*/ 148061 h 296122"/>
              <a:gd name="connsiteX3" fmla="*/ 148061 w 296122"/>
              <a:gd name="connsiteY3" fmla="*/ 0 h 296122"/>
              <a:gd name="connsiteX4" fmla="*/ 296123 w 296122"/>
              <a:gd name="connsiteY4" fmla="*/ 148061 h 296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22" h="296122">
                <a:moveTo>
                  <a:pt x="296123" y="148061"/>
                </a:moveTo>
                <a:cubicBezTo>
                  <a:pt x="296123" y="229833"/>
                  <a:pt x="229833" y="296122"/>
                  <a:pt x="148061" y="296122"/>
                </a:cubicBezTo>
                <a:cubicBezTo>
                  <a:pt x="66289" y="296122"/>
                  <a:pt x="0" y="229833"/>
                  <a:pt x="0" y="148061"/>
                </a:cubicBezTo>
                <a:cubicBezTo>
                  <a:pt x="0" y="66289"/>
                  <a:pt x="66289" y="0"/>
                  <a:pt x="148061" y="0"/>
                </a:cubicBezTo>
                <a:cubicBezTo>
                  <a:pt x="229833" y="0"/>
                  <a:pt x="296123" y="66289"/>
                  <a:pt x="296123" y="148061"/>
                </a:cubicBezTo>
                <a:close/>
              </a:path>
            </a:pathLst>
          </a:custGeom>
          <a:solidFill>
            <a:schemeClr val="accent1">
              <a:alpha val="25000"/>
            </a:schemeClr>
          </a:solidFill>
          <a:ln w="4549" cap="flat">
            <a:noFill/>
            <a:prstDash val="solid"/>
            <a:miter/>
          </a:ln>
        </p:spPr>
        <p:txBody>
          <a:bodyPr rtlCol="0" anchor="ctr"/>
          <a:lstStyle/>
          <a:p>
            <a:endParaRPr lang="zh-CN" altLang="en-US"/>
          </a:p>
        </p:txBody>
      </p:sp>
      <p:sp>
        <p:nvSpPr>
          <p:cNvPr id="2" name="任意多边形: 形状 15"/>
          <p:cNvSpPr/>
          <p:nvPr/>
        </p:nvSpPr>
        <p:spPr>
          <a:xfrm flipV="1">
            <a:off x="11374688" y="107074"/>
            <a:ext cx="774413" cy="403513"/>
          </a:xfrm>
          <a:custGeom>
            <a:avLst/>
            <a:gdLst>
              <a:gd name="connsiteX0" fmla="*/ 22275 w 774413"/>
              <a:gd name="connsiteY0" fmla="*/ 403514 h 403513"/>
              <a:gd name="connsiteX1" fmla="*/ 1319 w 774413"/>
              <a:gd name="connsiteY1" fmla="*/ 388662 h 403513"/>
              <a:gd name="connsiteX2" fmla="*/ 4599 w 774413"/>
              <a:gd name="connsiteY2" fmla="*/ 343150 h 403513"/>
              <a:gd name="connsiteX3" fmla="*/ 177307 w 774413"/>
              <a:gd name="connsiteY3" fmla="*/ 242241 h 403513"/>
              <a:gd name="connsiteX4" fmla="*/ 271839 w 774413"/>
              <a:gd name="connsiteY4" fmla="*/ 251079 h 403513"/>
              <a:gd name="connsiteX5" fmla="*/ 270107 w 774413"/>
              <a:gd name="connsiteY5" fmla="*/ 226068 h 403513"/>
              <a:gd name="connsiteX6" fmla="*/ 332612 w 774413"/>
              <a:gd name="connsiteY6" fmla="*/ 127391 h 403513"/>
              <a:gd name="connsiteX7" fmla="*/ 470104 w 774413"/>
              <a:gd name="connsiteY7" fmla="*/ 122289 h 403513"/>
              <a:gd name="connsiteX8" fmla="*/ 526595 w 774413"/>
              <a:gd name="connsiteY8" fmla="*/ 145978 h 403513"/>
              <a:gd name="connsiteX9" fmla="*/ 522495 w 774413"/>
              <a:gd name="connsiteY9" fmla="*/ 93998 h 403513"/>
              <a:gd name="connsiteX10" fmla="*/ 577073 w 774413"/>
              <a:gd name="connsiteY10" fmla="*/ 11949 h 403513"/>
              <a:gd name="connsiteX11" fmla="*/ 692606 w 774413"/>
              <a:gd name="connsiteY11" fmla="*/ 14819 h 403513"/>
              <a:gd name="connsiteX12" fmla="*/ 764951 w 774413"/>
              <a:gd name="connsiteY12" fmla="*/ 53452 h 403513"/>
              <a:gd name="connsiteX13" fmla="*/ 770874 w 774413"/>
              <a:gd name="connsiteY13" fmla="*/ 77050 h 403513"/>
              <a:gd name="connsiteX14" fmla="*/ 741535 w 774413"/>
              <a:gd name="connsiteY14" fmla="*/ 81834 h 403513"/>
              <a:gd name="connsiteX15" fmla="*/ 669190 w 774413"/>
              <a:gd name="connsiteY15" fmla="*/ 43201 h 403513"/>
              <a:gd name="connsiteX16" fmla="*/ 598212 w 774413"/>
              <a:gd name="connsiteY16" fmla="*/ 41424 h 403513"/>
              <a:gd name="connsiteX17" fmla="*/ 564681 w 774413"/>
              <a:gd name="connsiteY17" fmla="*/ 91811 h 403513"/>
              <a:gd name="connsiteX18" fmla="*/ 571150 w 774413"/>
              <a:gd name="connsiteY18" fmla="*/ 173951 h 403513"/>
              <a:gd name="connsiteX19" fmla="*/ 561583 w 774413"/>
              <a:gd name="connsiteY19" fmla="*/ 189303 h 403513"/>
              <a:gd name="connsiteX20" fmla="*/ 540262 w 774413"/>
              <a:gd name="connsiteY20" fmla="*/ 190123 h 403513"/>
              <a:gd name="connsiteX21" fmla="*/ 450514 w 774413"/>
              <a:gd name="connsiteY21" fmla="*/ 152493 h 403513"/>
              <a:gd name="connsiteX22" fmla="*/ 355527 w 774413"/>
              <a:gd name="connsiteY22" fmla="*/ 156047 h 403513"/>
              <a:gd name="connsiteX23" fmla="*/ 312339 w 774413"/>
              <a:gd name="connsiteY23" fmla="*/ 224200 h 403513"/>
              <a:gd name="connsiteX24" fmla="*/ 315619 w 774413"/>
              <a:gd name="connsiteY24" fmla="*/ 272309 h 403513"/>
              <a:gd name="connsiteX25" fmla="*/ 307738 w 774413"/>
              <a:gd name="connsiteY25" fmla="*/ 286523 h 403513"/>
              <a:gd name="connsiteX26" fmla="*/ 288741 w 774413"/>
              <a:gd name="connsiteY26" fmla="*/ 289620 h 403513"/>
              <a:gd name="connsiteX27" fmla="*/ 175257 w 774413"/>
              <a:gd name="connsiteY27" fmla="*/ 276272 h 403513"/>
              <a:gd name="connsiteX28" fmla="*/ 45555 w 774413"/>
              <a:gd name="connsiteY28" fmla="*/ 351578 h 403513"/>
              <a:gd name="connsiteX29" fmla="*/ 43278 w 774413"/>
              <a:gd name="connsiteY29" fmla="*/ 384289 h 403513"/>
              <a:gd name="connsiteX30" fmla="*/ 24963 w 774413"/>
              <a:gd name="connsiteY30" fmla="*/ 403377 h 403513"/>
              <a:gd name="connsiteX31" fmla="*/ 22230 w 774413"/>
              <a:gd name="connsiteY31" fmla="*/ 403514 h 40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74413" h="403513">
                <a:moveTo>
                  <a:pt x="22275" y="403514"/>
                </a:moveTo>
                <a:cubicBezTo>
                  <a:pt x="11797" y="403514"/>
                  <a:pt x="2686" y="397227"/>
                  <a:pt x="1319" y="388662"/>
                </a:cubicBezTo>
                <a:cubicBezTo>
                  <a:pt x="-1186" y="372899"/>
                  <a:pt x="-139" y="358002"/>
                  <a:pt x="4599" y="343150"/>
                </a:cubicBezTo>
                <a:cubicBezTo>
                  <a:pt x="24189" y="281648"/>
                  <a:pt x="96716" y="239143"/>
                  <a:pt x="177307" y="242241"/>
                </a:cubicBezTo>
                <a:cubicBezTo>
                  <a:pt x="205325" y="243289"/>
                  <a:pt x="234072" y="244382"/>
                  <a:pt x="271839" y="251079"/>
                </a:cubicBezTo>
                <a:lnTo>
                  <a:pt x="270107" y="226068"/>
                </a:lnTo>
                <a:cubicBezTo>
                  <a:pt x="267374" y="186023"/>
                  <a:pt x="290745" y="149122"/>
                  <a:pt x="332612" y="127391"/>
                </a:cubicBezTo>
                <a:cubicBezTo>
                  <a:pt x="374479" y="105660"/>
                  <a:pt x="425914" y="103747"/>
                  <a:pt x="470104" y="122289"/>
                </a:cubicBezTo>
                <a:lnTo>
                  <a:pt x="526595" y="145978"/>
                </a:lnTo>
                <a:lnTo>
                  <a:pt x="522495" y="93998"/>
                </a:lnTo>
                <a:cubicBezTo>
                  <a:pt x="519853" y="60285"/>
                  <a:pt x="540763" y="28851"/>
                  <a:pt x="577073" y="11949"/>
                </a:cubicBezTo>
                <a:cubicBezTo>
                  <a:pt x="613382" y="-4953"/>
                  <a:pt x="657664" y="-3859"/>
                  <a:pt x="692606" y="14819"/>
                </a:cubicBezTo>
                <a:lnTo>
                  <a:pt x="764951" y="53452"/>
                </a:lnTo>
                <a:cubicBezTo>
                  <a:pt x="774701" y="58645"/>
                  <a:pt x="777343" y="69214"/>
                  <a:pt x="770874" y="77050"/>
                </a:cubicBezTo>
                <a:cubicBezTo>
                  <a:pt x="764405" y="84886"/>
                  <a:pt x="751284" y="87027"/>
                  <a:pt x="741535" y="81834"/>
                </a:cubicBezTo>
                <a:lnTo>
                  <a:pt x="669190" y="43201"/>
                </a:lnTo>
                <a:cubicBezTo>
                  <a:pt x="647413" y="31584"/>
                  <a:pt x="620853" y="30901"/>
                  <a:pt x="598212" y="41424"/>
                </a:cubicBezTo>
                <a:cubicBezTo>
                  <a:pt x="575569" y="51948"/>
                  <a:pt x="563041" y="70809"/>
                  <a:pt x="564681" y="91811"/>
                </a:cubicBezTo>
                <a:lnTo>
                  <a:pt x="571150" y="173951"/>
                </a:lnTo>
                <a:cubicBezTo>
                  <a:pt x="571651" y="180101"/>
                  <a:pt x="567961" y="185978"/>
                  <a:pt x="561583" y="189303"/>
                </a:cubicBezTo>
                <a:cubicBezTo>
                  <a:pt x="555205" y="192675"/>
                  <a:pt x="547050" y="192994"/>
                  <a:pt x="540262" y="190123"/>
                </a:cubicBezTo>
                <a:lnTo>
                  <a:pt x="450514" y="152493"/>
                </a:lnTo>
                <a:cubicBezTo>
                  <a:pt x="419991" y="139692"/>
                  <a:pt x="384502" y="141013"/>
                  <a:pt x="355527" y="156047"/>
                </a:cubicBezTo>
                <a:cubicBezTo>
                  <a:pt x="326599" y="171080"/>
                  <a:pt x="310471" y="196547"/>
                  <a:pt x="312339" y="224200"/>
                </a:cubicBezTo>
                <a:lnTo>
                  <a:pt x="315619" y="272309"/>
                </a:lnTo>
                <a:cubicBezTo>
                  <a:pt x="315984" y="277821"/>
                  <a:pt x="313068" y="283106"/>
                  <a:pt x="307738" y="286523"/>
                </a:cubicBezTo>
                <a:cubicBezTo>
                  <a:pt x="302408" y="289985"/>
                  <a:pt x="295346" y="291124"/>
                  <a:pt x="288741" y="289620"/>
                </a:cubicBezTo>
                <a:cubicBezTo>
                  <a:pt x="240860" y="278732"/>
                  <a:pt x="208970" y="277548"/>
                  <a:pt x="175257" y="276272"/>
                </a:cubicBezTo>
                <a:cubicBezTo>
                  <a:pt x="114757" y="273994"/>
                  <a:pt x="60134" y="305657"/>
                  <a:pt x="45555" y="351578"/>
                </a:cubicBezTo>
                <a:cubicBezTo>
                  <a:pt x="42139" y="362330"/>
                  <a:pt x="41410" y="372717"/>
                  <a:pt x="43278" y="384289"/>
                </a:cubicBezTo>
                <a:cubicBezTo>
                  <a:pt x="44781" y="393628"/>
                  <a:pt x="36580" y="402147"/>
                  <a:pt x="24963" y="403377"/>
                </a:cubicBezTo>
                <a:cubicBezTo>
                  <a:pt x="24052" y="403468"/>
                  <a:pt x="23141" y="403514"/>
                  <a:pt x="22230" y="403514"/>
                </a:cubicBezTo>
                <a:close/>
              </a:path>
            </a:pathLst>
          </a:custGeom>
          <a:solidFill>
            <a:schemeClr val="accent1">
              <a:alpha val="25000"/>
            </a:schemeClr>
          </a:solidFill>
          <a:ln w="4549" cap="flat">
            <a:noFill/>
            <a:prstDash val="solid"/>
            <a:miter/>
          </a:ln>
        </p:spPr>
        <p:txBody>
          <a:bodyPr rtlCol="0" anchor="ctr"/>
          <a:lstStyle/>
          <a:p>
            <a:endParaRPr lang="zh-CN" altLang="en-US"/>
          </a:p>
        </p:txBody>
      </p:sp>
      <p:pic>
        <p:nvPicPr>
          <p:cNvPr id="19" name="图形 18"/>
          <p:cNvPicPr>
            <a:picLocks noChangeAspect="1"/>
          </p:cNvPicPr>
          <p:nvPr/>
        </p:nvPicPr>
        <p:blipFill>
          <a:blip r:embed="rId34"/>
          <a:stretch>
            <a:fillRect/>
          </a:stretch>
        </p:blipFill>
        <p:spPr>
          <a:xfrm>
            <a:off x="120014" y="202882"/>
            <a:ext cx="504825" cy="474536"/>
          </a:xfrm>
          <a:prstGeom prst="rect">
            <a:avLst/>
          </a:prstGeom>
        </p:spPr>
      </p:pic>
      <p:pic>
        <p:nvPicPr>
          <p:cNvPr id="20" name="图形 19"/>
          <p:cNvPicPr>
            <a:picLocks noChangeAspect="1"/>
          </p:cNvPicPr>
          <p:nvPr/>
        </p:nvPicPr>
        <p:blipFill>
          <a:blip r:embed="rId35"/>
          <a:stretch>
            <a:fillRect/>
          </a:stretch>
        </p:blipFill>
        <p:spPr>
          <a:xfrm flipH="1">
            <a:off x="10170977" y="6359214"/>
            <a:ext cx="819548" cy="365807"/>
          </a:xfrm>
          <a:prstGeom prst="rect">
            <a:avLst/>
          </a:prstGeom>
        </p:spPr>
      </p:pic>
      <p:sp>
        <p:nvSpPr>
          <p:cNvPr id="176" name="Shape1"/>
          <p:cNvSpPr/>
          <p:nvPr>
            <p:custDataLst>
              <p:tags r:id="rId2"/>
            </p:custDataLst>
          </p:nvPr>
        </p:nvSpPr>
        <p:spPr>
          <a:xfrm>
            <a:off x="11113" y="671997"/>
            <a:ext cx="12180887" cy="6857999"/>
          </a:xfrm>
          <a:prstGeom prst="rect">
            <a:avLst/>
          </a:prstGeom>
          <a:blipFill dpi="0" rotWithShape="1">
            <a:blip r:embed="rId36">
              <a:alphaModFix amt="15000"/>
              <a:duotone>
                <a:schemeClr val="accent1">
                  <a:shade val="45000"/>
                  <a:satMod val="135000"/>
                </a:schemeClr>
                <a:prstClr val="white"/>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Shape2"/>
          <p:cNvSpPr/>
          <p:nvPr>
            <p:custDataLst>
              <p:tags r:id="rId3"/>
            </p:custDataLst>
          </p:nvPr>
        </p:nvSpPr>
        <p:spPr>
          <a:xfrm>
            <a:off x="-167481" y="-389762"/>
            <a:ext cx="12549187" cy="7721600"/>
          </a:xfrm>
          <a:prstGeom prst="rect">
            <a:avLst/>
          </a:prstGeom>
          <a:blipFill dpi="0" rotWithShape="1">
            <a:blip r:embed="rId37">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80" name="Shape3"/>
          <p:cNvGrpSpPr/>
          <p:nvPr>
            <p:custDataLst>
              <p:tags r:id="rId4"/>
            </p:custDataLst>
          </p:nvPr>
        </p:nvGrpSpPr>
        <p:grpSpPr>
          <a:xfrm rot="5400000">
            <a:off x="347280" y="241232"/>
            <a:ext cx="819253" cy="354938"/>
            <a:chOff x="1366092" y="936434"/>
            <a:chExt cx="1871931" cy="811007"/>
          </a:xfrm>
          <a:gradFill>
            <a:gsLst>
              <a:gs pos="0">
                <a:schemeClr val="accent6"/>
              </a:gs>
              <a:gs pos="82000">
                <a:schemeClr val="accent1"/>
              </a:gs>
            </a:gsLst>
            <a:lin ang="0" scaled="1"/>
          </a:gradFill>
        </p:grpSpPr>
        <p:sp>
          <p:nvSpPr>
            <p:cNvPr id="81" name="椭圆 80"/>
            <p:cNvSpPr/>
            <p:nvPr/>
          </p:nvSpPr>
          <p:spPr>
            <a:xfrm>
              <a:off x="1366092" y="936434"/>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2" name="椭圆 81"/>
            <p:cNvSpPr/>
            <p:nvPr/>
          </p:nvSpPr>
          <p:spPr>
            <a:xfrm>
              <a:off x="1584935" y="936434"/>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3" name="椭圆 82"/>
            <p:cNvSpPr/>
            <p:nvPr/>
          </p:nvSpPr>
          <p:spPr>
            <a:xfrm>
              <a:off x="1803778" y="936434"/>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4" name="椭圆 83"/>
            <p:cNvSpPr/>
            <p:nvPr/>
          </p:nvSpPr>
          <p:spPr>
            <a:xfrm>
              <a:off x="2022622" y="936434"/>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5" name="椭圆 84"/>
            <p:cNvSpPr/>
            <p:nvPr/>
          </p:nvSpPr>
          <p:spPr>
            <a:xfrm>
              <a:off x="2241465" y="936434"/>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6" name="椭圆 85"/>
            <p:cNvSpPr/>
            <p:nvPr/>
          </p:nvSpPr>
          <p:spPr>
            <a:xfrm>
              <a:off x="2460308" y="936434"/>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7" name="椭圆 86"/>
            <p:cNvSpPr/>
            <p:nvPr/>
          </p:nvSpPr>
          <p:spPr>
            <a:xfrm>
              <a:off x="2679151" y="936434"/>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8" name="椭圆 87"/>
            <p:cNvSpPr/>
            <p:nvPr/>
          </p:nvSpPr>
          <p:spPr>
            <a:xfrm>
              <a:off x="2897995" y="936434"/>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9" name="椭圆 88"/>
            <p:cNvSpPr/>
            <p:nvPr/>
          </p:nvSpPr>
          <p:spPr>
            <a:xfrm>
              <a:off x="3116838" y="936434"/>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0" name="椭圆 89"/>
            <p:cNvSpPr/>
            <p:nvPr/>
          </p:nvSpPr>
          <p:spPr>
            <a:xfrm>
              <a:off x="1366092" y="1166375"/>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1" name="椭圆 90"/>
            <p:cNvSpPr/>
            <p:nvPr/>
          </p:nvSpPr>
          <p:spPr>
            <a:xfrm>
              <a:off x="1584935" y="1166375"/>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2" name="椭圆 91"/>
            <p:cNvSpPr/>
            <p:nvPr/>
          </p:nvSpPr>
          <p:spPr>
            <a:xfrm>
              <a:off x="1803778" y="1166375"/>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3" name="椭圆 92"/>
            <p:cNvSpPr/>
            <p:nvPr/>
          </p:nvSpPr>
          <p:spPr>
            <a:xfrm>
              <a:off x="2022622" y="1166375"/>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4" name="椭圆 93"/>
            <p:cNvSpPr/>
            <p:nvPr/>
          </p:nvSpPr>
          <p:spPr>
            <a:xfrm>
              <a:off x="2241465" y="1166375"/>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5" name="椭圆 94"/>
            <p:cNvSpPr/>
            <p:nvPr/>
          </p:nvSpPr>
          <p:spPr>
            <a:xfrm>
              <a:off x="2460308" y="1166375"/>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6" name="椭圆 95"/>
            <p:cNvSpPr/>
            <p:nvPr/>
          </p:nvSpPr>
          <p:spPr>
            <a:xfrm>
              <a:off x="2679151" y="1166375"/>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7" name="椭圆 96"/>
            <p:cNvSpPr/>
            <p:nvPr/>
          </p:nvSpPr>
          <p:spPr>
            <a:xfrm>
              <a:off x="2897995" y="1166375"/>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8" name="椭圆 97"/>
            <p:cNvSpPr/>
            <p:nvPr/>
          </p:nvSpPr>
          <p:spPr>
            <a:xfrm>
              <a:off x="3116838" y="1166375"/>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9" name="椭圆 98"/>
            <p:cNvSpPr/>
            <p:nvPr/>
          </p:nvSpPr>
          <p:spPr>
            <a:xfrm>
              <a:off x="1366092" y="1396316"/>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0" name="椭圆 99"/>
            <p:cNvSpPr/>
            <p:nvPr/>
          </p:nvSpPr>
          <p:spPr>
            <a:xfrm>
              <a:off x="1584935" y="1396316"/>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1" name="椭圆 100"/>
            <p:cNvSpPr/>
            <p:nvPr/>
          </p:nvSpPr>
          <p:spPr>
            <a:xfrm>
              <a:off x="1803778" y="1396316"/>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2" name="椭圆 101"/>
            <p:cNvSpPr/>
            <p:nvPr/>
          </p:nvSpPr>
          <p:spPr>
            <a:xfrm>
              <a:off x="2022622" y="1396316"/>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3" name="椭圆 102"/>
            <p:cNvSpPr/>
            <p:nvPr/>
          </p:nvSpPr>
          <p:spPr>
            <a:xfrm>
              <a:off x="2241465" y="1396316"/>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 name="椭圆 103"/>
            <p:cNvSpPr/>
            <p:nvPr/>
          </p:nvSpPr>
          <p:spPr>
            <a:xfrm>
              <a:off x="2460308" y="1396316"/>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5" name="椭圆 104"/>
            <p:cNvSpPr/>
            <p:nvPr/>
          </p:nvSpPr>
          <p:spPr>
            <a:xfrm>
              <a:off x="2679151" y="1396316"/>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6" name="椭圆 105"/>
            <p:cNvSpPr/>
            <p:nvPr/>
          </p:nvSpPr>
          <p:spPr>
            <a:xfrm>
              <a:off x="2897995" y="1396316"/>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7" name="椭圆 106"/>
            <p:cNvSpPr/>
            <p:nvPr/>
          </p:nvSpPr>
          <p:spPr>
            <a:xfrm>
              <a:off x="3116838" y="1396316"/>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8" name="椭圆 107"/>
            <p:cNvSpPr/>
            <p:nvPr/>
          </p:nvSpPr>
          <p:spPr>
            <a:xfrm>
              <a:off x="1366092" y="1626256"/>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9" name="椭圆 108"/>
            <p:cNvSpPr/>
            <p:nvPr/>
          </p:nvSpPr>
          <p:spPr>
            <a:xfrm>
              <a:off x="1584935" y="1626256"/>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0" name="椭圆 109"/>
            <p:cNvSpPr/>
            <p:nvPr/>
          </p:nvSpPr>
          <p:spPr>
            <a:xfrm>
              <a:off x="1803778" y="1626256"/>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1" name="椭圆 110"/>
            <p:cNvSpPr/>
            <p:nvPr/>
          </p:nvSpPr>
          <p:spPr>
            <a:xfrm>
              <a:off x="2022622" y="1626256"/>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2" name="椭圆 111"/>
            <p:cNvSpPr/>
            <p:nvPr/>
          </p:nvSpPr>
          <p:spPr>
            <a:xfrm>
              <a:off x="2241465" y="1626256"/>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3" name="椭圆 112"/>
            <p:cNvSpPr/>
            <p:nvPr/>
          </p:nvSpPr>
          <p:spPr>
            <a:xfrm>
              <a:off x="2460308" y="1626256"/>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4" name="椭圆 113"/>
            <p:cNvSpPr/>
            <p:nvPr/>
          </p:nvSpPr>
          <p:spPr>
            <a:xfrm>
              <a:off x="2679151" y="1626256"/>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5" name="椭圆 114"/>
            <p:cNvSpPr/>
            <p:nvPr/>
          </p:nvSpPr>
          <p:spPr>
            <a:xfrm>
              <a:off x="2897995" y="1626256"/>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6" name="椭圆 115"/>
            <p:cNvSpPr/>
            <p:nvPr/>
          </p:nvSpPr>
          <p:spPr>
            <a:xfrm>
              <a:off x="3116838" y="1626256"/>
              <a:ext cx="121185" cy="1211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77" name="Shape4"/>
          <p:cNvSpPr/>
          <p:nvPr>
            <p:custDataLst>
              <p:tags r:id="rId5"/>
            </p:custDataLst>
          </p:nvPr>
        </p:nvSpPr>
        <p:spPr>
          <a:xfrm flipV="1">
            <a:off x="0" y="6337300"/>
            <a:ext cx="12192000" cy="1011170"/>
          </a:xfrm>
          <a:prstGeom prst="flowChartDocument">
            <a:avLst/>
          </a:prstGeom>
          <a:gradFill>
            <a:gsLst>
              <a:gs pos="0">
                <a:schemeClr val="accent6"/>
              </a:gs>
              <a:gs pos="100000">
                <a:schemeClr val="accent6">
                  <a:lumMod val="40000"/>
                  <a:lumOff val="6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7" name="Text1"/>
          <p:cNvSpPr/>
          <p:nvPr>
            <p:custDataLst>
              <p:tags r:id="rId6"/>
            </p:custDataLst>
          </p:nvPr>
        </p:nvSpPr>
        <p:spPr>
          <a:xfrm>
            <a:off x="632474" y="1892167"/>
            <a:ext cx="2259582" cy="672800"/>
          </a:xfrm>
          <a:prstGeom prst="roundRect">
            <a:avLst/>
          </a:prstGeom>
          <a:solidFill>
            <a:schemeClr val="bg1"/>
          </a:solidFill>
          <a:ln>
            <a:noFill/>
          </a:ln>
          <a:effectLst>
            <a:outerShdw blurRad="190500" dist="38100" dir="5400000" algn="t" rotWithShape="0">
              <a:schemeClr val="accent1">
                <a:lumMod val="50000"/>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Text2"/>
          <p:cNvSpPr txBox="1"/>
          <p:nvPr>
            <p:custDataLst>
              <p:tags r:id="rId7"/>
            </p:custDataLst>
          </p:nvPr>
        </p:nvSpPr>
        <p:spPr>
          <a:xfrm>
            <a:off x="621361" y="2033424"/>
            <a:ext cx="2270694" cy="390286"/>
          </a:xfrm>
          <a:prstGeom prst="rect">
            <a:avLst/>
          </a:prstGeom>
          <a:noFill/>
        </p:spPr>
        <p:txBody>
          <a:bodyPr vert="horz" wrap="square" rtlCol="0" anchor="ctr">
            <a:normAutofit fontScale="87500" lnSpcReduction="10000"/>
          </a:bodyPr>
          <a:lstStyle/>
          <a:p>
            <a:pPr algn="ctr">
              <a:lnSpc>
                <a:spcPct val="100000"/>
              </a:lnSpc>
            </a:pPr>
            <a:r>
              <a:rPr lang="zh-CN" altLang="en-US" sz="2400" b="1" dirty="0">
                <a:latin typeface="微软雅黑" panose="020B0503020204020204" charset="-122"/>
                <a:ea typeface="微软雅黑" panose="020B0503020204020204" charset="-122"/>
              </a:rPr>
              <a:t>用户表</a:t>
            </a:r>
            <a:r>
              <a:rPr lang="en-US" altLang="zh-CN" sz="2400" b="1" dirty="0" err="1">
                <a:latin typeface="微软雅黑" panose="020B0503020204020204" charset="-122"/>
                <a:ea typeface="微软雅黑" panose="020B0503020204020204" charset="-122"/>
              </a:rPr>
              <a:t>user_info</a:t>
            </a:r>
            <a:endParaRPr lang="en-US" altLang="zh-CN" sz="2400" b="1" dirty="0">
              <a:latin typeface="微软雅黑" panose="020B0503020204020204" charset="-122"/>
              <a:ea typeface="微软雅黑" panose="020B0503020204020204" charset="-122"/>
            </a:endParaRPr>
          </a:p>
        </p:txBody>
      </p:sp>
      <p:sp>
        <p:nvSpPr>
          <p:cNvPr id="128" name="Text3"/>
          <p:cNvSpPr/>
          <p:nvPr>
            <p:custDataLst>
              <p:tags r:id="rId8"/>
            </p:custDataLst>
          </p:nvPr>
        </p:nvSpPr>
        <p:spPr>
          <a:xfrm>
            <a:off x="3497030" y="1892167"/>
            <a:ext cx="2259582" cy="672800"/>
          </a:xfrm>
          <a:prstGeom prst="roundRect">
            <a:avLst/>
          </a:prstGeom>
          <a:solidFill>
            <a:schemeClr val="bg1"/>
          </a:solidFill>
          <a:ln>
            <a:noFill/>
          </a:ln>
          <a:effectLst>
            <a:outerShdw blurRad="190500" dist="38100" dir="5400000" algn="t" rotWithShape="0">
              <a:schemeClr val="accent1">
                <a:lumMod val="50000"/>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10600030101010101" charset="-122"/>
              <a:ea typeface="等线" panose="02010600030101010101" charset="-122"/>
            </a:endParaRPr>
          </a:p>
        </p:txBody>
      </p:sp>
      <p:sp>
        <p:nvSpPr>
          <p:cNvPr id="5" name="Text4"/>
          <p:cNvSpPr txBox="1"/>
          <p:nvPr>
            <p:custDataLst>
              <p:tags r:id="rId9"/>
            </p:custDataLst>
          </p:nvPr>
        </p:nvSpPr>
        <p:spPr>
          <a:xfrm>
            <a:off x="3497031" y="2033424"/>
            <a:ext cx="2270694" cy="390286"/>
          </a:xfrm>
          <a:prstGeom prst="rect">
            <a:avLst/>
          </a:prstGeom>
          <a:noFill/>
        </p:spPr>
        <p:txBody>
          <a:bodyPr vert="horz" wrap="square" rtlCol="0" anchor="ctr">
            <a:normAutofit fontScale="87500" lnSpcReduction="10000"/>
          </a:bodyPr>
          <a:lstStyle/>
          <a:p>
            <a:pPr algn="ctr">
              <a:lnSpc>
                <a:spcPct val="100000"/>
              </a:lnSpc>
            </a:pPr>
            <a:r>
              <a:rPr lang="zh-CN" altLang="en-US" sz="2400" b="1" dirty="0">
                <a:latin typeface="微软雅黑" panose="020B0503020204020204" charset="-122"/>
                <a:ea typeface="微软雅黑" panose="020B0503020204020204" charset="-122"/>
              </a:rPr>
              <a:t>系统管理员</a:t>
            </a:r>
          </a:p>
        </p:txBody>
      </p:sp>
      <p:sp>
        <p:nvSpPr>
          <p:cNvPr id="129" name="Text5"/>
          <p:cNvSpPr/>
          <p:nvPr>
            <p:custDataLst>
              <p:tags r:id="rId10"/>
            </p:custDataLst>
          </p:nvPr>
        </p:nvSpPr>
        <p:spPr>
          <a:xfrm>
            <a:off x="6361586" y="1892167"/>
            <a:ext cx="2259582" cy="672800"/>
          </a:xfrm>
          <a:prstGeom prst="roundRect">
            <a:avLst/>
          </a:prstGeom>
          <a:solidFill>
            <a:schemeClr val="bg1"/>
          </a:solidFill>
          <a:ln>
            <a:noFill/>
          </a:ln>
          <a:effectLst>
            <a:outerShdw blurRad="190500" dist="38100" dir="5400000" algn="t" rotWithShape="0">
              <a:schemeClr val="accent1">
                <a:lumMod val="50000"/>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10600030101010101" charset="-122"/>
              <a:ea typeface="等线" panose="02010600030101010101" charset="-122"/>
            </a:endParaRPr>
          </a:p>
        </p:txBody>
      </p:sp>
      <p:sp>
        <p:nvSpPr>
          <p:cNvPr id="7" name="Text6"/>
          <p:cNvSpPr txBox="1"/>
          <p:nvPr>
            <p:custDataLst>
              <p:tags r:id="rId11"/>
            </p:custDataLst>
          </p:nvPr>
        </p:nvSpPr>
        <p:spPr>
          <a:xfrm>
            <a:off x="6336508" y="2033424"/>
            <a:ext cx="2270694" cy="390286"/>
          </a:xfrm>
          <a:prstGeom prst="rect">
            <a:avLst/>
          </a:prstGeom>
          <a:noFill/>
        </p:spPr>
        <p:txBody>
          <a:bodyPr vert="horz" wrap="square" rtlCol="0" anchor="ctr">
            <a:normAutofit fontScale="87500" lnSpcReduction="10000"/>
          </a:bodyPr>
          <a:lstStyle/>
          <a:p>
            <a:pPr algn="ctr">
              <a:lnSpc>
                <a:spcPct val="100000"/>
              </a:lnSpc>
            </a:pPr>
            <a:r>
              <a:rPr lang="zh-CN" altLang="en-US" sz="2400" b="1" dirty="0">
                <a:latin typeface="微软雅黑" panose="020B0503020204020204" charset="-122"/>
                <a:ea typeface="微软雅黑" panose="020B0503020204020204" charset="-122"/>
              </a:rPr>
              <a:t>普通用户</a:t>
            </a:r>
          </a:p>
        </p:txBody>
      </p:sp>
      <p:sp>
        <p:nvSpPr>
          <p:cNvPr id="130" name="Text7"/>
          <p:cNvSpPr/>
          <p:nvPr>
            <p:custDataLst>
              <p:tags r:id="rId12"/>
            </p:custDataLst>
          </p:nvPr>
        </p:nvSpPr>
        <p:spPr>
          <a:xfrm>
            <a:off x="9226143" y="1892167"/>
            <a:ext cx="2259582" cy="672800"/>
          </a:xfrm>
          <a:prstGeom prst="roundRect">
            <a:avLst/>
          </a:prstGeom>
          <a:solidFill>
            <a:schemeClr val="bg1"/>
          </a:solidFill>
          <a:ln>
            <a:noFill/>
          </a:ln>
          <a:effectLst>
            <a:outerShdw blurRad="190500" dist="38100" dir="5400000" algn="t" rotWithShape="0">
              <a:schemeClr val="accent1">
                <a:lumMod val="50000"/>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10600030101010101" charset="-122"/>
              <a:ea typeface="等线" panose="02010600030101010101" charset="-122"/>
            </a:endParaRPr>
          </a:p>
        </p:txBody>
      </p:sp>
      <p:sp>
        <p:nvSpPr>
          <p:cNvPr id="8" name="Text8"/>
          <p:cNvSpPr txBox="1"/>
          <p:nvPr>
            <p:custDataLst>
              <p:tags r:id="rId13"/>
            </p:custDataLst>
          </p:nvPr>
        </p:nvSpPr>
        <p:spPr>
          <a:xfrm>
            <a:off x="9226142" y="2033424"/>
            <a:ext cx="2270694" cy="390286"/>
          </a:xfrm>
          <a:prstGeom prst="rect">
            <a:avLst/>
          </a:prstGeom>
          <a:noFill/>
        </p:spPr>
        <p:txBody>
          <a:bodyPr vert="horz" wrap="square" rtlCol="0" anchor="ctr">
            <a:normAutofit fontScale="87500" lnSpcReduction="10000"/>
          </a:bodyPr>
          <a:lstStyle/>
          <a:p>
            <a:pPr algn="ctr">
              <a:lnSpc>
                <a:spcPct val="100000"/>
              </a:lnSpc>
            </a:pPr>
            <a:r>
              <a:rPr lang="zh-CN" altLang="en-US" sz="2400" b="1" dirty="0">
                <a:latin typeface="微软雅黑" panose="020B0503020204020204" charset="-122"/>
                <a:ea typeface="微软雅黑" panose="020B0503020204020204" charset="-122"/>
              </a:rPr>
              <a:t>用户信息储存</a:t>
            </a:r>
          </a:p>
        </p:txBody>
      </p:sp>
      <p:sp>
        <p:nvSpPr>
          <p:cNvPr id="131" name="Text9"/>
          <p:cNvSpPr/>
          <p:nvPr>
            <p:custDataLst>
              <p:tags r:id="rId14"/>
            </p:custDataLst>
          </p:nvPr>
        </p:nvSpPr>
        <p:spPr>
          <a:xfrm>
            <a:off x="632474" y="3344840"/>
            <a:ext cx="2259582" cy="672800"/>
          </a:xfrm>
          <a:prstGeom prst="roundRect">
            <a:avLst/>
          </a:prstGeom>
          <a:solidFill>
            <a:schemeClr val="bg1"/>
          </a:solidFill>
          <a:ln>
            <a:noFill/>
          </a:ln>
          <a:effectLst>
            <a:outerShdw blurRad="190500" dist="38100" dir="5400000" algn="t" rotWithShape="0">
              <a:schemeClr val="accent1">
                <a:lumMod val="50000"/>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10600030101010101" charset="-122"/>
              <a:ea typeface="等线" panose="02010600030101010101" charset="-122"/>
            </a:endParaRPr>
          </a:p>
        </p:txBody>
      </p:sp>
      <p:sp>
        <p:nvSpPr>
          <p:cNvPr id="9" name="Text10"/>
          <p:cNvSpPr txBox="1"/>
          <p:nvPr>
            <p:custDataLst>
              <p:tags r:id="rId15"/>
            </p:custDataLst>
          </p:nvPr>
        </p:nvSpPr>
        <p:spPr>
          <a:xfrm>
            <a:off x="621361" y="3518301"/>
            <a:ext cx="2270694" cy="390286"/>
          </a:xfrm>
          <a:prstGeom prst="rect">
            <a:avLst/>
          </a:prstGeom>
          <a:noFill/>
        </p:spPr>
        <p:txBody>
          <a:bodyPr vert="horz" wrap="square" rtlCol="0" anchor="ctr">
            <a:normAutofit fontScale="87500" lnSpcReduction="10000"/>
          </a:bodyPr>
          <a:lstStyle/>
          <a:p>
            <a:pPr algn="ctr">
              <a:lnSpc>
                <a:spcPct val="100000"/>
              </a:lnSpc>
            </a:pPr>
            <a:r>
              <a:rPr lang="zh-CN" altLang="en-US" sz="2400" b="1" dirty="0">
                <a:latin typeface="微软雅黑" panose="020B0503020204020204" charset="-122"/>
                <a:ea typeface="微软雅黑" panose="020B0503020204020204" charset="-122"/>
                <a:sym typeface="+mn-ea"/>
              </a:rPr>
              <a:t>院校</a:t>
            </a:r>
            <a:r>
              <a:rPr lang="en-US" altLang="zh-CN" sz="2400" b="1" dirty="0" err="1">
                <a:latin typeface="微软雅黑" panose="020B0503020204020204" charset="-122"/>
                <a:ea typeface="微软雅黑" panose="020B0503020204020204" charset="-122"/>
                <a:sym typeface="+mn-ea"/>
              </a:rPr>
              <a:t>school_info</a:t>
            </a:r>
            <a:endParaRPr lang="en-US" altLang="zh-CN" sz="2400" b="1" dirty="0">
              <a:latin typeface="微软雅黑" panose="020B0503020204020204" charset="-122"/>
              <a:ea typeface="微软雅黑" panose="020B0503020204020204" charset="-122"/>
              <a:sym typeface="+mn-ea"/>
            </a:endParaRPr>
          </a:p>
        </p:txBody>
      </p:sp>
      <p:sp>
        <p:nvSpPr>
          <p:cNvPr id="132" name="Text11"/>
          <p:cNvSpPr/>
          <p:nvPr>
            <p:custDataLst>
              <p:tags r:id="rId16"/>
            </p:custDataLst>
          </p:nvPr>
        </p:nvSpPr>
        <p:spPr>
          <a:xfrm>
            <a:off x="3497030" y="3344840"/>
            <a:ext cx="2259582" cy="672800"/>
          </a:xfrm>
          <a:prstGeom prst="roundRect">
            <a:avLst/>
          </a:prstGeom>
          <a:solidFill>
            <a:schemeClr val="bg1"/>
          </a:solidFill>
          <a:ln>
            <a:noFill/>
          </a:ln>
          <a:effectLst>
            <a:outerShdw blurRad="190500" dist="38100" dir="5400000" algn="t" rotWithShape="0">
              <a:schemeClr val="accent1">
                <a:lumMod val="50000"/>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10600030101010101" charset="-122"/>
              <a:ea typeface="等线" panose="02010600030101010101" charset="-122"/>
            </a:endParaRPr>
          </a:p>
        </p:txBody>
      </p:sp>
      <p:sp>
        <p:nvSpPr>
          <p:cNvPr id="10" name="Text12"/>
          <p:cNvSpPr txBox="1"/>
          <p:nvPr>
            <p:custDataLst>
              <p:tags r:id="rId17"/>
            </p:custDataLst>
          </p:nvPr>
        </p:nvSpPr>
        <p:spPr>
          <a:xfrm>
            <a:off x="3497031" y="3518301"/>
            <a:ext cx="2270694" cy="390286"/>
          </a:xfrm>
          <a:prstGeom prst="rect">
            <a:avLst/>
          </a:prstGeom>
          <a:noFill/>
        </p:spPr>
        <p:txBody>
          <a:bodyPr vert="horz" wrap="square" rtlCol="0" anchor="ctr">
            <a:normAutofit fontScale="92500" lnSpcReduction="20000"/>
          </a:bodyPr>
          <a:lstStyle/>
          <a:p>
            <a:pPr algn="ctr">
              <a:lnSpc>
                <a:spcPct val="100000"/>
              </a:lnSpc>
            </a:pPr>
            <a:r>
              <a:rPr lang="zh-CN" altLang="en-US" sz="2400" b="1" dirty="0">
                <a:latin typeface="微软雅黑" panose="020B0503020204020204" charset="-122"/>
                <a:ea typeface="微软雅黑" panose="020B0503020204020204" charset="-122"/>
              </a:rPr>
              <a:t>院校详细信息</a:t>
            </a:r>
          </a:p>
        </p:txBody>
      </p:sp>
      <p:sp>
        <p:nvSpPr>
          <p:cNvPr id="133" name="Text13"/>
          <p:cNvSpPr/>
          <p:nvPr>
            <p:custDataLst>
              <p:tags r:id="rId18"/>
            </p:custDataLst>
          </p:nvPr>
        </p:nvSpPr>
        <p:spPr>
          <a:xfrm>
            <a:off x="6361586" y="3344840"/>
            <a:ext cx="2259582" cy="672800"/>
          </a:xfrm>
          <a:prstGeom prst="roundRect">
            <a:avLst/>
          </a:prstGeom>
          <a:solidFill>
            <a:schemeClr val="bg1"/>
          </a:solidFill>
          <a:ln>
            <a:noFill/>
          </a:ln>
          <a:effectLst>
            <a:outerShdw blurRad="190500" dist="38100" dir="5400000" algn="t" rotWithShape="0">
              <a:schemeClr val="accent1">
                <a:lumMod val="50000"/>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10600030101010101" charset="-122"/>
              <a:ea typeface="等线" panose="02010600030101010101" charset="-122"/>
            </a:endParaRPr>
          </a:p>
        </p:txBody>
      </p:sp>
      <p:sp>
        <p:nvSpPr>
          <p:cNvPr id="11" name="Text14"/>
          <p:cNvSpPr txBox="1"/>
          <p:nvPr>
            <p:custDataLst>
              <p:tags r:id="rId19"/>
            </p:custDataLst>
          </p:nvPr>
        </p:nvSpPr>
        <p:spPr>
          <a:xfrm>
            <a:off x="6336508" y="3518301"/>
            <a:ext cx="2270694" cy="390286"/>
          </a:xfrm>
          <a:prstGeom prst="rect">
            <a:avLst/>
          </a:prstGeom>
          <a:noFill/>
        </p:spPr>
        <p:txBody>
          <a:bodyPr vert="horz" wrap="square" rtlCol="0" anchor="ctr">
            <a:normAutofit fontScale="87500" lnSpcReduction="10000"/>
          </a:bodyPr>
          <a:lstStyle/>
          <a:p>
            <a:pPr algn="ctr">
              <a:lnSpc>
                <a:spcPct val="100000"/>
              </a:lnSpc>
            </a:pPr>
            <a:r>
              <a:rPr lang="zh-CN" altLang="en-US" sz="2400" b="1" dirty="0">
                <a:latin typeface="微软雅黑" panose="020B0503020204020204" charset="-122"/>
                <a:ea typeface="微软雅黑" panose="020B0503020204020204" charset="-122"/>
              </a:rPr>
              <a:t>数据传输</a:t>
            </a:r>
          </a:p>
        </p:txBody>
      </p:sp>
      <p:sp>
        <p:nvSpPr>
          <p:cNvPr id="134" name="Text15"/>
          <p:cNvSpPr/>
          <p:nvPr>
            <p:custDataLst>
              <p:tags r:id="rId20"/>
            </p:custDataLst>
          </p:nvPr>
        </p:nvSpPr>
        <p:spPr>
          <a:xfrm>
            <a:off x="9226143" y="3344840"/>
            <a:ext cx="2259582" cy="672800"/>
          </a:xfrm>
          <a:prstGeom prst="roundRect">
            <a:avLst/>
          </a:prstGeom>
          <a:solidFill>
            <a:schemeClr val="bg1"/>
          </a:solidFill>
          <a:ln>
            <a:noFill/>
          </a:ln>
          <a:effectLst>
            <a:outerShdw blurRad="190500" dist="38100" dir="5400000" algn="t" rotWithShape="0">
              <a:schemeClr val="accent1">
                <a:lumMod val="50000"/>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10600030101010101" charset="-122"/>
              <a:ea typeface="等线" panose="02010600030101010101" charset="-122"/>
            </a:endParaRPr>
          </a:p>
        </p:txBody>
      </p:sp>
      <p:sp>
        <p:nvSpPr>
          <p:cNvPr id="12" name="Text16"/>
          <p:cNvSpPr txBox="1"/>
          <p:nvPr>
            <p:custDataLst>
              <p:tags r:id="rId21"/>
            </p:custDataLst>
          </p:nvPr>
        </p:nvSpPr>
        <p:spPr>
          <a:xfrm>
            <a:off x="9226142" y="3518301"/>
            <a:ext cx="2270694" cy="390286"/>
          </a:xfrm>
          <a:prstGeom prst="rect">
            <a:avLst/>
          </a:prstGeom>
          <a:noFill/>
        </p:spPr>
        <p:txBody>
          <a:bodyPr vert="horz" wrap="square" rtlCol="0" anchor="ctr">
            <a:normAutofit fontScale="87500" lnSpcReduction="10000"/>
          </a:bodyPr>
          <a:lstStyle/>
          <a:p>
            <a:pPr algn="ctr">
              <a:lnSpc>
                <a:spcPct val="100000"/>
              </a:lnSpc>
            </a:pPr>
            <a:r>
              <a:rPr lang="zh-CN" altLang="en-US" sz="2400" b="1" dirty="0">
                <a:latin typeface="微软雅黑" panose="020B0503020204020204" charset="-122"/>
                <a:ea typeface="微软雅黑" panose="020B0503020204020204" charset="-122"/>
              </a:rPr>
              <a:t>核心功能</a:t>
            </a:r>
          </a:p>
        </p:txBody>
      </p:sp>
      <p:sp>
        <p:nvSpPr>
          <p:cNvPr id="136" name="Text17"/>
          <p:cNvSpPr/>
          <p:nvPr>
            <p:custDataLst>
              <p:tags r:id="rId22"/>
            </p:custDataLst>
          </p:nvPr>
        </p:nvSpPr>
        <p:spPr>
          <a:xfrm>
            <a:off x="632474" y="4797513"/>
            <a:ext cx="2259582" cy="672800"/>
          </a:xfrm>
          <a:prstGeom prst="roundRect">
            <a:avLst/>
          </a:prstGeom>
          <a:solidFill>
            <a:schemeClr val="bg1"/>
          </a:solidFill>
          <a:ln>
            <a:noFill/>
          </a:ln>
          <a:effectLst>
            <a:outerShdw blurRad="190500" dist="38100" dir="5400000" algn="t" rotWithShape="0">
              <a:schemeClr val="accent1">
                <a:lumMod val="50000"/>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10600030101010101" charset="-122"/>
              <a:ea typeface="等线" panose="02010600030101010101" charset="-122"/>
            </a:endParaRPr>
          </a:p>
        </p:txBody>
      </p:sp>
      <p:sp>
        <p:nvSpPr>
          <p:cNvPr id="14" name="Text18"/>
          <p:cNvSpPr txBox="1"/>
          <p:nvPr>
            <p:custDataLst>
              <p:tags r:id="rId23"/>
            </p:custDataLst>
          </p:nvPr>
        </p:nvSpPr>
        <p:spPr>
          <a:xfrm>
            <a:off x="621361" y="4963872"/>
            <a:ext cx="2270694" cy="390286"/>
          </a:xfrm>
          <a:prstGeom prst="rect">
            <a:avLst/>
          </a:prstGeom>
          <a:noFill/>
        </p:spPr>
        <p:txBody>
          <a:bodyPr vert="horz" wrap="square" rtlCol="0" anchor="ctr">
            <a:normAutofit fontScale="80000" lnSpcReduction="10000"/>
          </a:bodyPr>
          <a:lstStyle/>
          <a:p>
            <a:pPr algn="ctr">
              <a:lnSpc>
                <a:spcPct val="100000"/>
              </a:lnSpc>
            </a:pPr>
            <a:r>
              <a:rPr lang="zh-CN" altLang="en-US" sz="2400" b="1" dirty="0">
                <a:latin typeface="微软雅黑" panose="020B0503020204020204" charset="-122"/>
                <a:ea typeface="微软雅黑" panose="020B0503020204020204" charset="-122"/>
              </a:rPr>
              <a:t>专业表</a:t>
            </a:r>
            <a:r>
              <a:rPr lang="en-US" altLang="zh-CN" sz="2400" b="1" dirty="0" err="1">
                <a:latin typeface="微软雅黑" panose="020B0503020204020204" charset="-122"/>
                <a:ea typeface="微软雅黑" panose="020B0503020204020204" charset="-122"/>
              </a:rPr>
              <a:t>major_info</a:t>
            </a:r>
            <a:endParaRPr lang="zh-CN" altLang="en-US" sz="2400" b="1" dirty="0">
              <a:latin typeface="微软雅黑" panose="020B0503020204020204" charset="-122"/>
              <a:ea typeface="微软雅黑" panose="020B0503020204020204" charset="-122"/>
            </a:endParaRPr>
          </a:p>
        </p:txBody>
      </p:sp>
      <p:sp>
        <p:nvSpPr>
          <p:cNvPr id="137" name="Text19"/>
          <p:cNvSpPr/>
          <p:nvPr>
            <p:custDataLst>
              <p:tags r:id="rId24"/>
            </p:custDataLst>
          </p:nvPr>
        </p:nvSpPr>
        <p:spPr>
          <a:xfrm>
            <a:off x="3497030" y="4797513"/>
            <a:ext cx="2259582" cy="672800"/>
          </a:xfrm>
          <a:prstGeom prst="roundRect">
            <a:avLst/>
          </a:prstGeom>
          <a:solidFill>
            <a:schemeClr val="bg1"/>
          </a:solidFill>
          <a:ln>
            <a:noFill/>
          </a:ln>
          <a:effectLst>
            <a:outerShdw blurRad="190500" dist="38100" dir="5400000" algn="t" rotWithShape="0">
              <a:schemeClr val="accent1">
                <a:lumMod val="50000"/>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10600030101010101" charset="-122"/>
              <a:ea typeface="等线" panose="02010600030101010101" charset="-122"/>
            </a:endParaRPr>
          </a:p>
        </p:txBody>
      </p:sp>
      <p:sp>
        <p:nvSpPr>
          <p:cNvPr id="15" name="Text20"/>
          <p:cNvSpPr txBox="1"/>
          <p:nvPr>
            <p:custDataLst>
              <p:tags r:id="rId25"/>
            </p:custDataLst>
          </p:nvPr>
        </p:nvSpPr>
        <p:spPr>
          <a:xfrm>
            <a:off x="3497031" y="4963872"/>
            <a:ext cx="2270694" cy="390286"/>
          </a:xfrm>
          <a:prstGeom prst="rect">
            <a:avLst/>
          </a:prstGeom>
          <a:noFill/>
        </p:spPr>
        <p:txBody>
          <a:bodyPr vert="horz" wrap="square" rtlCol="0" anchor="ctr">
            <a:normAutofit fontScale="87500" lnSpcReduction="10000"/>
          </a:bodyPr>
          <a:lstStyle/>
          <a:p>
            <a:pPr algn="ctr">
              <a:lnSpc>
                <a:spcPct val="100000"/>
              </a:lnSpc>
            </a:pPr>
            <a:r>
              <a:rPr lang="zh-CN" altLang="en-US" sz="2400" b="1" dirty="0">
                <a:latin typeface="微软雅黑" panose="020B0503020204020204" charset="-122"/>
                <a:ea typeface="微软雅黑" panose="020B0503020204020204" charset="-122"/>
              </a:rPr>
              <a:t>专业类别</a:t>
            </a:r>
          </a:p>
        </p:txBody>
      </p:sp>
      <p:sp>
        <p:nvSpPr>
          <p:cNvPr id="138" name="Text21"/>
          <p:cNvSpPr/>
          <p:nvPr>
            <p:custDataLst>
              <p:tags r:id="rId26"/>
            </p:custDataLst>
          </p:nvPr>
        </p:nvSpPr>
        <p:spPr>
          <a:xfrm>
            <a:off x="6361586" y="4797513"/>
            <a:ext cx="2259582" cy="672800"/>
          </a:xfrm>
          <a:prstGeom prst="roundRect">
            <a:avLst/>
          </a:prstGeom>
          <a:solidFill>
            <a:schemeClr val="bg1"/>
          </a:solidFill>
          <a:ln>
            <a:noFill/>
          </a:ln>
          <a:effectLst>
            <a:outerShdw blurRad="190500" dist="38100" dir="5400000" algn="t" rotWithShape="0">
              <a:schemeClr val="accent1">
                <a:lumMod val="50000"/>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10600030101010101" charset="-122"/>
              <a:ea typeface="等线" panose="02010600030101010101" charset="-122"/>
            </a:endParaRPr>
          </a:p>
        </p:txBody>
      </p:sp>
      <p:sp>
        <p:nvSpPr>
          <p:cNvPr id="16" name="Text22"/>
          <p:cNvSpPr txBox="1"/>
          <p:nvPr>
            <p:custDataLst>
              <p:tags r:id="rId27"/>
            </p:custDataLst>
          </p:nvPr>
        </p:nvSpPr>
        <p:spPr>
          <a:xfrm>
            <a:off x="6336508" y="4963872"/>
            <a:ext cx="2270694" cy="390286"/>
          </a:xfrm>
          <a:prstGeom prst="rect">
            <a:avLst/>
          </a:prstGeom>
          <a:noFill/>
        </p:spPr>
        <p:txBody>
          <a:bodyPr vert="horz" wrap="square" rtlCol="0" anchor="ctr">
            <a:normAutofit fontScale="87500" lnSpcReduction="10000"/>
          </a:bodyPr>
          <a:lstStyle/>
          <a:p>
            <a:pPr algn="ctr">
              <a:lnSpc>
                <a:spcPct val="100000"/>
              </a:lnSpc>
            </a:pPr>
            <a:r>
              <a:rPr lang="zh-CN" altLang="en-US" sz="2400" b="1" dirty="0">
                <a:latin typeface="微软雅黑" panose="020B0503020204020204" charset="-122"/>
                <a:ea typeface="微软雅黑" panose="020B0503020204020204" charset="-122"/>
              </a:rPr>
              <a:t>跨校对比</a:t>
            </a:r>
          </a:p>
        </p:txBody>
      </p:sp>
      <p:sp>
        <p:nvSpPr>
          <p:cNvPr id="139" name="Text23"/>
          <p:cNvSpPr/>
          <p:nvPr>
            <p:custDataLst>
              <p:tags r:id="rId28"/>
            </p:custDataLst>
          </p:nvPr>
        </p:nvSpPr>
        <p:spPr>
          <a:xfrm>
            <a:off x="9226143" y="4797513"/>
            <a:ext cx="2259582" cy="672800"/>
          </a:xfrm>
          <a:prstGeom prst="roundRect">
            <a:avLst/>
          </a:prstGeom>
          <a:solidFill>
            <a:schemeClr val="bg1"/>
          </a:solidFill>
          <a:ln>
            <a:noFill/>
          </a:ln>
          <a:effectLst>
            <a:outerShdw blurRad="190500" dist="38100" dir="5400000" algn="t" rotWithShape="0">
              <a:schemeClr val="accent1">
                <a:lumMod val="50000"/>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10600030101010101" charset="-122"/>
              <a:ea typeface="等线" panose="02010600030101010101" charset="-122"/>
            </a:endParaRPr>
          </a:p>
        </p:txBody>
      </p:sp>
      <p:sp>
        <p:nvSpPr>
          <p:cNvPr id="17" name="Text24"/>
          <p:cNvSpPr txBox="1"/>
          <p:nvPr>
            <p:custDataLst>
              <p:tags r:id="rId29"/>
            </p:custDataLst>
          </p:nvPr>
        </p:nvSpPr>
        <p:spPr>
          <a:xfrm>
            <a:off x="9226142" y="4963872"/>
            <a:ext cx="2270694" cy="390286"/>
          </a:xfrm>
          <a:prstGeom prst="rect">
            <a:avLst/>
          </a:prstGeom>
          <a:noFill/>
        </p:spPr>
        <p:txBody>
          <a:bodyPr vert="horz" wrap="square" rtlCol="0" anchor="ctr">
            <a:normAutofit fontScale="87500" lnSpcReduction="10000"/>
          </a:bodyPr>
          <a:lstStyle/>
          <a:p>
            <a:pPr algn="ctr">
              <a:lnSpc>
                <a:spcPct val="100000"/>
              </a:lnSpc>
            </a:pPr>
            <a:r>
              <a:rPr lang="zh-CN" altLang="en-US" sz="2400" b="1" dirty="0">
                <a:latin typeface="微软雅黑" panose="020B0503020204020204" charset="-122"/>
                <a:ea typeface="微软雅黑" panose="020B0503020204020204" charset="-122"/>
              </a:rPr>
              <a:t>信息全面</a:t>
            </a:r>
          </a:p>
        </p:txBody>
      </p:sp>
      <p:sp>
        <p:nvSpPr>
          <p:cNvPr id="3" name="Text25"/>
          <p:cNvSpPr txBox="1"/>
          <p:nvPr>
            <p:custDataLst>
              <p:tags r:id="rId30"/>
            </p:custDataLst>
          </p:nvPr>
        </p:nvSpPr>
        <p:spPr>
          <a:xfrm>
            <a:off x="426375" y="583216"/>
            <a:ext cx="11669372" cy="720348"/>
          </a:xfrm>
          <a:prstGeom prst="rect">
            <a:avLst/>
          </a:prstGeom>
          <a:noFill/>
        </p:spPr>
        <p:txBody>
          <a:bodyPr wrap="square" rtlCol="0" anchor="ctr" anchorCtr="0">
            <a:normAutofit/>
          </a:bodyPr>
          <a:lstStyle/>
          <a:p>
            <a:pPr marL="0" marR="0" lvl="0" indent="0" algn="l" defTabSz="914400" rtl="0" eaLnBrk="1" fontAlgn="ctr" latinLnBrk="0" hangingPunct="1">
              <a:lnSpc>
                <a:spcPct val="120000"/>
              </a:lnSpc>
              <a:spcBef>
                <a:spcPts val="0"/>
              </a:spcBef>
              <a:spcAft>
                <a:spcPts val="0"/>
              </a:spcAft>
              <a:buClrTx/>
              <a:buSzTx/>
              <a:buFontTx/>
              <a:buNone/>
              <a:defRPr/>
            </a:pPr>
            <a:r>
              <a:rPr lang="zh-CN" altLang="en-US" sz="32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所有数据库表</a:t>
            </a:r>
          </a:p>
        </p:txBody>
      </p:sp>
      <p:sp>
        <p:nvSpPr>
          <p:cNvPr id="32" name="Text2" hidden="1"/>
          <p:cNvSpPr txBox="1"/>
          <p:nvPr>
            <p:custDataLst>
              <p:tags r:id="rId31"/>
            </p:custDataLst>
          </p:nvPr>
        </p:nvSpPr>
        <p:spPr>
          <a:xfrm>
            <a:off x="24115371" y="606691"/>
            <a:ext cx="11669372" cy="720348"/>
          </a:xfrm>
          <a:prstGeom prst="rect">
            <a:avLst/>
          </a:prstGeom>
          <a:noFill/>
        </p:spPr>
        <p:txBody>
          <a:bodyPr wrap="square" rtlCol="0" anchor="ctr" anchorCtr="0">
            <a:normAutofit/>
          </a:bodyPr>
          <a:lstStyle/>
          <a:p>
            <a:pPr marL="0" marR="0" lvl="0" indent="0" algn="l" defTabSz="914400" rtl="0" eaLnBrk="1" fontAlgn="ctr" latinLnBrk="0" hangingPunct="1">
              <a:lnSpc>
                <a:spcPct val="120000"/>
              </a:lnSpc>
              <a:spcBef>
                <a:spcPts val="0"/>
              </a:spcBef>
              <a:spcAft>
                <a:spcPts val="0"/>
              </a:spcAft>
              <a:buClrTx/>
              <a:buSzTx/>
              <a:buFontTx/>
              <a:buNone/>
              <a:defRPr/>
            </a:pPr>
            <a:r>
              <a:rPr lang="en-US" altLang="zh-CN" sz="29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网站系统的目的和意义</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strVal val="4/3*#ppt_w"/>
                                          </p:val>
                                        </p:tav>
                                        <p:tav tm="100000">
                                          <p:val>
                                            <p:strVal val="#ppt_w"/>
                                          </p:val>
                                        </p:tav>
                                      </p:tavLst>
                                    </p:anim>
                                    <p:anim calcmode="lin" valueType="num">
                                      <p:cBhvr>
                                        <p:cTn id="8" dur="500" fill="hold"/>
                                        <p:tgtEl>
                                          <p:spTgt spid="13"/>
                                        </p:tgtEl>
                                        <p:attrNameLst>
                                          <p:attrName>ppt_h</p:attrName>
                                        </p:attrNameLst>
                                      </p:cBhvr>
                                      <p:tavLst>
                                        <p:tav tm="0">
                                          <p:val>
                                            <p:strVal val="4/3*#ppt_h"/>
                                          </p:val>
                                        </p:tav>
                                        <p:tav tm="100000">
                                          <p:val>
                                            <p:strVal val="#ppt_h"/>
                                          </p:val>
                                        </p:tav>
                                      </p:tavLst>
                                    </p:anim>
                                  </p:childTnLst>
                                </p:cTn>
                              </p:par>
                              <p:par>
                                <p:cTn id="9" presetID="0"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p:stCondLst>
                                            <p:cond delay="0"/>
                                          </p:stCondLst>
                                        </p:cTn>
                                        <p:tgtEl>
                                          <p:spTgt spid="21"/>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2" dur="500">
                                          <p:stCondLst>
                                            <p:cond delay="0"/>
                                          </p:stCondLst>
                                        </p:cTn>
                                        <p:tgtEl>
                                          <p:spTgt spid="21"/>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3" dur="500">
                                          <p:stCondLst>
                                            <p:cond delay="0"/>
                                          </p:stCondLst>
                                        </p:cTn>
                                        <p:tgtEl>
                                          <p:spTgt spid="21"/>
                                        </p:tgtEl>
                                        <p:attrNameLst>
                                          <p:attrName>style.opacity</p:attrName>
                                        </p:attrNameLst>
                                      </p:cBhvr>
                                      <p:tavLst>
                                        <p:tav tm="0">
                                          <p:val>
                                            <p:fltVal val="0"/>
                                          </p:val>
                                        </p:tav>
                                        <p:tav tm="100000">
                                          <p:val>
                                            <p:fltVal val="1"/>
                                          </p:val>
                                        </p:tav>
                                      </p:tavLst>
                                    </p:anim>
                                  </p:childTnLst>
                                </p:cTn>
                              </p:par>
                              <p:par>
                                <p:cTn id="14" presetID="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p:stCondLst>
                                            <p:cond delay="0"/>
                                          </p:stCondLst>
                                        </p:cTn>
                                        <p:tgtEl>
                                          <p:spTgt spid="1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7" dur="500">
                                          <p:stCondLst>
                                            <p:cond delay="0"/>
                                          </p:stCondLst>
                                        </p:cTn>
                                        <p:tgtEl>
                                          <p:spTgt spid="1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8" dur="500">
                                          <p:stCondLst>
                                            <p:cond delay="0"/>
                                          </p:stCondLst>
                                        </p:cTn>
                                        <p:tgtEl>
                                          <p:spTgt spid="18"/>
                                        </p:tgtEl>
                                        <p:attrNameLst>
                                          <p:attrName>style.opacity</p:attrName>
                                        </p:attrNameLst>
                                      </p:cBhvr>
                                      <p:tavLst>
                                        <p:tav tm="0">
                                          <p:val>
                                            <p:fltVal val="0"/>
                                          </p:val>
                                        </p:tav>
                                        <p:tav tm="100000">
                                          <p:val>
                                            <p:fltVal val="1"/>
                                          </p:val>
                                        </p:tav>
                                      </p:tavLst>
                                    </p:anim>
                                  </p:childTnLst>
                                </p:cTn>
                              </p:par>
                              <p:par>
                                <p:cTn id="19" presetID="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p:stCondLst>
                                            <p:cond delay="0"/>
                                          </p:stCondLst>
                                        </p:cTn>
                                        <p:tgtEl>
                                          <p:spTgt spid="6"/>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2" dur="500">
                                          <p:stCondLst>
                                            <p:cond delay="0"/>
                                          </p:stCondLst>
                                        </p:cTn>
                                        <p:tgtEl>
                                          <p:spTgt spid="6"/>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3" dur="500">
                                          <p:stCondLst>
                                            <p:cond delay="0"/>
                                          </p:stCondLst>
                                        </p:cTn>
                                        <p:tgtEl>
                                          <p:spTgt spid="6"/>
                                        </p:tgtEl>
                                        <p:attrNameLst>
                                          <p:attrName>style.opacity</p:attrName>
                                        </p:attrNameLst>
                                      </p:cBhvr>
                                      <p:tavLst>
                                        <p:tav tm="0">
                                          <p:val>
                                            <p:fltVal val="0"/>
                                          </p:val>
                                        </p:tav>
                                        <p:tav tm="100000">
                                          <p:val>
                                            <p:fltVal val="1"/>
                                          </p:val>
                                        </p:tav>
                                      </p:tavLst>
                                    </p:anim>
                                  </p:childTnLst>
                                </p:cTn>
                              </p:par>
                              <p:par>
                                <p:cTn id="24" presetID="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7" dur="500">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8" dur="500">
                                          <p:stCondLst>
                                            <p:cond delay="0"/>
                                          </p:stCondLst>
                                        </p:cTn>
                                        <p:tgtEl>
                                          <p:spTgt spid="2"/>
                                        </p:tgtEl>
                                        <p:attrNameLst>
                                          <p:attrName>style.opacity</p:attrName>
                                        </p:attrNameLst>
                                      </p:cBhvr>
                                      <p:tavLst>
                                        <p:tav tm="0">
                                          <p:val>
                                            <p:fltVal val="0"/>
                                          </p:val>
                                        </p:tav>
                                        <p:tav tm="100000">
                                          <p:val>
                                            <p:fltVal val="1"/>
                                          </p:val>
                                        </p:tav>
                                      </p:tavLst>
                                    </p:anim>
                                  </p:childTnLst>
                                </p:cTn>
                              </p:par>
                              <p:par>
                                <p:cTn id="29" presetID="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p:stCondLst>
                                            <p:cond delay="0"/>
                                          </p:stCondLst>
                                        </p:cTn>
                                        <p:tgtEl>
                                          <p:spTgt spid="1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2" dur="500">
                                          <p:stCondLst>
                                            <p:cond delay="0"/>
                                          </p:stCondLst>
                                        </p:cTn>
                                        <p:tgtEl>
                                          <p:spTgt spid="1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3" dur="500">
                                          <p:stCondLst>
                                            <p:cond delay="0"/>
                                          </p:stCondLst>
                                        </p:cTn>
                                        <p:tgtEl>
                                          <p:spTgt spid="19"/>
                                        </p:tgtEl>
                                        <p:attrNameLst>
                                          <p:attrName>style.opacity</p:attrName>
                                        </p:attrNameLst>
                                      </p:cBhvr>
                                      <p:tavLst>
                                        <p:tav tm="0">
                                          <p:val>
                                            <p:fltVal val="0"/>
                                          </p:val>
                                        </p:tav>
                                        <p:tav tm="100000">
                                          <p:val>
                                            <p:fltVal val="1"/>
                                          </p:val>
                                        </p:tav>
                                      </p:tavLst>
                                    </p:anim>
                                  </p:childTnLst>
                                </p:cTn>
                              </p:par>
                              <p:par>
                                <p:cTn id="34" presetID="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p:stCondLst>
                                            <p:cond delay="0"/>
                                          </p:stCondLst>
                                        </p:cTn>
                                        <p:tgtEl>
                                          <p:spTgt spid="20"/>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7" dur="500">
                                          <p:stCondLst>
                                            <p:cond delay="0"/>
                                          </p:stCondLst>
                                        </p:cTn>
                                        <p:tgtEl>
                                          <p:spTgt spid="20"/>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8" dur="500">
                                          <p:stCondLst>
                                            <p:cond delay="0"/>
                                          </p:stCondLst>
                                        </p:cTn>
                                        <p:tgtEl>
                                          <p:spTgt spid="20"/>
                                        </p:tgtEl>
                                        <p:attrNameLst>
                                          <p:attrName>style.opacity</p:attrName>
                                        </p:attrNameLst>
                                      </p:cBhvr>
                                      <p:tavLst>
                                        <p:tav tm="0">
                                          <p:val>
                                            <p:fltVal val="0"/>
                                          </p:val>
                                        </p:tav>
                                        <p:tav tm="100000">
                                          <p:val>
                                            <p:fltVal val="1"/>
                                          </p:val>
                                        </p:tav>
                                      </p:tavLst>
                                    </p:anim>
                                  </p:childTnLst>
                                </p:cTn>
                              </p:par>
                              <p:par>
                                <p:cTn id="39" presetID="0" presetClass="entr" presetSubtype="0" fill="hold" grpId="0" nodeType="withEffect">
                                  <p:stCondLst>
                                    <p:cond delay="0"/>
                                  </p:stCondLst>
                                  <p:childTnLst>
                                    <p:set>
                                      <p:cBhvr>
                                        <p:cTn id="40" dur="1" fill="hold">
                                          <p:stCondLst>
                                            <p:cond delay="0"/>
                                          </p:stCondLst>
                                        </p:cTn>
                                        <p:tgtEl>
                                          <p:spTgt spid="176"/>
                                        </p:tgtEl>
                                        <p:attrNameLst>
                                          <p:attrName>style.visibility</p:attrName>
                                        </p:attrNameLst>
                                      </p:cBhvr>
                                      <p:to>
                                        <p:strVal val="visible"/>
                                      </p:to>
                                    </p:set>
                                    <p:anim calcmode="lin" valueType="num">
                                      <p:cBhvr>
                                        <p:cTn id="41" dur="500">
                                          <p:stCondLst>
                                            <p:cond delay="0"/>
                                          </p:stCondLst>
                                        </p:cTn>
                                        <p:tgtEl>
                                          <p:spTgt spid="176"/>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2" dur="500">
                                          <p:stCondLst>
                                            <p:cond delay="0"/>
                                          </p:stCondLst>
                                        </p:cTn>
                                        <p:tgtEl>
                                          <p:spTgt spid="176"/>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3" dur="500">
                                          <p:stCondLst>
                                            <p:cond delay="0"/>
                                          </p:stCondLst>
                                        </p:cTn>
                                        <p:tgtEl>
                                          <p:spTgt spid="176"/>
                                        </p:tgtEl>
                                        <p:attrNameLst>
                                          <p:attrName>style.opacity</p:attrName>
                                        </p:attrNameLst>
                                      </p:cBhvr>
                                      <p:tavLst>
                                        <p:tav tm="0">
                                          <p:val>
                                            <p:fltVal val="0"/>
                                          </p:val>
                                        </p:tav>
                                        <p:tav tm="100000">
                                          <p:val>
                                            <p:fltVal val="1"/>
                                          </p:val>
                                        </p:tav>
                                      </p:tavLst>
                                    </p:anim>
                                  </p:childTnLst>
                                </p:cTn>
                              </p:par>
                              <p:par>
                                <p:cTn id="44" presetID="0" presetClass="entr" presetSubtype="0" fill="hold" nodeType="with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p:cTn id="46" dur="500">
                                          <p:stCondLst>
                                            <p:cond delay="0"/>
                                          </p:stCondLst>
                                        </p:cTn>
                                        <p:tgtEl>
                                          <p:spTgt spid="80"/>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7" dur="500">
                                          <p:stCondLst>
                                            <p:cond delay="0"/>
                                          </p:stCondLst>
                                        </p:cTn>
                                        <p:tgtEl>
                                          <p:spTgt spid="80"/>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8" dur="500">
                                          <p:stCondLst>
                                            <p:cond delay="0"/>
                                          </p:stCondLst>
                                        </p:cTn>
                                        <p:tgtEl>
                                          <p:spTgt spid="80"/>
                                        </p:tgtEl>
                                        <p:attrNameLst>
                                          <p:attrName>style.opacity</p:attrName>
                                        </p:attrNameLst>
                                      </p:cBhvr>
                                      <p:tavLst>
                                        <p:tav tm="0">
                                          <p:val>
                                            <p:fltVal val="0"/>
                                          </p:val>
                                        </p:tav>
                                        <p:tav tm="100000">
                                          <p:val>
                                            <p:fltVal val="1"/>
                                          </p:val>
                                        </p:tav>
                                      </p:tavLst>
                                    </p:anim>
                                  </p:childTnLst>
                                </p:cTn>
                              </p:par>
                              <p:par>
                                <p:cTn id="49" presetID="0" presetClass="entr" presetSubtype="0"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anim calcmode="lin" valueType="num">
                                      <p:cBhvr>
                                        <p:cTn id="51" dur="500">
                                          <p:stCondLst>
                                            <p:cond delay="0"/>
                                          </p:stCondLst>
                                        </p:cTn>
                                        <p:tgtEl>
                                          <p:spTgt spid="7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2" dur="500">
                                          <p:stCondLst>
                                            <p:cond delay="0"/>
                                          </p:stCondLst>
                                        </p:cTn>
                                        <p:tgtEl>
                                          <p:spTgt spid="7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3" dur="500">
                                          <p:stCondLst>
                                            <p:cond delay="0"/>
                                          </p:stCondLst>
                                        </p:cTn>
                                        <p:tgtEl>
                                          <p:spTgt spid="77"/>
                                        </p:tgtEl>
                                        <p:attrNameLst>
                                          <p:attrName>style.opacity</p:attrName>
                                        </p:attrNameLst>
                                      </p:cBhvr>
                                      <p:tavLst>
                                        <p:tav tm="0">
                                          <p:val>
                                            <p:fltVal val="0"/>
                                          </p:val>
                                        </p:tav>
                                        <p:tav tm="100000">
                                          <p:val>
                                            <p:fltVal val="1"/>
                                          </p:val>
                                        </p:tav>
                                      </p:tavLst>
                                    </p:anim>
                                  </p:childTnLst>
                                </p:cTn>
                              </p:par>
                              <p:par>
                                <p:cTn id="54" presetID="0" presetClass="entr" presetSubtype="0" fill="hold" grpId="0" nodeType="withEffect">
                                  <p:stCondLst>
                                    <p:cond delay="0"/>
                                  </p:stCondLst>
                                  <p:childTnLst>
                                    <p:set>
                                      <p:cBhvr>
                                        <p:cTn id="55" dur="1" fill="hold">
                                          <p:stCondLst>
                                            <p:cond delay="0"/>
                                          </p:stCondLst>
                                        </p:cTn>
                                        <p:tgtEl>
                                          <p:spTgt spid="157"/>
                                        </p:tgtEl>
                                        <p:attrNameLst>
                                          <p:attrName>style.visibility</p:attrName>
                                        </p:attrNameLst>
                                      </p:cBhvr>
                                      <p:to>
                                        <p:strVal val="visible"/>
                                      </p:to>
                                    </p:set>
                                    <p:anim calcmode="lin" valueType="num">
                                      <p:cBhvr>
                                        <p:cTn id="56" dur="500">
                                          <p:stCondLst>
                                            <p:cond delay="0"/>
                                          </p:stCondLst>
                                        </p:cTn>
                                        <p:tgtEl>
                                          <p:spTgt spid="15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7" dur="500">
                                          <p:stCondLst>
                                            <p:cond delay="0"/>
                                          </p:stCondLst>
                                        </p:cTn>
                                        <p:tgtEl>
                                          <p:spTgt spid="15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8" dur="500">
                                          <p:stCondLst>
                                            <p:cond delay="0"/>
                                          </p:stCondLst>
                                        </p:cTn>
                                        <p:tgtEl>
                                          <p:spTgt spid="157"/>
                                        </p:tgtEl>
                                        <p:attrNameLst>
                                          <p:attrName>style.opacity</p:attrName>
                                        </p:attrNameLst>
                                      </p:cBhvr>
                                      <p:tavLst>
                                        <p:tav tm="0">
                                          <p:val>
                                            <p:fltVal val="0"/>
                                          </p:val>
                                        </p:tav>
                                        <p:tav tm="100000">
                                          <p:val>
                                            <p:fltVal val="1"/>
                                          </p:val>
                                        </p:tav>
                                      </p:tavLst>
                                    </p:anim>
                                  </p:childTnLst>
                                </p:cTn>
                              </p:par>
                              <p:par>
                                <p:cTn id="59" presetID="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p:cTn id="61" dur="500">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62" dur="500">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63" dur="500">
                                          <p:stCondLst>
                                            <p:cond delay="0"/>
                                          </p:stCondLst>
                                        </p:cTn>
                                        <p:tgtEl>
                                          <p:spTgt spid="4"/>
                                        </p:tgtEl>
                                        <p:attrNameLst>
                                          <p:attrName>style.opacity</p:attrName>
                                        </p:attrNameLst>
                                      </p:cBhvr>
                                      <p:tavLst>
                                        <p:tav tm="0">
                                          <p:val>
                                            <p:fltVal val="0"/>
                                          </p:val>
                                        </p:tav>
                                        <p:tav tm="100000">
                                          <p:val>
                                            <p:fltVal val="1"/>
                                          </p:val>
                                        </p:tav>
                                      </p:tavLst>
                                    </p:anim>
                                  </p:childTnLst>
                                </p:cTn>
                              </p:par>
                              <p:par>
                                <p:cTn id="64" presetID="0" presetClass="entr" presetSubtype="0" fill="hold" grpId="0" nodeType="withEffect">
                                  <p:stCondLst>
                                    <p:cond delay="0"/>
                                  </p:stCondLst>
                                  <p:childTnLst>
                                    <p:set>
                                      <p:cBhvr>
                                        <p:cTn id="65" dur="1" fill="hold">
                                          <p:stCondLst>
                                            <p:cond delay="0"/>
                                          </p:stCondLst>
                                        </p:cTn>
                                        <p:tgtEl>
                                          <p:spTgt spid="128"/>
                                        </p:tgtEl>
                                        <p:attrNameLst>
                                          <p:attrName>style.visibility</p:attrName>
                                        </p:attrNameLst>
                                      </p:cBhvr>
                                      <p:to>
                                        <p:strVal val="visible"/>
                                      </p:to>
                                    </p:set>
                                    <p:anim calcmode="lin" valueType="num">
                                      <p:cBhvr>
                                        <p:cTn id="66" dur="500">
                                          <p:stCondLst>
                                            <p:cond delay="0"/>
                                          </p:stCondLst>
                                        </p:cTn>
                                        <p:tgtEl>
                                          <p:spTgt spid="12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67" dur="500">
                                          <p:stCondLst>
                                            <p:cond delay="0"/>
                                          </p:stCondLst>
                                        </p:cTn>
                                        <p:tgtEl>
                                          <p:spTgt spid="12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68" dur="500">
                                          <p:stCondLst>
                                            <p:cond delay="0"/>
                                          </p:stCondLst>
                                        </p:cTn>
                                        <p:tgtEl>
                                          <p:spTgt spid="128"/>
                                        </p:tgtEl>
                                        <p:attrNameLst>
                                          <p:attrName>style.opacity</p:attrName>
                                        </p:attrNameLst>
                                      </p:cBhvr>
                                      <p:tavLst>
                                        <p:tav tm="0">
                                          <p:val>
                                            <p:fltVal val="0"/>
                                          </p:val>
                                        </p:tav>
                                        <p:tav tm="100000">
                                          <p:val>
                                            <p:fltVal val="1"/>
                                          </p:val>
                                        </p:tav>
                                      </p:tavLst>
                                    </p:anim>
                                  </p:childTnLst>
                                </p:cTn>
                              </p:par>
                              <p:par>
                                <p:cTn id="69" presetID="0" presetClass="entr" presetSubtype="0" fill="hold" grpId="0" nodeType="with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p:cTn id="71" dur="500">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72" dur="500">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73" dur="500">
                                          <p:stCondLst>
                                            <p:cond delay="0"/>
                                          </p:stCondLst>
                                        </p:cTn>
                                        <p:tgtEl>
                                          <p:spTgt spid="5"/>
                                        </p:tgtEl>
                                        <p:attrNameLst>
                                          <p:attrName>style.opacity</p:attrName>
                                        </p:attrNameLst>
                                      </p:cBhvr>
                                      <p:tavLst>
                                        <p:tav tm="0">
                                          <p:val>
                                            <p:fltVal val="0"/>
                                          </p:val>
                                        </p:tav>
                                        <p:tav tm="100000">
                                          <p:val>
                                            <p:fltVal val="1"/>
                                          </p:val>
                                        </p:tav>
                                      </p:tavLst>
                                    </p:anim>
                                  </p:childTnLst>
                                </p:cTn>
                              </p:par>
                              <p:par>
                                <p:cTn id="74" presetID="0" presetClass="entr" presetSubtype="0" fill="hold" grpId="0" nodeType="withEffect">
                                  <p:stCondLst>
                                    <p:cond delay="0"/>
                                  </p:stCondLst>
                                  <p:childTnLst>
                                    <p:set>
                                      <p:cBhvr>
                                        <p:cTn id="75" dur="1" fill="hold">
                                          <p:stCondLst>
                                            <p:cond delay="0"/>
                                          </p:stCondLst>
                                        </p:cTn>
                                        <p:tgtEl>
                                          <p:spTgt spid="129"/>
                                        </p:tgtEl>
                                        <p:attrNameLst>
                                          <p:attrName>style.visibility</p:attrName>
                                        </p:attrNameLst>
                                      </p:cBhvr>
                                      <p:to>
                                        <p:strVal val="visible"/>
                                      </p:to>
                                    </p:set>
                                    <p:anim calcmode="lin" valueType="num">
                                      <p:cBhvr>
                                        <p:cTn id="76" dur="500">
                                          <p:stCondLst>
                                            <p:cond delay="0"/>
                                          </p:stCondLst>
                                        </p:cTn>
                                        <p:tgtEl>
                                          <p:spTgt spid="12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77" dur="500">
                                          <p:stCondLst>
                                            <p:cond delay="0"/>
                                          </p:stCondLst>
                                        </p:cTn>
                                        <p:tgtEl>
                                          <p:spTgt spid="12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78" dur="500">
                                          <p:stCondLst>
                                            <p:cond delay="0"/>
                                          </p:stCondLst>
                                        </p:cTn>
                                        <p:tgtEl>
                                          <p:spTgt spid="129"/>
                                        </p:tgtEl>
                                        <p:attrNameLst>
                                          <p:attrName>style.opacity</p:attrName>
                                        </p:attrNameLst>
                                      </p:cBhvr>
                                      <p:tavLst>
                                        <p:tav tm="0">
                                          <p:val>
                                            <p:fltVal val="0"/>
                                          </p:val>
                                        </p:tav>
                                        <p:tav tm="100000">
                                          <p:val>
                                            <p:fltVal val="1"/>
                                          </p:val>
                                        </p:tav>
                                      </p:tavLst>
                                    </p:anim>
                                  </p:childTnLst>
                                </p:cTn>
                              </p:par>
                              <p:par>
                                <p:cTn id="79" presetID="0" presetClass="entr" presetSubtype="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anim calcmode="lin" valueType="num">
                                      <p:cBhvr>
                                        <p:cTn id="81" dur="500">
                                          <p:stCondLst>
                                            <p:cond delay="0"/>
                                          </p:stCondLst>
                                        </p:cTn>
                                        <p:tgtEl>
                                          <p:spTgt spid="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82" dur="500">
                                          <p:stCondLst>
                                            <p:cond delay="0"/>
                                          </p:stCondLst>
                                        </p:cTn>
                                        <p:tgtEl>
                                          <p:spTgt spid="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83" dur="500">
                                          <p:stCondLst>
                                            <p:cond delay="0"/>
                                          </p:stCondLst>
                                        </p:cTn>
                                        <p:tgtEl>
                                          <p:spTgt spid="7"/>
                                        </p:tgtEl>
                                        <p:attrNameLst>
                                          <p:attrName>style.opacity</p:attrName>
                                        </p:attrNameLst>
                                      </p:cBhvr>
                                      <p:tavLst>
                                        <p:tav tm="0">
                                          <p:val>
                                            <p:fltVal val="0"/>
                                          </p:val>
                                        </p:tav>
                                        <p:tav tm="100000">
                                          <p:val>
                                            <p:fltVal val="1"/>
                                          </p:val>
                                        </p:tav>
                                      </p:tavLst>
                                    </p:anim>
                                  </p:childTnLst>
                                </p:cTn>
                              </p:par>
                              <p:par>
                                <p:cTn id="84" presetID="0" presetClass="entr" presetSubtype="0" fill="hold" grpId="0" nodeType="withEffect">
                                  <p:stCondLst>
                                    <p:cond delay="0"/>
                                  </p:stCondLst>
                                  <p:childTnLst>
                                    <p:set>
                                      <p:cBhvr>
                                        <p:cTn id="85" dur="1" fill="hold">
                                          <p:stCondLst>
                                            <p:cond delay="0"/>
                                          </p:stCondLst>
                                        </p:cTn>
                                        <p:tgtEl>
                                          <p:spTgt spid="130"/>
                                        </p:tgtEl>
                                        <p:attrNameLst>
                                          <p:attrName>style.visibility</p:attrName>
                                        </p:attrNameLst>
                                      </p:cBhvr>
                                      <p:to>
                                        <p:strVal val="visible"/>
                                      </p:to>
                                    </p:set>
                                    <p:anim calcmode="lin" valueType="num">
                                      <p:cBhvr>
                                        <p:cTn id="86" dur="500">
                                          <p:stCondLst>
                                            <p:cond delay="0"/>
                                          </p:stCondLst>
                                        </p:cTn>
                                        <p:tgtEl>
                                          <p:spTgt spid="130"/>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87" dur="500">
                                          <p:stCondLst>
                                            <p:cond delay="0"/>
                                          </p:stCondLst>
                                        </p:cTn>
                                        <p:tgtEl>
                                          <p:spTgt spid="130"/>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88" dur="500">
                                          <p:stCondLst>
                                            <p:cond delay="0"/>
                                          </p:stCondLst>
                                        </p:cTn>
                                        <p:tgtEl>
                                          <p:spTgt spid="130"/>
                                        </p:tgtEl>
                                        <p:attrNameLst>
                                          <p:attrName>style.opacity</p:attrName>
                                        </p:attrNameLst>
                                      </p:cBhvr>
                                      <p:tavLst>
                                        <p:tav tm="0">
                                          <p:val>
                                            <p:fltVal val="0"/>
                                          </p:val>
                                        </p:tav>
                                        <p:tav tm="100000">
                                          <p:val>
                                            <p:fltVal val="1"/>
                                          </p:val>
                                        </p:tav>
                                      </p:tavLst>
                                    </p:anim>
                                  </p:childTnLst>
                                </p:cTn>
                              </p:par>
                              <p:par>
                                <p:cTn id="89" presetID="0"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anim calcmode="lin" valueType="num">
                                      <p:cBhvr>
                                        <p:cTn id="91" dur="500">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92" dur="500">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93" dur="500">
                                          <p:stCondLst>
                                            <p:cond delay="0"/>
                                          </p:stCondLst>
                                        </p:cTn>
                                        <p:tgtEl>
                                          <p:spTgt spid="8"/>
                                        </p:tgtEl>
                                        <p:attrNameLst>
                                          <p:attrName>style.opacity</p:attrName>
                                        </p:attrNameLst>
                                      </p:cBhvr>
                                      <p:tavLst>
                                        <p:tav tm="0">
                                          <p:val>
                                            <p:fltVal val="0"/>
                                          </p:val>
                                        </p:tav>
                                        <p:tav tm="100000">
                                          <p:val>
                                            <p:fltVal val="1"/>
                                          </p:val>
                                        </p:tav>
                                      </p:tavLst>
                                    </p:anim>
                                  </p:childTnLst>
                                </p:cTn>
                              </p:par>
                              <p:par>
                                <p:cTn id="94" presetID="0" presetClass="entr" presetSubtype="0" fill="hold" grpId="0" nodeType="withEffect">
                                  <p:stCondLst>
                                    <p:cond delay="0"/>
                                  </p:stCondLst>
                                  <p:childTnLst>
                                    <p:set>
                                      <p:cBhvr>
                                        <p:cTn id="95" dur="1" fill="hold">
                                          <p:stCondLst>
                                            <p:cond delay="0"/>
                                          </p:stCondLst>
                                        </p:cTn>
                                        <p:tgtEl>
                                          <p:spTgt spid="131"/>
                                        </p:tgtEl>
                                        <p:attrNameLst>
                                          <p:attrName>style.visibility</p:attrName>
                                        </p:attrNameLst>
                                      </p:cBhvr>
                                      <p:to>
                                        <p:strVal val="visible"/>
                                      </p:to>
                                    </p:set>
                                    <p:anim calcmode="lin" valueType="num">
                                      <p:cBhvr>
                                        <p:cTn id="96" dur="500">
                                          <p:stCondLst>
                                            <p:cond delay="0"/>
                                          </p:stCondLst>
                                        </p:cTn>
                                        <p:tgtEl>
                                          <p:spTgt spid="131"/>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97" dur="500">
                                          <p:stCondLst>
                                            <p:cond delay="0"/>
                                          </p:stCondLst>
                                        </p:cTn>
                                        <p:tgtEl>
                                          <p:spTgt spid="131"/>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98" dur="500">
                                          <p:stCondLst>
                                            <p:cond delay="0"/>
                                          </p:stCondLst>
                                        </p:cTn>
                                        <p:tgtEl>
                                          <p:spTgt spid="131"/>
                                        </p:tgtEl>
                                        <p:attrNameLst>
                                          <p:attrName>style.opacity</p:attrName>
                                        </p:attrNameLst>
                                      </p:cBhvr>
                                      <p:tavLst>
                                        <p:tav tm="0">
                                          <p:val>
                                            <p:fltVal val="0"/>
                                          </p:val>
                                        </p:tav>
                                        <p:tav tm="100000">
                                          <p:val>
                                            <p:fltVal val="1"/>
                                          </p:val>
                                        </p:tav>
                                      </p:tavLst>
                                    </p:anim>
                                  </p:childTnLst>
                                </p:cTn>
                              </p:par>
                              <p:par>
                                <p:cTn id="99" presetID="0" presetClass="entr" presetSubtype="0" fill="hold" grpId="0" nodeType="withEffect">
                                  <p:stCondLst>
                                    <p:cond delay="0"/>
                                  </p:stCondLst>
                                  <p:childTnLst>
                                    <p:set>
                                      <p:cBhvr>
                                        <p:cTn id="100" dur="1" fill="hold">
                                          <p:stCondLst>
                                            <p:cond delay="0"/>
                                          </p:stCondLst>
                                        </p:cTn>
                                        <p:tgtEl>
                                          <p:spTgt spid="9"/>
                                        </p:tgtEl>
                                        <p:attrNameLst>
                                          <p:attrName>style.visibility</p:attrName>
                                        </p:attrNameLst>
                                      </p:cBhvr>
                                      <p:to>
                                        <p:strVal val="visible"/>
                                      </p:to>
                                    </p:set>
                                    <p:anim calcmode="lin" valueType="num">
                                      <p:cBhvr>
                                        <p:cTn id="101" dur="500">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02" dur="500">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03" dur="500">
                                          <p:stCondLst>
                                            <p:cond delay="0"/>
                                          </p:stCondLst>
                                        </p:cTn>
                                        <p:tgtEl>
                                          <p:spTgt spid="9"/>
                                        </p:tgtEl>
                                        <p:attrNameLst>
                                          <p:attrName>style.opacity</p:attrName>
                                        </p:attrNameLst>
                                      </p:cBhvr>
                                      <p:tavLst>
                                        <p:tav tm="0">
                                          <p:val>
                                            <p:fltVal val="0"/>
                                          </p:val>
                                        </p:tav>
                                        <p:tav tm="100000">
                                          <p:val>
                                            <p:fltVal val="1"/>
                                          </p:val>
                                        </p:tav>
                                      </p:tavLst>
                                    </p:anim>
                                  </p:childTnLst>
                                </p:cTn>
                              </p:par>
                              <p:par>
                                <p:cTn id="104" presetID="0" presetClass="entr" presetSubtype="0" fill="hold" grpId="0" nodeType="withEffect">
                                  <p:stCondLst>
                                    <p:cond delay="0"/>
                                  </p:stCondLst>
                                  <p:childTnLst>
                                    <p:set>
                                      <p:cBhvr>
                                        <p:cTn id="105" dur="1" fill="hold">
                                          <p:stCondLst>
                                            <p:cond delay="0"/>
                                          </p:stCondLst>
                                        </p:cTn>
                                        <p:tgtEl>
                                          <p:spTgt spid="132"/>
                                        </p:tgtEl>
                                        <p:attrNameLst>
                                          <p:attrName>style.visibility</p:attrName>
                                        </p:attrNameLst>
                                      </p:cBhvr>
                                      <p:to>
                                        <p:strVal val="visible"/>
                                      </p:to>
                                    </p:set>
                                    <p:anim calcmode="lin" valueType="num">
                                      <p:cBhvr>
                                        <p:cTn id="106" dur="500">
                                          <p:stCondLst>
                                            <p:cond delay="0"/>
                                          </p:stCondLst>
                                        </p:cTn>
                                        <p:tgtEl>
                                          <p:spTgt spid="13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07" dur="500">
                                          <p:stCondLst>
                                            <p:cond delay="0"/>
                                          </p:stCondLst>
                                        </p:cTn>
                                        <p:tgtEl>
                                          <p:spTgt spid="13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08" dur="500">
                                          <p:stCondLst>
                                            <p:cond delay="0"/>
                                          </p:stCondLst>
                                        </p:cTn>
                                        <p:tgtEl>
                                          <p:spTgt spid="132"/>
                                        </p:tgtEl>
                                        <p:attrNameLst>
                                          <p:attrName>style.opacity</p:attrName>
                                        </p:attrNameLst>
                                      </p:cBhvr>
                                      <p:tavLst>
                                        <p:tav tm="0">
                                          <p:val>
                                            <p:fltVal val="0"/>
                                          </p:val>
                                        </p:tav>
                                        <p:tav tm="100000">
                                          <p:val>
                                            <p:fltVal val="1"/>
                                          </p:val>
                                        </p:tav>
                                      </p:tavLst>
                                    </p:anim>
                                  </p:childTnLst>
                                </p:cTn>
                              </p:par>
                              <p:par>
                                <p:cTn id="109" presetID="0" presetClass="entr" presetSubtype="0" fill="hold" grpId="0" nodeType="with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p:cTn id="111" dur="500">
                                          <p:stCondLst>
                                            <p:cond delay="0"/>
                                          </p:stCondLst>
                                        </p:cTn>
                                        <p:tgtEl>
                                          <p:spTgt spid="10"/>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12" dur="500">
                                          <p:stCondLst>
                                            <p:cond delay="0"/>
                                          </p:stCondLst>
                                        </p:cTn>
                                        <p:tgtEl>
                                          <p:spTgt spid="10"/>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13" dur="500">
                                          <p:stCondLst>
                                            <p:cond delay="0"/>
                                          </p:stCondLst>
                                        </p:cTn>
                                        <p:tgtEl>
                                          <p:spTgt spid="10"/>
                                        </p:tgtEl>
                                        <p:attrNameLst>
                                          <p:attrName>style.opacity</p:attrName>
                                        </p:attrNameLst>
                                      </p:cBhvr>
                                      <p:tavLst>
                                        <p:tav tm="0">
                                          <p:val>
                                            <p:fltVal val="0"/>
                                          </p:val>
                                        </p:tav>
                                        <p:tav tm="100000">
                                          <p:val>
                                            <p:fltVal val="1"/>
                                          </p:val>
                                        </p:tav>
                                      </p:tavLst>
                                    </p:anim>
                                  </p:childTnLst>
                                </p:cTn>
                              </p:par>
                              <p:par>
                                <p:cTn id="114" presetID="0" presetClass="entr" presetSubtype="0" fill="hold" grpId="0" nodeType="withEffect">
                                  <p:stCondLst>
                                    <p:cond delay="0"/>
                                  </p:stCondLst>
                                  <p:childTnLst>
                                    <p:set>
                                      <p:cBhvr>
                                        <p:cTn id="115" dur="1" fill="hold">
                                          <p:stCondLst>
                                            <p:cond delay="0"/>
                                          </p:stCondLst>
                                        </p:cTn>
                                        <p:tgtEl>
                                          <p:spTgt spid="133"/>
                                        </p:tgtEl>
                                        <p:attrNameLst>
                                          <p:attrName>style.visibility</p:attrName>
                                        </p:attrNameLst>
                                      </p:cBhvr>
                                      <p:to>
                                        <p:strVal val="visible"/>
                                      </p:to>
                                    </p:set>
                                    <p:anim calcmode="lin" valueType="num">
                                      <p:cBhvr>
                                        <p:cTn id="116" dur="500">
                                          <p:stCondLst>
                                            <p:cond delay="0"/>
                                          </p:stCondLst>
                                        </p:cTn>
                                        <p:tgtEl>
                                          <p:spTgt spid="133"/>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17" dur="500">
                                          <p:stCondLst>
                                            <p:cond delay="0"/>
                                          </p:stCondLst>
                                        </p:cTn>
                                        <p:tgtEl>
                                          <p:spTgt spid="133"/>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18" dur="500">
                                          <p:stCondLst>
                                            <p:cond delay="0"/>
                                          </p:stCondLst>
                                        </p:cTn>
                                        <p:tgtEl>
                                          <p:spTgt spid="133"/>
                                        </p:tgtEl>
                                        <p:attrNameLst>
                                          <p:attrName>style.opacity</p:attrName>
                                        </p:attrNameLst>
                                      </p:cBhvr>
                                      <p:tavLst>
                                        <p:tav tm="0">
                                          <p:val>
                                            <p:fltVal val="0"/>
                                          </p:val>
                                        </p:tav>
                                        <p:tav tm="100000">
                                          <p:val>
                                            <p:fltVal val="1"/>
                                          </p:val>
                                        </p:tav>
                                      </p:tavLst>
                                    </p:anim>
                                  </p:childTnLst>
                                </p:cTn>
                              </p:par>
                              <p:par>
                                <p:cTn id="119" presetID="0" presetClass="entr" presetSubtype="0" fill="hold" grpId="0" nodeType="withEffect">
                                  <p:stCondLst>
                                    <p:cond delay="0"/>
                                  </p:stCondLst>
                                  <p:childTnLst>
                                    <p:set>
                                      <p:cBhvr>
                                        <p:cTn id="120" dur="1" fill="hold">
                                          <p:stCondLst>
                                            <p:cond delay="0"/>
                                          </p:stCondLst>
                                        </p:cTn>
                                        <p:tgtEl>
                                          <p:spTgt spid="11"/>
                                        </p:tgtEl>
                                        <p:attrNameLst>
                                          <p:attrName>style.visibility</p:attrName>
                                        </p:attrNameLst>
                                      </p:cBhvr>
                                      <p:to>
                                        <p:strVal val="visible"/>
                                      </p:to>
                                    </p:set>
                                    <p:anim calcmode="lin" valueType="num">
                                      <p:cBhvr>
                                        <p:cTn id="121" dur="500">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22" dur="500">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23" dur="500">
                                          <p:stCondLst>
                                            <p:cond delay="0"/>
                                          </p:stCondLst>
                                        </p:cTn>
                                        <p:tgtEl>
                                          <p:spTgt spid="11"/>
                                        </p:tgtEl>
                                        <p:attrNameLst>
                                          <p:attrName>style.opacity</p:attrName>
                                        </p:attrNameLst>
                                      </p:cBhvr>
                                      <p:tavLst>
                                        <p:tav tm="0">
                                          <p:val>
                                            <p:fltVal val="0"/>
                                          </p:val>
                                        </p:tav>
                                        <p:tav tm="100000">
                                          <p:val>
                                            <p:fltVal val="1"/>
                                          </p:val>
                                        </p:tav>
                                      </p:tavLst>
                                    </p:anim>
                                  </p:childTnLst>
                                </p:cTn>
                              </p:par>
                              <p:par>
                                <p:cTn id="124" presetID="0" presetClass="entr" presetSubtype="0" fill="hold" grpId="0" nodeType="withEffect">
                                  <p:stCondLst>
                                    <p:cond delay="0"/>
                                  </p:stCondLst>
                                  <p:childTnLst>
                                    <p:set>
                                      <p:cBhvr>
                                        <p:cTn id="125" dur="1" fill="hold">
                                          <p:stCondLst>
                                            <p:cond delay="0"/>
                                          </p:stCondLst>
                                        </p:cTn>
                                        <p:tgtEl>
                                          <p:spTgt spid="134"/>
                                        </p:tgtEl>
                                        <p:attrNameLst>
                                          <p:attrName>style.visibility</p:attrName>
                                        </p:attrNameLst>
                                      </p:cBhvr>
                                      <p:to>
                                        <p:strVal val="visible"/>
                                      </p:to>
                                    </p:set>
                                    <p:anim calcmode="lin" valueType="num">
                                      <p:cBhvr>
                                        <p:cTn id="126" dur="500">
                                          <p:stCondLst>
                                            <p:cond delay="0"/>
                                          </p:stCondLst>
                                        </p:cTn>
                                        <p:tgtEl>
                                          <p:spTgt spid="13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27" dur="500">
                                          <p:stCondLst>
                                            <p:cond delay="0"/>
                                          </p:stCondLst>
                                        </p:cTn>
                                        <p:tgtEl>
                                          <p:spTgt spid="13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28" dur="500">
                                          <p:stCondLst>
                                            <p:cond delay="0"/>
                                          </p:stCondLst>
                                        </p:cTn>
                                        <p:tgtEl>
                                          <p:spTgt spid="134"/>
                                        </p:tgtEl>
                                        <p:attrNameLst>
                                          <p:attrName>style.opacity</p:attrName>
                                        </p:attrNameLst>
                                      </p:cBhvr>
                                      <p:tavLst>
                                        <p:tav tm="0">
                                          <p:val>
                                            <p:fltVal val="0"/>
                                          </p:val>
                                        </p:tav>
                                        <p:tav tm="100000">
                                          <p:val>
                                            <p:fltVal val="1"/>
                                          </p:val>
                                        </p:tav>
                                      </p:tavLst>
                                    </p:anim>
                                  </p:childTnLst>
                                </p:cTn>
                              </p:par>
                              <p:par>
                                <p:cTn id="129" presetID="0" presetClass="entr" presetSubtype="0" fill="hold" grpId="0" nodeType="withEffect">
                                  <p:stCondLst>
                                    <p:cond delay="0"/>
                                  </p:stCondLst>
                                  <p:childTnLst>
                                    <p:set>
                                      <p:cBhvr>
                                        <p:cTn id="130" dur="1" fill="hold">
                                          <p:stCondLst>
                                            <p:cond delay="0"/>
                                          </p:stCondLst>
                                        </p:cTn>
                                        <p:tgtEl>
                                          <p:spTgt spid="12"/>
                                        </p:tgtEl>
                                        <p:attrNameLst>
                                          <p:attrName>style.visibility</p:attrName>
                                        </p:attrNameLst>
                                      </p:cBhvr>
                                      <p:to>
                                        <p:strVal val="visible"/>
                                      </p:to>
                                    </p:set>
                                    <p:anim calcmode="lin" valueType="num">
                                      <p:cBhvr>
                                        <p:cTn id="131" dur="500">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32" dur="500">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33" dur="500">
                                          <p:stCondLst>
                                            <p:cond delay="0"/>
                                          </p:stCondLst>
                                        </p:cTn>
                                        <p:tgtEl>
                                          <p:spTgt spid="12"/>
                                        </p:tgtEl>
                                        <p:attrNameLst>
                                          <p:attrName>style.opacity</p:attrName>
                                        </p:attrNameLst>
                                      </p:cBhvr>
                                      <p:tavLst>
                                        <p:tav tm="0">
                                          <p:val>
                                            <p:fltVal val="0"/>
                                          </p:val>
                                        </p:tav>
                                        <p:tav tm="100000">
                                          <p:val>
                                            <p:fltVal val="1"/>
                                          </p:val>
                                        </p:tav>
                                      </p:tavLst>
                                    </p:anim>
                                  </p:childTnLst>
                                </p:cTn>
                              </p:par>
                              <p:par>
                                <p:cTn id="134" presetID="0" presetClass="entr" presetSubtype="0" fill="hold" grpId="0" nodeType="withEffect">
                                  <p:stCondLst>
                                    <p:cond delay="0"/>
                                  </p:stCondLst>
                                  <p:childTnLst>
                                    <p:set>
                                      <p:cBhvr>
                                        <p:cTn id="135" dur="1" fill="hold">
                                          <p:stCondLst>
                                            <p:cond delay="0"/>
                                          </p:stCondLst>
                                        </p:cTn>
                                        <p:tgtEl>
                                          <p:spTgt spid="136"/>
                                        </p:tgtEl>
                                        <p:attrNameLst>
                                          <p:attrName>style.visibility</p:attrName>
                                        </p:attrNameLst>
                                      </p:cBhvr>
                                      <p:to>
                                        <p:strVal val="visible"/>
                                      </p:to>
                                    </p:set>
                                    <p:anim calcmode="lin" valueType="num">
                                      <p:cBhvr>
                                        <p:cTn id="136" dur="500">
                                          <p:stCondLst>
                                            <p:cond delay="0"/>
                                          </p:stCondLst>
                                        </p:cTn>
                                        <p:tgtEl>
                                          <p:spTgt spid="136"/>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37" dur="500">
                                          <p:stCondLst>
                                            <p:cond delay="0"/>
                                          </p:stCondLst>
                                        </p:cTn>
                                        <p:tgtEl>
                                          <p:spTgt spid="136"/>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38" dur="500">
                                          <p:stCondLst>
                                            <p:cond delay="0"/>
                                          </p:stCondLst>
                                        </p:cTn>
                                        <p:tgtEl>
                                          <p:spTgt spid="136"/>
                                        </p:tgtEl>
                                        <p:attrNameLst>
                                          <p:attrName>style.opacity</p:attrName>
                                        </p:attrNameLst>
                                      </p:cBhvr>
                                      <p:tavLst>
                                        <p:tav tm="0">
                                          <p:val>
                                            <p:fltVal val="0"/>
                                          </p:val>
                                        </p:tav>
                                        <p:tav tm="100000">
                                          <p:val>
                                            <p:fltVal val="1"/>
                                          </p:val>
                                        </p:tav>
                                      </p:tavLst>
                                    </p:anim>
                                  </p:childTnLst>
                                </p:cTn>
                              </p:par>
                              <p:par>
                                <p:cTn id="139" presetID="0" presetClass="entr" presetSubtype="0" fill="hold" grpId="0" nodeType="withEffect">
                                  <p:stCondLst>
                                    <p:cond delay="0"/>
                                  </p:stCondLst>
                                  <p:childTnLst>
                                    <p:set>
                                      <p:cBhvr>
                                        <p:cTn id="140" dur="1" fill="hold">
                                          <p:stCondLst>
                                            <p:cond delay="0"/>
                                          </p:stCondLst>
                                        </p:cTn>
                                        <p:tgtEl>
                                          <p:spTgt spid="14"/>
                                        </p:tgtEl>
                                        <p:attrNameLst>
                                          <p:attrName>style.visibility</p:attrName>
                                        </p:attrNameLst>
                                      </p:cBhvr>
                                      <p:to>
                                        <p:strVal val="visible"/>
                                      </p:to>
                                    </p:set>
                                    <p:anim calcmode="lin" valueType="num">
                                      <p:cBhvr>
                                        <p:cTn id="141" dur="500">
                                          <p:stCondLst>
                                            <p:cond delay="0"/>
                                          </p:stCondLst>
                                        </p:cTn>
                                        <p:tgtEl>
                                          <p:spTgt spid="1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42" dur="500">
                                          <p:stCondLst>
                                            <p:cond delay="0"/>
                                          </p:stCondLst>
                                        </p:cTn>
                                        <p:tgtEl>
                                          <p:spTgt spid="1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43" dur="500">
                                          <p:stCondLst>
                                            <p:cond delay="0"/>
                                          </p:stCondLst>
                                        </p:cTn>
                                        <p:tgtEl>
                                          <p:spTgt spid="14"/>
                                        </p:tgtEl>
                                        <p:attrNameLst>
                                          <p:attrName>style.opacity</p:attrName>
                                        </p:attrNameLst>
                                      </p:cBhvr>
                                      <p:tavLst>
                                        <p:tav tm="0">
                                          <p:val>
                                            <p:fltVal val="0"/>
                                          </p:val>
                                        </p:tav>
                                        <p:tav tm="100000">
                                          <p:val>
                                            <p:fltVal val="1"/>
                                          </p:val>
                                        </p:tav>
                                      </p:tavLst>
                                    </p:anim>
                                  </p:childTnLst>
                                </p:cTn>
                              </p:par>
                              <p:par>
                                <p:cTn id="144" presetID="0" presetClass="entr" presetSubtype="0" fill="hold" grpId="0" nodeType="withEffect">
                                  <p:stCondLst>
                                    <p:cond delay="0"/>
                                  </p:stCondLst>
                                  <p:childTnLst>
                                    <p:set>
                                      <p:cBhvr>
                                        <p:cTn id="145" dur="1" fill="hold">
                                          <p:stCondLst>
                                            <p:cond delay="0"/>
                                          </p:stCondLst>
                                        </p:cTn>
                                        <p:tgtEl>
                                          <p:spTgt spid="137"/>
                                        </p:tgtEl>
                                        <p:attrNameLst>
                                          <p:attrName>style.visibility</p:attrName>
                                        </p:attrNameLst>
                                      </p:cBhvr>
                                      <p:to>
                                        <p:strVal val="visible"/>
                                      </p:to>
                                    </p:set>
                                    <p:anim calcmode="lin" valueType="num">
                                      <p:cBhvr>
                                        <p:cTn id="146" dur="500">
                                          <p:stCondLst>
                                            <p:cond delay="0"/>
                                          </p:stCondLst>
                                        </p:cTn>
                                        <p:tgtEl>
                                          <p:spTgt spid="13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47" dur="500">
                                          <p:stCondLst>
                                            <p:cond delay="0"/>
                                          </p:stCondLst>
                                        </p:cTn>
                                        <p:tgtEl>
                                          <p:spTgt spid="13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48" dur="500">
                                          <p:stCondLst>
                                            <p:cond delay="0"/>
                                          </p:stCondLst>
                                        </p:cTn>
                                        <p:tgtEl>
                                          <p:spTgt spid="137"/>
                                        </p:tgtEl>
                                        <p:attrNameLst>
                                          <p:attrName>style.opacity</p:attrName>
                                        </p:attrNameLst>
                                      </p:cBhvr>
                                      <p:tavLst>
                                        <p:tav tm="0">
                                          <p:val>
                                            <p:fltVal val="0"/>
                                          </p:val>
                                        </p:tav>
                                        <p:tav tm="100000">
                                          <p:val>
                                            <p:fltVal val="1"/>
                                          </p:val>
                                        </p:tav>
                                      </p:tavLst>
                                    </p:anim>
                                  </p:childTnLst>
                                </p:cTn>
                              </p:par>
                              <p:par>
                                <p:cTn id="149" presetID="0" presetClass="entr" presetSubtype="0" fill="hold" grpId="0" nodeType="withEffect">
                                  <p:stCondLst>
                                    <p:cond delay="0"/>
                                  </p:stCondLst>
                                  <p:childTnLst>
                                    <p:set>
                                      <p:cBhvr>
                                        <p:cTn id="150" dur="1" fill="hold">
                                          <p:stCondLst>
                                            <p:cond delay="0"/>
                                          </p:stCondLst>
                                        </p:cTn>
                                        <p:tgtEl>
                                          <p:spTgt spid="15"/>
                                        </p:tgtEl>
                                        <p:attrNameLst>
                                          <p:attrName>style.visibility</p:attrName>
                                        </p:attrNameLst>
                                      </p:cBhvr>
                                      <p:to>
                                        <p:strVal val="visible"/>
                                      </p:to>
                                    </p:set>
                                    <p:anim calcmode="lin" valueType="num">
                                      <p:cBhvr>
                                        <p:cTn id="151" dur="500">
                                          <p:stCondLst>
                                            <p:cond delay="0"/>
                                          </p:stCondLst>
                                        </p:cTn>
                                        <p:tgtEl>
                                          <p:spTgt spid="1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52" dur="500">
                                          <p:stCondLst>
                                            <p:cond delay="0"/>
                                          </p:stCondLst>
                                        </p:cTn>
                                        <p:tgtEl>
                                          <p:spTgt spid="1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53" dur="500">
                                          <p:stCondLst>
                                            <p:cond delay="0"/>
                                          </p:stCondLst>
                                        </p:cTn>
                                        <p:tgtEl>
                                          <p:spTgt spid="15"/>
                                        </p:tgtEl>
                                        <p:attrNameLst>
                                          <p:attrName>style.opacity</p:attrName>
                                        </p:attrNameLst>
                                      </p:cBhvr>
                                      <p:tavLst>
                                        <p:tav tm="0">
                                          <p:val>
                                            <p:fltVal val="0"/>
                                          </p:val>
                                        </p:tav>
                                        <p:tav tm="100000">
                                          <p:val>
                                            <p:fltVal val="1"/>
                                          </p:val>
                                        </p:tav>
                                      </p:tavLst>
                                    </p:anim>
                                  </p:childTnLst>
                                </p:cTn>
                              </p:par>
                              <p:par>
                                <p:cTn id="154" presetID="0" presetClass="entr" presetSubtype="0" fill="hold" grpId="0" nodeType="withEffect">
                                  <p:stCondLst>
                                    <p:cond delay="0"/>
                                  </p:stCondLst>
                                  <p:childTnLst>
                                    <p:set>
                                      <p:cBhvr>
                                        <p:cTn id="155" dur="1" fill="hold">
                                          <p:stCondLst>
                                            <p:cond delay="0"/>
                                          </p:stCondLst>
                                        </p:cTn>
                                        <p:tgtEl>
                                          <p:spTgt spid="138"/>
                                        </p:tgtEl>
                                        <p:attrNameLst>
                                          <p:attrName>style.visibility</p:attrName>
                                        </p:attrNameLst>
                                      </p:cBhvr>
                                      <p:to>
                                        <p:strVal val="visible"/>
                                      </p:to>
                                    </p:set>
                                    <p:anim calcmode="lin" valueType="num">
                                      <p:cBhvr>
                                        <p:cTn id="156" dur="500">
                                          <p:stCondLst>
                                            <p:cond delay="0"/>
                                          </p:stCondLst>
                                        </p:cTn>
                                        <p:tgtEl>
                                          <p:spTgt spid="13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57" dur="500">
                                          <p:stCondLst>
                                            <p:cond delay="0"/>
                                          </p:stCondLst>
                                        </p:cTn>
                                        <p:tgtEl>
                                          <p:spTgt spid="13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58" dur="500">
                                          <p:stCondLst>
                                            <p:cond delay="0"/>
                                          </p:stCondLst>
                                        </p:cTn>
                                        <p:tgtEl>
                                          <p:spTgt spid="138"/>
                                        </p:tgtEl>
                                        <p:attrNameLst>
                                          <p:attrName>style.opacity</p:attrName>
                                        </p:attrNameLst>
                                      </p:cBhvr>
                                      <p:tavLst>
                                        <p:tav tm="0">
                                          <p:val>
                                            <p:fltVal val="0"/>
                                          </p:val>
                                        </p:tav>
                                        <p:tav tm="100000">
                                          <p:val>
                                            <p:fltVal val="1"/>
                                          </p:val>
                                        </p:tav>
                                      </p:tavLst>
                                    </p:anim>
                                  </p:childTnLst>
                                </p:cTn>
                              </p:par>
                              <p:par>
                                <p:cTn id="159" presetID="0" presetClass="entr" presetSubtype="0" fill="hold" grpId="0" nodeType="withEffect">
                                  <p:stCondLst>
                                    <p:cond delay="0"/>
                                  </p:stCondLst>
                                  <p:childTnLst>
                                    <p:set>
                                      <p:cBhvr>
                                        <p:cTn id="160" dur="1" fill="hold">
                                          <p:stCondLst>
                                            <p:cond delay="0"/>
                                          </p:stCondLst>
                                        </p:cTn>
                                        <p:tgtEl>
                                          <p:spTgt spid="16"/>
                                        </p:tgtEl>
                                        <p:attrNameLst>
                                          <p:attrName>style.visibility</p:attrName>
                                        </p:attrNameLst>
                                      </p:cBhvr>
                                      <p:to>
                                        <p:strVal val="visible"/>
                                      </p:to>
                                    </p:set>
                                    <p:anim calcmode="lin" valueType="num">
                                      <p:cBhvr>
                                        <p:cTn id="161" dur="500">
                                          <p:stCondLst>
                                            <p:cond delay="0"/>
                                          </p:stCondLst>
                                        </p:cTn>
                                        <p:tgtEl>
                                          <p:spTgt spid="16"/>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62" dur="500">
                                          <p:stCondLst>
                                            <p:cond delay="0"/>
                                          </p:stCondLst>
                                        </p:cTn>
                                        <p:tgtEl>
                                          <p:spTgt spid="16"/>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63" dur="500">
                                          <p:stCondLst>
                                            <p:cond delay="0"/>
                                          </p:stCondLst>
                                        </p:cTn>
                                        <p:tgtEl>
                                          <p:spTgt spid="16"/>
                                        </p:tgtEl>
                                        <p:attrNameLst>
                                          <p:attrName>style.opacity</p:attrName>
                                        </p:attrNameLst>
                                      </p:cBhvr>
                                      <p:tavLst>
                                        <p:tav tm="0">
                                          <p:val>
                                            <p:fltVal val="0"/>
                                          </p:val>
                                        </p:tav>
                                        <p:tav tm="100000">
                                          <p:val>
                                            <p:fltVal val="1"/>
                                          </p:val>
                                        </p:tav>
                                      </p:tavLst>
                                    </p:anim>
                                  </p:childTnLst>
                                </p:cTn>
                              </p:par>
                              <p:par>
                                <p:cTn id="164" presetID="0" presetClass="entr" presetSubtype="0" fill="hold" grpId="0" nodeType="withEffect">
                                  <p:stCondLst>
                                    <p:cond delay="0"/>
                                  </p:stCondLst>
                                  <p:childTnLst>
                                    <p:set>
                                      <p:cBhvr>
                                        <p:cTn id="165" dur="1" fill="hold">
                                          <p:stCondLst>
                                            <p:cond delay="0"/>
                                          </p:stCondLst>
                                        </p:cTn>
                                        <p:tgtEl>
                                          <p:spTgt spid="139"/>
                                        </p:tgtEl>
                                        <p:attrNameLst>
                                          <p:attrName>style.visibility</p:attrName>
                                        </p:attrNameLst>
                                      </p:cBhvr>
                                      <p:to>
                                        <p:strVal val="visible"/>
                                      </p:to>
                                    </p:set>
                                    <p:anim calcmode="lin" valueType="num">
                                      <p:cBhvr>
                                        <p:cTn id="166" dur="500">
                                          <p:stCondLst>
                                            <p:cond delay="0"/>
                                          </p:stCondLst>
                                        </p:cTn>
                                        <p:tgtEl>
                                          <p:spTgt spid="13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67" dur="500">
                                          <p:stCondLst>
                                            <p:cond delay="0"/>
                                          </p:stCondLst>
                                        </p:cTn>
                                        <p:tgtEl>
                                          <p:spTgt spid="13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68" dur="500">
                                          <p:stCondLst>
                                            <p:cond delay="0"/>
                                          </p:stCondLst>
                                        </p:cTn>
                                        <p:tgtEl>
                                          <p:spTgt spid="139"/>
                                        </p:tgtEl>
                                        <p:attrNameLst>
                                          <p:attrName>style.opacity</p:attrName>
                                        </p:attrNameLst>
                                      </p:cBhvr>
                                      <p:tavLst>
                                        <p:tav tm="0">
                                          <p:val>
                                            <p:fltVal val="0"/>
                                          </p:val>
                                        </p:tav>
                                        <p:tav tm="100000">
                                          <p:val>
                                            <p:fltVal val="1"/>
                                          </p:val>
                                        </p:tav>
                                      </p:tavLst>
                                    </p:anim>
                                  </p:childTnLst>
                                </p:cTn>
                              </p:par>
                              <p:par>
                                <p:cTn id="169" presetID="0" presetClass="entr" presetSubtype="0" fill="hold" grpId="0" nodeType="withEffect">
                                  <p:stCondLst>
                                    <p:cond delay="0"/>
                                  </p:stCondLst>
                                  <p:childTnLst>
                                    <p:set>
                                      <p:cBhvr>
                                        <p:cTn id="170" dur="1" fill="hold">
                                          <p:stCondLst>
                                            <p:cond delay="0"/>
                                          </p:stCondLst>
                                        </p:cTn>
                                        <p:tgtEl>
                                          <p:spTgt spid="17"/>
                                        </p:tgtEl>
                                        <p:attrNameLst>
                                          <p:attrName>style.visibility</p:attrName>
                                        </p:attrNameLst>
                                      </p:cBhvr>
                                      <p:to>
                                        <p:strVal val="visible"/>
                                      </p:to>
                                    </p:set>
                                    <p:anim calcmode="lin" valueType="num">
                                      <p:cBhvr>
                                        <p:cTn id="171" dur="500">
                                          <p:stCondLst>
                                            <p:cond delay="0"/>
                                          </p:stCondLst>
                                        </p:cTn>
                                        <p:tgtEl>
                                          <p:spTgt spid="1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72" dur="500">
                                          <p:stCondLst>
                                            <p:cond delay="0"/>
                                          </p:stCondLst>
                                        </p:cTn>
                                        <p:tgtEl>
                                          <p:spTgt spid="1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73" dur="500">
                                          <p:stCondLst>
                                            <p:cond delay="0"/>
                                          </p:stCondLst>
                                        </p:cTn>
                                        <p:tgtEl>
                                          <p:spTgt spid="17"/>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6" grpId="0" bldLvl="0" animBg="1"/>
      <p:bldP spid="2" grpId="0" bldLvl="0" animBg="1"/>
      <p:bldP spid="176" grpId="0" bldLvl="0" animBg="1"/>
      <p:bldP spid="13" grpId="0" bldLvl="0" animBg="1"/>
      <p:bldP spid="77" grpId="0" bldLvl="0" animBg="1"/>
      <p:bldP spid="157" grpId="0" bldLvl="0" animBg="1"/>
      <p:bldP spid="4" grpId="0"/>
      <p:bldP spid="128" grpId="0" bldLvl="0" animBg="1"/>
      <p:bldP spid="5" grpId="0"/>
      <p:bldP spid="129" grpId="0" bldLvl="0" animBg="1"/>
      <p:bldP spid="7" grpId="0"/>
      <p:bldP spid="130" grpId="0" bldLvl="0" animBg="1"/>
      <p:bldP spid="8" grpId="0"/>
      <p:bldP spid="131" grpId="0" bldLvl="0" animBg="1"/>
      <p:bldP spid="9" grpId="0"/>
      <p:bldP spid="132" grpId="0" bldLvl="0" animBg="1"/>
      <p:bldP spid="10" grpId="0"/>
      <p:bldP spid="133" grpId="0" bldLvl="0" animBg="1"/>
      <p:bldP spid="11" grpId="0"/>
      <p:bldP spid="134" grpId="0" bldLvl="0" animBg="1"/>
      <p:bldP spid="12" grpId="0"/>
      <p:bldP spid="136" grpId="0" bldLvl="0" animBg="1"/>
      <p:bldP spid="14" grpId="0"/>
      <p:bldP spid="137" grpId="0" bldLvl="0" animBg="1"/>
      <p:bldP spid="15" grpId="0"/>
      <p:bldP spid="138" grpId="0" bldLvl="0" animBg="1"/>
      <p:bldP spid="16" grpId="0"/>
      <p:bldP spid="139" grpId="0" bldLvl="0" animBg="1"/>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custDataLst>
              <p:tags r:id="rId1"/>
            </p:custDataLst>
          </p:nvPr>
        </p:nvGrpSpPr>
        <p:grpSpPr>
          <a:xfrm>
            <a:off x="5982796" y="3116804"/>
            <a:ext cx="5783287" cy="1126363"/>
            <a:chOff x="5982796" y="3116804"/>
            <a:chExt cx="5783287" cy="1126363"/>
          </a:xfrm>
        </p:grpSpPr>
        <p:sp>
          <p:nvSpPr>
            <p:cNvPr id="3" name="TextBox 3"/>
            <p:cNvSpPr txBox="1"/>
            <p:nvPr>
              <p:custDataLst>
                <p:tags r:id="rId7"/>
              </p:custDataLst>
            </p:nvPr>
          </p:nvSpPr>
          <p:spPr>
            <a:xfrm>
              <a:off x="5982796" y="3116804"/>
              <a:ext cx="4521094"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alpha val="100000"/>
                    </a:schemeClr>
                  </a:solidFill>
                  <a:latin typeface="微软雅黑" panose="020B0503020204020204" charset="-122"/>
                  <a:ea typeface="微软雅黑" panose="020B0503020204020204" charset="-122"/>
                  <a:cs typeface="微软雅黑" panose="020B0503020204020204" charset="-122"/>
                </a:rPr>
                <a:t>数据处理</a:t>
              </a:r>
            </a:p>
          </p:txBody>
        </p:sp>
        <p:sp>
          <p:nvSpPr>
            <p:cNvPr id="4" name="TextBox 4"/>
            <p:cNvSpPr txBox="1"/>
            <p:nvPr>
              <p:custDataLst>
                <p:tags r:id="rId8"/>
              </p:custDataLst>
            </p:nvPr>
          </p:nvSpPr>
          <p:spPr>
            <a:xfrm>
              <a:off x="5982796" y="3575147"/>
              <a:ext cx="5783287" cy="668020"/>
            </a:xfrm>
            <a:prstGeom prst="rect">
              <a:avLst/>
            </a:prstGeom>
          </p:spPr>
          <p:txBody>
            <a:bodyPr vert="horz" wrap="square" lIns="114300" tIns="57150" rIns="114300" bIns="57150" rtlCol="0" anchor="t" anchorCtr="0">
              <a:spAutoFit/>
            </a:bodyPr>
            <a:lstStyle/>
            <a:p>
              <a:pPr>
                <a:lnSpc>
                  <a:spcPct val="120000"/>
                </a:lnSpc>
              </a:pPr>
              <a:r>
                <a:rPr lang="zh-CN" altLang="en-US"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后端在获取</a:t>
              </a:r>
              <a:r>
                <a:rPr lang="en-US" sz="1500" dirty="0" err="1">
                  <a:solidFill>
                    <a:schemeClr val="dk1">
                      <a:alpha val="100000"/>
                    </a:schemeClr>
                  </a:solidFill>
                  <a:latin typeface="微软雅黑" panose="020B0503020204020204" charset="-122"/>
                  <a:ea typeface="微软雅黑" panose="020B0503020204020204" charset="-122"/>
                  <a:cs typeface="微软雅黑" panose="020B0503020204020204" charset="-122"/>
                </a:rPr>
                <a:t>数据</a:t>
              </a:r>
              <a:r>
                <a:rPr lang="zh-CN" altLang="en-US"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前后对数据进行充分</a:t>
              </a:r>
              <a:r>
                <a:rPr lang="en-US" sz="1500" dirty="0" err="1">
                  <a:solidFill>
                    <a:schemeClr val="dk1">
                      <a:alpha val="100000"/>
                    </a:schemeClr>
                  </a:solidFill>
                  <a:latin typeface="微软雅黑" panose="020B0503020204020204" charset="-122"/>
                  <a:ea typeface="微软雅黑" panose="020B0503020204020204" charset="-122"/>
                  <a:cs typeface="微软雅黑" panose="020B0503020204020204" charset="-122"/>
                </a:rPr>
                <a:t>清洗和转换，确保数据质量和准确性</a:t>
              </a:r>
              <a:r>
                <a:rPr lang="zh-CN" altLang="en-US"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，使其能够正常返回并在前端按照预期效果呈现</a:t>
              </a:r>
              <a:r>
                <a:rPr lang="en-US"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a:t>
              </a:r>
            </a:p>
          </p:txBody>
        </p:sp>
      </p:grpSp>
      <p:grpSp>
        <p:nvGrpSpPr>
          <p:cNvPr id="5" name="Group 5"/>
          <p:cNvGrpSpPr/>
          <p:nvPr>
            <p:custDataLst>
              <p:tags r:id="rId2"/>
            </p:custDataLst>
          </p:nvPr>
        </p:nvGrpSpPr>
        <p:grpSpPr>
          <a:xfrm>
            <a:off x="5982796" y="4769459"/>
            <a:ext cx="5783287" cy="1104289"/>
            <a:chOff x="5982796" y="4769459"/>
            <a:chExt cx="5783287" cy="1104289"/>
          </a:xfrm>
        </p:grpSpPr>
        <p:sp>
          <p:nvSpPr>
            <p:cNvPr id="6" name="TextBox 6"/>
            <p:cNvSpPr txBox="1"/>
            <p:nvPr>
              <p:custDataLst>
                <p:tags r:id="rId5"/>
              </p:custDataLst>
            </p:nvPr>
          </p:nvSpPr>
          <p:spPr>
            <a:xfrm>
              <a:off x="5982796" y="4769459"/>
              <a:ext cx="4521094"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alpha val="100000"/>
                    </a:schemeClr>
                  </a:solidFill>
                  <a:latin typeface="微软雅黑" panose="020B0503020204020204" charset="-122"/>
                  <a:ea typeface="微软雅黑" panose="020B0503020204020204" charset="-122"/>
                  <a:cs typeface="微软雅黑" panose="020B0503020204020204" charset="-122"/>
                </a:rPr>
                <a:t>数据同步</a:t>
              </a:r>
            </a:p>
          </p:txBody>
        </p:sp>
        <p:sp>
          <p:nvSpPr>
            <p:cNvPr id="7" name="TextBox 7"/>
            <p:cNvSpPr txBox="1"/>
            <p:nvPr>
              <p:custDataLst>
                <p:tags r:id="rId6"/>
              </p:custDataLst>
            </p:nvPr>
          </p:nvSpPr>
          <p:spPr>
            <a:xfrm>
              <a:off x="5982796" y="5227802"/>
              <a:ext cx="5783287" cy="645946"/>
            </a:xfrm>
            <a:prstGeom prst="rect">
              <a:avLst/>
            </a:prstGeom>
          </p:spPr>
          <p:txBody>
            <a:bodyPr vert="horz" wrap="square" lIns="114300" tIns="57150" rIns="114300" bIns="57150" rtlCol="0" anchor="t" anchorCtr="0">
              <a:spAutoFit/>
            </a:bodyPr>
            <a:lstStyle/>
            <a:p>
              <a:pPr>
                <a:lnSpc>
                  <a:spcPct val="120000"/>
                </a:lnSpc>
              </a:pPr>
              <a:r>
                <a:rPr lang="zh-CN" altLang="en-US"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前端采用轻量级的</a:t>
              </a:r>
              <a:r>
                <a:rPr lang="en-US" altLang="zh-CN" sz="1500" dirty="0" err="1">
                  <a:solidFill>
                    <a:schemeClr val="dk1">
                      <a:alpha val="100000"/>
                    </a:schemeClr>
                  </a:solidFill>
                  <a:latin typeface="微软雅黑" panose="020B0503020204020204" charset="-122"/>
                  <a:ea typeface="微软雅黑" panose="020B0503020204020204" charset="-122"/>
                  <a:cs typeface="微软雅黑" panose="020B0503020204020204" charset="-122"/>
                </a:rPr>
                <a:t>Axios</a:t>
              </a:r>
              <a:r>
                <a:rPr lang="zh-CN" altLang="en-US"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发起数据请求，获得</a:t>
              </a:r>
              <a:r>
                <a:rPr lang="en-US" altLang="zh-CN" sz="1500" dirty="0" err="1">
                  <a:solidFill>
                    <a:schemeClr val="dk1">
                      <a:alpha val="100000"/>
                    </a:schemeClr>
                  </a:solidFill>
                  <a:latin typeface="微软雅黑" panose="020B0503020204020204" charset="-122"/>
                  <a:ea typeface="微软雅黑" panose="020B0503020204020204" charset="-122"/>
                  <a:cs typeface="微软雅黑" panose="020B0503020204020204" charset="-122"/>
                </a:rPr>
                <a:t>json</a:t>
              </a:r>
              <a:r>
                <a:rPr lang="zh-CN" altLang="en-US"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格式的数据。</a:t>
              </a:r>
              <a:r>
                <a:rPr lang="en-US" altLang="zh-CN"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Vue</a:t>
              </a:r>
              <a:r>
                <a:rPr lang="zh-CN" altLang="en-US"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特有的生命周期函数可以帮助数据快速获取和同步</a:t>
              </a:r>
              <a:endParaRPr lang="en-US" sz="1500" dirty="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grpSp>
      <p:sp>
        <p:nvSpPr>
          <p:cNvPr id="8" name="TextBox 8"/>
          <p:cNvSpPr txBox="1"/>
          <p:nvPr>
            <p:custDataLst>
              <p:tags r:id="rId3"/>
            </p:custDataLst>
          </p:nvPr>
        </p:nvSpPr>
        <p:spPr>
          <a:xfrm>
            <a:off x="5982796" y="1468163"/>
            <a:ext cx="4521094"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alpha val="100000"/>
                  </a:schemeClr>
                </a:solidFill>
                <a:latin typeface="微软雅黑" panose="020B0503020204020204" charset="-122"/>
                <a:ea typeface="微软雅黑" panose="020B0503020204020204" charset="-122"/>
                <a:cs typeface="微软雅黑" panose="020B0503020204020204" charset="-122"/>
              </a:rPr>
              <a:t>数据存储</a:t>
            </a:r>
          </a:p>
        </p:txBody>
      </p:sp>
      <p:sp>
        <p:nvSpPr>
          <p:cNvPr id="9" name="TextBox 9"/>
          <p:cNvSpPr txBox="1"/>
          <p:nvPr>
            <p:custDataLst>
              <p:tags r:id="rId4"/>
            </p:custDataLst>
          </p:nvPr>
        </p:nvSpPr>
        <p:spPr>
          <a:xfrm>
            <a:off x="5982796" y="1926506"/>
            <a:ext cx="5700871" cy="645946"/>
          </a:xfrm>
          <a:prstGeom prst="rect">
            <a:avLst/>
          </a:prstGeom>
        </p:spPr>
        <p:txBody>
          <a:bodyPr vert="horz" wrap="square" lIns="114300" tIns="57150" rIns="114300" bIns="57150" rtlCol="0" anchor="t" anchorCtr="0">
            <a:spAutoFit/>
          </a:bodyPr>
          <a:lstStyle/>
          <a:p>
            <a:pPr>
              <a:lnSpc>
                <a:spcPct val="120000"/>
              </a:lnSpc>
            </a:pPr>
            <a:r>
              <a:rPr lang="zh-CN" altLang="en-US"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使用关系型数据库</a:t>
            </a:r>
            <a:r>
              <a:rPr lang="en-US" altLang="zh-CN"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MySQL</a:t>
            </a:r>
            <a:r>
              <a:rPr lang="zh-CN" altLang="en-US"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作为数据存储引擎</a:t>
            </a:r>
            <a:r>
              <a:rPr lang="en-US"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，将</a:t>
            </a:r>
            <a:r>
              <a:rPr lang="zh-CN" altLang="en-US"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考研相关信息以表格形式存储</a:t>
            </a:r>
            <a:r>
              <a:rPr lang="en-US" sz="1500" dirty="0">
                <a:solidFill>
                  <a:schemeClr val="dk1">
                    <a:alpha val="100000"/>
                  </a:schemeClr>
                </a:solidFill>
                <a:latin typeface="微软雅黑" panose="020B0503020204020204" charset="-122"/>
                <a:ea typeface="微软雅黑" panose="020B0503020204020204" charset="-122"/>
                <a:cs typeface="微软雅黑" panose="020B0503020204020204" charset="-122"/>
              </a:rPr>
              <a:t>。</a:t>
            </a:r>
          </a:p>
        </p:txBody>
      </p:sp>
      <p:pic>
        <p:nvPicPr>
          <p:cNvPr id="10" name="Picture 10"/>
          <p:cNvPicPr>
            <a:picLocks noChangeAspect="1"/>
          </p:cNvPicPr>
          <p:nvPr/>
        </p:nvPicPr>
        <p:blipFill>
          <a:blip r:embed="rId10"/>
          <a:srcRect l="16667" r="16667"/>
          <a:stretch>
            <a:fillRect/>
          </a:stretch>
        </p:blipFill>
        <p:spPr>
          <a:xfrm>
            <a:off x="869006" y="1293634"/>
            <a:ext cx="4563024" cy="4563025"/>
          </a:xfrm>
          <a:prstGeom prst="diamond">
            <a:avLst/>
          </a:prstGeom>
        </p:spPr>
      </p:pic>
      <p:grpSp>
        <p:nvGrpSpPr>
          <p:cNvPr id="11" name="Group 11"/>
          <p:cNvGrpSpPr/>
          <p:nvPr/>
        </p:nvGrpSpPr>
        <p:grpSpPr>
          <a:xfrm>
            <a:off x="454963" y="93878"/>
            <a:ext cx="10641129" cy="914400"/>
            <a:chOff x="454963" y="93878"/>
            <a:chExt cx="10641129" cy="914400"/>
          </a:xfrm>
        </p:grpSpPr>
        <p:sp>
          <p:nvSpPr>
            <p:cNvPr id="12" name="AutoShape 12"/>
            <p:cNvSpPr/>
            <p:nvPr/>
          </p:nvSpPr>
          <p:spPr>
            <a:xfrm>
              <a:off x="454963" y="331168"/>
              <a:ext cx="84147" cy="84147"/>
            </a:xfrm>
            <a:prstGeom prst="ellipse">
              <a:avLst/>
            </a:prstGeom>
            <a:solidFill>
              <a:schemeClr val="accent1">
                <a:alpha val="100000"/>
              </a:schemeClr>
            </a:solidFill>
          </p:spPr>
          <p:txBody>
            <a:bodyPr/>
            <a:lstStyle/>
            <a:p>
              <a:endParaRPr lang="zh-CN" altLang="en-US"/>
            </a:p>
          </p:txBody>
        </p:sp>
        <p:sp>
          <p:nvSpPr>
            <p:cNvPr id="13" name="AutoShape 13"/>
            <p:cNvSpPr/>
            <p:nvPr/>
          </p:nvSpPr>
          <p:spPr>
            <a:xfrm>
              <a:off x="575049" y="337743"/>
              <a:ext cx="78137" cy="78137"/>
            </a:xfrm>
            <a:prstGeom prst="ellipse">
              <a:avLst/>
            </a:prstGeom>
            <a:solidFill>
              <a:schemeClr val="accent1">
                <a:alpha val="80000"/>
              </a:schemeClr>
            </a:solidFill>
          </p:spPr>
          <p:txBody>
            <a:bodyPr/>
            <a:lstStyle/>
            <a:p>
              <a:endParaRPr lang="zh-CN" altLang="en-US"/>
            </a:p>
          </p:txBody>
        </p:sp>
        <p:sp>
          <p:nvSpPr>
            <p:cNvPr id="14" name="AutoShape 14"/>
            <p:cNvSpPr/>
            <p:nvPr/>
          </p:nvSpPr>
          <p:spPr>
            <a:xfrm>
              <a:off x="689125" y="339460"/>
              <a:ext cx="74704" cy="74704"/>
            </a:xfrm>
            <a:prstGeom prst="ellipse">
              <a:avLst/>
            </a:prstGeom>
            <a:solidFill>
              <a:schemeClr val="accent1">
                <a:alpha val="60000"/>
              </a:schemeClr>
            </a:solidFill>
          </p:spPr>
          <p:txBody>
            <a:bodyPr/>
            <a:lstStyle/>
            <a:p>
              <a:endParaRPr lang="zh-CN" altLang="en-US"/>
            </a:p>
          </p:txBody>
        </p:sp>
        <p:sp>
          <p:nvSpPr>
            <p:cNvPr id="15" name="AutoShape 15"/>
            <p:cNvSpPr/>
            <p:nvPr/>
          </p:nvSpPr>
          <p:spPr>
            <a:xfrm>
              <a:off x="799768" y="348430"/>
              <a:ext cx="69238" cy="69238"/>
            </a:xfrm>
            <a:prstGeom prst="ellipse">
              <a:avLst/>
            </a:prstGeom>
            <a:solidFill>
              <a:schemeClr val="accent1">
                <a:alpha val="40000"/>
              </a:schemeClr>
            </a:solidFill>
          </p:spPr>
          <p:txBody>
            <a:bodyPr/>
            <a:lstStyle/>
            <a:p>
              <a:endParaRPr lang="zh-CN" altLang="en-US"/>
            </a:p>
          </p:txBody>
        </p:sp>
        <p:sp>
          <p:nvSpPr>
            <p:cNvPr id="16" name="AutoShape 16"/>
            <p:cNvSpPr/>
            <p:nvPr/>
          </p:nvSpPr>
          <p:spPr>
            <a:xfrm>
              <a:off x="904945" y="344297"/>
              <a:ext cx="65594" cy="65594"/>
            </a:xfrm>
            <a:prstGeom prst="ellipse">
              <a:avLst/>
            </a:prstGeom>
            <a:solidFill>
              <a:schemeClr val="accent1">
                <a:alpha val="20000"/>
              </a:schemeClr>
            </a:solidFill>
          </p:spPr>
          <p:txBody>
            <a:bodyPr/>
            <a:lstStyle/>
            <a:p>
              <a:endParaRPr lang="zh-CN" altLang="en-US"/>
            </a:p>
          </p:txBody>
        </p:sp>
        <p:sp>
          <p:nvSpPr>
            <p:cNvPr id="17" name="AutoShape 17"/>
            <p:cNvSpPr/>
            <p:nvPr/>
          </p:nvSpPr>
          <p:spPr>
            <a:xfrm>
              <a:off x="454963" y="448942"/>
              <a:ext cx="84147" cy="84147"/>
            </a:xfrm>
            <a:prstGeom prst="ellipse">
              <a:avLst/>
            </a:prstGeom>
            <a:solidFill>
              <a:schemeClr val="accent1">
                <a:alpha val="100000"/>
              </a:schemeClr>
            </a:solidFill>
          </p:spPr>
          <p:txBody>
            <a:bodyPr/>
            <a:lstStyle/>
            <a:p>
              <a:endParaRPr lang="zh-CN" altLang="en-US"/>
            </a:p>
          </p:txBody>
        </p:sp>
        <p:sp>
          <p:nvSpPr>
            <p:cNvPr id="18" name="AutoShape 18"/>
            <p:cNvSpPr/>
            <p:nvPr/>
          </p:nvSpPr>
          <p:spPr>
            <a:xfrm>
              <a:off x="575049" y="455517"/>
              <a:ext cx="78137" cy="78137"/>
            </a:xfrm>
            <a:prstGeom prst="ellipse">
              <a:avLst/>
            </a:prstGeom>
            <a:solidFill>
              <a:schemeClr val="accent1">
                <a:alpha val="80000"/>
              </a:schemeClr>
            </a:solidFill>
          </p:spPr>
          <p:txBody>
            <a:bodyPr/>
            <a:lstStyle/>
            <a:p>
              <a:endParaRPr lang="zh-CN" altLang="en-US"/>
            </a:p>
          </p:txBody>
        </p:sp>
        <p:sp>
          <p:nvSpPr>
            <p:cNvPr id="19" name="AutoShape 19"/>
            <p:cNvSpPr/>
            <p:nvPr/>
          </p:nvSpPr>
          <p:spPr>
            <a:xfrm>
              <a:off x="689125" y="457233"/>
              <a:ext cx="74704" cy="74704"/>
            </a:xfrm>
            <a:prstGeom prst="ellipse">
              <a:avLst/>
            </a:prstGeom>
            <a:solidFill>
              <a:schemeClr val="accent1">
                <a:alpha val="60000"/>
              </a:schemeClr>
            </a:solidFill>
          </p:spPr>
          <p:txBody>
            <a:bodyPr/>
            <a:lstStyle/>
            <a:p>
              <a:endParaRPr lang="zh-CN" altLang="en-US"/>
            </a:p>
          </p:txBody>
        </p:sp>
        <p:sp>
          <p:nvSpPr>
            <p:cNvPr id="20" name="AutoShape 20"/>
            <p:cNvSpPr/>
            <p:nvPr/>
          </p:nvSpPr>
          <p:spPr>
            <a:xfrm>
              <a:off x="799768" y="466203"/>
              <a:ext cx="69238" cy="69238"/>
            </a:xfrm>
            <a:prstGeom prst="ellipse">
              <a:avLst/>
            </a:prstGeom>
            <a:solidFill>
              <a:schemeClr val="accent1">
                <a:alpha val="40000"/>
              </a:schemeClr>
            </a:solidFill>
          </p:spPr>
          <p:txBody>
            <a:bodyPr/>
            <a:lstStyle/>
            <a:p>
              <a:endParaRPr lang="zh-CN" altLang="en-US"/>
            </a:p>
          </p:txBody>
        </p:sp>
        <p:sp>
          <p:nvSpPr>
            <p:cNvPr id="21" name="AutoShape 21"/>
            <p:cNvSpPr/>
            <p:nvPr/>
          </p:nvSpPr>
          <p:spPr>
            <a:xfrm>
              <a:off x="904945" y="462070"/>
              <a:ext cx="65594" cy="65594"/>
            </a:xfrm>
            <a:prstGeom prst="ellipse">
              <a:avLst/>
            </a:prstGeom>
            <a:solidFill>
              <a:schemeClr val="accent1">
                <a:alpha val="20000"/>
              </a:schemeClr>
            </a:solidFill>
          </p:spPr>
          <p:txBody>
            <a:bodyPr/>
            <a:lstStyle/>
            <a:p>
              <a:endParaRPr lang="zh-CN" altLang="en-US"/>
            </a:p>
          </p:txBody>
        </p:sp>
        <p:sp>
          <p:nvSpPr>
            <p:cNvPr id="22" name="AutoShape 22"/>
            <p:cNvSpPr/>
            <p:nvPr/>
          </p:nvSpPr>
          <p:spPr>
            <a:xfrm>
              <a:off x="454963" y="566715"/>
              <a:ext cx="84147" cy="84147"/>
            </a:xfrm>
            <a:prstGeom prst="ellipse">
              <a:avLst/>
            </a:prstGeom>
            <a:solidFill>
              <a:schemeClr val="accent1">
                <a:alpha val="100000"/>
              </a:schemeClr>
            </a:solidFill>
          </p:spPr>
          <p:txBody>
            <a:bodyPr/>
            <a:lstStyle/>
            <a:p>
              <a:endParaRPr lang="zh-CN" altLang="en-US"/>
            </a:p>
          </p:txBody>
        </p:sp>
        <p:sp>
          <p:nvSpPr>
            <p:cNvPr id="23" name="AutoShape 23"/>
            <p:cNvSpPr/>
            <p:nvPr/>
          </p:nvSpPr>
          <p:spPr>
            <a:xfrm>
              <a:off x="575049" y="573291"/>
              <a:ext cx="78137" cy="78137"/>
            </a:xfrm>
            <a:prstGeom prst="ellipse">
              <a:avLst/>
            </a:prstGeom>
            <a:solidFill>
              <a:schemeClr val="accent1">
                <a:alpha val="80000"/>
              </a:schemeClr>
            </a:solidFill>
          </p:spPr>
          <p:txBody>
            <a:bodyPr/>
            <a:lstStyle/>
            <a:p>
              <a:endParaRPr lang="zh-CN" altLang="en-US"/>
            </a:p>
          </p:txBody>
        </p:sp>
        <p:sp>
          <p:nvSpPr>
            <p:cNvPr id="24" name="AutoShape 24"/>
            <p:cNvSpPr/>
            <p:nvPr/>
          </p:nvSpPr>
          <p:spPr>
            <a:xfrm>
              <a:off x="689125" y="575007"/>
              <a:ext cx="74704" cy="74704"/>
            </a:xfrm>
            <a:prstGeom prst="ellipse">
              <a:avLst/>
            </a:prstGeom>
            <a:solidFill>
              <a:schemeClr val="accent1">
                <a:alpha val="60000"/>
              </a:schemeClr>
            </a:solidFill>
          </p:spPr>
          <p:txBody>
            <a:bodyPr/>
            <a:lstStyle/>
            <a:p>
              <a:endParaRPr lang="zh-CN" altLang="en-US"/>
            </a:p>
          </p:txBody>
        </p:sp>
        <p:sp>
          <p:nvSpPr>
            <p:cNvPr id="25" name="AutoShape 25"/>
            <p:cNvSpPr/>
            <p:nvPr/>
          </p:nvSpPr>
          <p:spPr>
            <a:xfrm>
              <a:off x="799768" y="583977"/>
              <a:ext cx="69238" cy="69238"/>
            </a:xfrm>
            <a:prstGeom prst="ellipse">
              <a:avLst/>
            </a:prstGeom>
            <a:solidFill>
              <a:schemeClr val="accent1">
                <a:alpha val="40000"/>
              </a:schemeClr>
            </a:solidFill>
          </p:spPr>
          <p:txBody>
            <a:bodyPr/>
            <a:lstStyle/>
            <a:p>
              <a:endParaRPr lang="zh-CN" altLang="en-US"/>
            </a:p>
          </p:txBody>
        </p:sp>
        <p:sp>
          <p:nvSpPr>
            <p:cNvPr id="26" name="AutoShape 26"/>
            <p:cNvSpPr/>
            <p:nvPr/>
          </p:nvSpPr>
          <p:spPr>
            <a:xfrm>
              <a:off x="904945" y="579844"/>
              <a:ext cx="65594" cy="65594"/>
            </a:xfrm>
            <a:prstGeom prst="ellipse">
              <a:avLst/>
            </a:prstGeom>
            <a:solidFill>
              <a:schemeClr val="accent1">
                <a:alpha val="20000"/>
              </a:schemeClr>
            </a:solidFill>
          </p:spPr>
          <p:txBody>
            <a:bodyPr/>
            <a:lstStyle/>
            <a:p>
              <a:endParaRPr lang="zh-CN" altLang="en-US"/>
            </a:p>
          </p:txBody>
        </p:sp>
        <p:sp>
          <p:nvSpPr>
            <p:cNvPr id="27" name="AutoShape 27"/>
            <p:cNvSpPr/>
            <p:nvPr/>
          </p:nvSpPr>
          <p:spPr>
            <a:xfrm>
              <a:off x="454963" y="684489"/>
              <a:ext cx="84147" cy="84147"/>
            </a:xfrm>
            <a:prstGeom prst="ellipse">
              <a:avLst/>
            </a:prstGeom>
            <a:solidFill>
              <a:schemeClr val="accent1">
                <a:alpha val="100000"/>
              </a:schemeClr>
            </a:solidFill>
          </p:spPr>
          <p:txBody>
            <a:bodyPr/>
            <a:lstStyle/>
            <a:p>
              <a:endParaRPr lang="zh-CN" altLang="en-US"/>
            </a:p>
          </p:txBody>
        </p:sp>
        <p:sp>
          <p:nvSpPr>
            <p:cNvPr id="28" name="AutoShape 28"/>
            <p:cNvSpPr/>
            <p:nvPr/>
          </p:nvSpPr>
          <p:spPr>
            <a:xfrm>
              <a:off x="575049" y="691064"/>
              <a:ext cx="78137" cy="78137"/>
            </a:xfrm>
            <a:prstGeom prst="ellipse">
              <a:avLst/>
            </a:prstGeom>
            <a:solidFill>
              <a:schemeClr val="accent1">
                <a:alpha val="80000"/>
              </a:schemeClr>
            </a:solidFill>
          </p:spPr>
          <p:txBody>
            <a:bodyPr/>
            <a:lstStyle/>
            <a:p>
              <a:endParaRPr lang="zh-CN" altLang="en-US"/>
            </a:p>
          </p:txBody>
        </p:sp>
        <p:sp>
          <p:nvSpPr>
            <p:cNvPr id="29" name="AutoShape 29"/>
            <p:cNvSpPr/>
            <p:nvPr/>
          </p:nvSpPr>
          <p:spPr>
            <a:xfrm>
              <a:off x="689125" y="692781"/>
              <a:ext cx="74704" cy="74704"/>
            </a:xfrm>
            <a:prstGeom prst="ellipse">
              <a:avLst/>
            </a:prstGeom>
            <a:solidFill>
              <a:schemeClr val="accent1">
                <a:alpha val="60000"/>
              </a:schemeClr>
            </a:solidFill>
          </p:spPr>
          <p:txBody>
            <a:bodyPr/>
            <a:lstStyle/>
            <a:p>
              <a:endParaRPr lang="zh-CN" altLang="en-US"/>
            </a:p>
          </p:txBody>
        </p:sp>
        <p:sp>
          <p:nvSpPr>
            <p:cNvPr id="30" name="AutoShape 30"/>
            <p:cNvSpPr/>
            <p:nvPr/>
          </p:nvSpPr>
          <p:spPr>
            <a:xfrm>
              <a:off x="799768" y="701751"/>
              <a:ext cx="69238" cy="69238"/>
            </a:xfrm>
            <a:prstGeom prst="ellipse">
              <a:avLst/>
            </a:prstGeom>
            <a:solidFill>
              <a:schemeClr val="accent1">
                <a:alpha val="40000"/>
              </a:schemeClr>
            </a:solidFill>
          </p:spPr>
          <p:txBody>
            <a:bodyPr/>
            <a:lstStyle/>
            <a:p>
              <a:endParaRPr lang="zh-CN" altLang="en-US"/>
            </a:p>
          </p:txBody>
        </p:sp>
        <p:sp>
          <p:nvSpPr>
            <p:cNvPr id="31" name="AutoShape 31"/>
            <p:cNvSpPr/>
            <p:nvPr/>
          </p:nvSpPr>
          <p:spPr>
            <a:xfrm>
              <a:off x="904945" y="697618"/>
              <a:ext cx="65594" cy="65594"/>
            </a:xfrm>
            <a:prstGeom prst="ellipse">
              <a:avLst/>
            </a:prstGeom>
            <a:solidFill>
              <a:schemeClr val="accent1">
                <a:alpha val="20000"/>
              </a:schemeClr>
            </a:solidFill>
          </p:spPr>
          <p:txBody>
            <a:bodyPr/>
            <a:lstStyle/>
            <a:p>
              <a:endParaRPr lang="zh-CN" altLang="en-US"/>
            </a:p>
          </p:txBody>
        </p:sp>
        <p:sp>
          <p:nvSpPr>
            <p:cNvPr id="32" name="TextBox 32"/>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数据存储与处理</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calcmode="lin" valueType="num">
                                      <p:cBhvr>
                                        <p:cTn id="8" dur="500">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9" dur="500">
                                          <p:stCondLst>
                                            <p:cond delay="0"/>
                                          </p:stCondLst>
                                        </p:cTn>
                                        <p:tgtEl>
                                          <p:spTgt spid="2"/>
                                        </p:tgtEl>
                                        <p:attrNameLst>
                                          <p:attrName>style.opacity</p:attrName>
                                        </p:attrNameLst>
                                      </p:cBhvr>
                                      <p:tavLst>
                                        <p:tav tm="0">
                                          <p:val>
                                            <p:fltVal val="0"/>
                                          </p:val>
                                        </p:tav>
                                        <p:tav tm="100000">
                                          <p:val>
                                            <p:fltVal val="1"/>
                                          </p:val>
                                        </p:tav>
                                      </p:tavLst>
                                    </p:anim>
                                    <p:anim calcmode="lin" valueType="num">
                                      <p:cBhvr>
                                        <p:cTn id="10" dur="500">
                                          <p:stCondLst>
                                            <p:cond delay="0"/>
                                          </p:stCondLst>
                                        </p:cTn>
                                        <p:tgtEl>
                                          <p:spTgt spid="2"/>
                                        </p:tgtEl>
                                        <p:attrNameLst>
                                          <p:attrName>ppt_w</p:attrName>
                                        </p:attrNameLst>
                                      </p:cBhvr>
                                      <p:tavLst>
                                        <p:tav tm="0">
                                          <p:val>
                                            <p:strVal val="#ppt_w*2"/>
                                          </p:val>
                                        </p:tav>
                                        <p:tav tm="100000">
                                          <p:val>
                                            <p:strVal val="#ppt_w"/>
                                          </p:val>
                                        </p:tav>
                                      </p:tavLst>
                                    </p:anim>
                                    <p:anim calcmode="lin" valueType="num">
                                      <p:cBhvr>
                                        <p:cTn id="11" dur="500">
                                          <p:stCondLst>
                                            <p:cond delay="0"/>
                                          </p:stCondLst>
                                        </p:cTn>
                                        <p:tgtEl>
                                          <p:spTgt spid="2"/>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p:stCondLst>
                                            <p:cond delay="0"/>
                                          </p:stCondLst>
                                        </p:cTn>
                                        <p:tgtEl>
                                          <p:spTgt spid="5"/>
                                        </p:tgtEl>
                                        <p:attrNameLst>
                                          <p:attrName>ppt_x</p:attrName>
                                        </p:attrNameLst>
                                      </p:cBhvr>
                                      <p:tavLst>
                                        <p:tav tm="0" fmla="((floor(#ppt_x-0.5)+ceil(#ppt_x-0.5))*0.5+0.5)+(#ppt_x- ((floor(#ppt_x-0.5)+ceil(#ppt_x-0.5))*0.5+0.5))*$">
                                          <p:val>
                                            <p:fltVal val="0"/>
                                          </p:val>
                                        </p:tav>
                                        <p:tav tm="100000">
                                          <p:val>
                                            <p:fltVal val="1"/>
                                          </p:val>
                                        </p:tav>
                                      </p:tavLst>
                                    </p:anim>
                                    <p:anim calcmode="lin" valueType="num">
                                      <p:cBhvr>
                                        <p:cTn id="15" dur="500">
                                          <p:stCondLst>
                                            <p:cond delay="0"/>
                                          </p:stCondLst>
                                        </p:cTn>
                                        <p:tgtEl>
                                          <p:spTgt spid="5"/>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16" dur="500">
                                          <p:stCondLst>
                                            <p:cond delay="0"/>
                                          </p:stCondLst>
                                        </p:cTn>
                                        <p:tgtEl>
                                          <p:spTgt spid="5"/>
                                        </p:tgtEl>
                                        <p:attrNameLst>
                                          <p:attrName>style.opacity</p:attrName>
                                        </p:attrNameLst>
                                      </p:cBhvr>
                                      <p:tavLst>
                                        <p:tav tm="0">
                                          <p:val>
                                            <p:fltVal val="0"/>
                                          </p:val>
                                        </p:tav>
                                        <p:tav tm="100000">
                                          <p:val>
                                            <p:fltVal val="1"/>
                                          </p:val>
                                        </p:tav>
                                      </p:tavLst>
                                    </p:anim>
                                    <p:anim calcmode="lin" valueType="num">
                                      <p:cBhvr>
                                        <p:cTn id="17" dur="500">
                                          <p:stCondLst>
                                            <p:cond delay="0"/>
                                          </p:stCondLst>
                                        </p:cTn>
                                        <p:tgtEl>
                                          <p:spTgt spid="5"/>
                                        </p:tgtEl>
                                        <p:attrNameLst>
                                          <p:attrName>ppt_w</p:attrName>
                                        </p:attrNameLst>
                                      </p:cBhvr>
                                      <p:tavLst>
                                        <p:tav tm="0">
                                          <p:val>
                                            <p:strVal val="#ppt_w*2"/>
                                          </p:val>
                                        </p:tav>
                                        <p:tav tm="100000">
                                          <p:val>
                                            <p:strVal val="#ppt_w"/>
                                          </p:val>
                                        </p:tav>
                                      </p:tavLst>
                                    </p:anim>
                                    <p:anim calcmode="lin" valueType="num">
                                      <p:cBhvr>
                                        <p:cTn id="18" dur="500">
                                          <p:stCondLst>
                                            <p:cond delay="0"/>
                                          </p:stCondLst>
                                        </p:cTn>
                                        <p:tgtEl>
                                          <p:spTgt spid="5"/>
                                        </p:tgtEl>
                                        <p:attrNameLst>
                                          <p:attrName>ppt_h</p:attrName>
                                        </p:attrNameLst>
                                      </p:cBhvr>
                                      <p:tavLst>
                                        <p:tav tm="0">
                                          <p:val>
                                            <p:strVal val="#ppt_h*2"/>
                                          </p:val>
                                        </p:tav>
                                        <p:tav tm="100000">
                                          <p:val>
                                            <p:strVal val="#ppt_h"/>
                                          </p:val>
                                        </p:tav>
                                      </p:tavLst>
                                    </p:anim>
                                  </p:childTnLst>
                                </p:cTn>
                              </p:par>
                              <p:par>
                                <p:cTn id="19" presetID="0" presetClass="entr"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p:stCondLst>
                                            <p:cond delay="0"/>
                                          </p:stCondLst>
                                        </p:cTn>
                                        <p:tgtEl>
                                          <p:spTgt spid="8"/>
                                        </p:tgtEl>
                                        <p:attrNameLst>
                                          <p:attrName>ppt_x</p:attrName>
                                        </p:attrNameLst>
                                      </p:cBhvr>
                                      <p:tavLst>
                                        <p:tav tm="0" fmla="((floor(#ppt_x-0.5)+ceil(#ppt_x-0.5))*0.5+0.5)+(#ppt_x- ((floor(#ppt_x-0.5)+ceil(#ppt_x-0.5))*0.5+0.5))*$">
                                          <p:val>
                                            <p:fltVal val="0"/>
                                          </p:val>
                                        </p:tav>
                                        <p:tav tm="100000">
                                          <p:val>
                                            <p:fltVal val="1"/>
                                          </p:val>
                                        </p:tav>
                                      </p:tavLst>
                                    </p:anim>
                                    <p:anim calcmode="lin" valueType="num">
                                      <p:cBhvr>
                                        <p:cTn id="22" dur="500">
                                          <p:stCondLst>
                                            <p:cond delay="0"/>
                                          </p:stCondLst>
                                        </p:cTn>
                                        <p:tgtEl>
                                          <p:spTgt spid="8"/>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23" dur="500">
                                          <p:stCondLst>
                                            <p:cond delay="0"/>
                                          </p:stCondLst>
                                        </p:cTn>
                                        <p:tgtEl>
                                          <p:spTgt spid="8"/>
                                        </p:tgtEl>
                                        <p:attrNameLst>
                                          <p:attrName>style.opacity</p:attrName>
                                        </p:attrNameLst>
                                      </p:cBhvr>
                                      <p:tavLst>
                                        <p:tav tm="0">
                                          <p:val>
                                            <p:fltVal val="0"/>
                                          </p:val>
                                        </p:tav>
                                        <p:tav tm="100000">
                                          <p:val>
                                            <p:fltVal val="1"/>
                                          </p:val>
                                        </p:tav>
                                      </p:tavLst>
                                    </p:anim>
                                    <p:anim calcmode="lin" valueType="num">
                                      <p:cBhvr>
                                        <p:cTn id="24" dur="500">
                                          <p:stCondLst>
                                            <p:cond delay="0"/>
                                          </p:stCondLst>
                                        </p:cTn>
                                        <p:tgtEl>
                                          <p:spTgt spid="8"/>
                                        </p:tgtEl>
                                        <p:attrNameLst>
                                          <p:attrName>ppt_w</p:attrName>
                                        </p:attrNameLst>
                                      </p:cBhvr>
                                      <p:tavLst>
                                        <p:tav tm="0">
                                          <p:val>
                                            <p:strVal val="#ppt_w*2"/>
                                          </p:val>
                                        </p:tav>
                                        <p:tav tm="100000">
                                          <p:val>
                                            <p:strVal val="#ppt_w"/>
                                          </p:val>
                                        </p:tav>
                                      </p:tavLst>
                                    </p:anim>
                                    <p:anim calcmode="lin" valueType="num">
                                      <p:cBhvr>
                                        <p:cTn id="25" dur="500">
                                          <p:stCondLst>
                                            <p:cond delay="0"/>
                                          </p:stCondLst>
                                        </p:cTn>
                                        <p:tgtEl>
                                          <p:spTgt spid="8"/>
                                        </p:tgtEl>
                                        <p:attrNameLst>
                                          <p:attrName>ppt_h</p:attrName>
                                        </p:attrNameLst>
                                      </p:cBhvr>
                                      <p:tavLst>
                                        <p:tav tm="0">
                                          <p:val>
                                            <p:strVal val="#ppt_h*2"/>
                                          </p:val>
                                        </p:tav>
                                        <p:tav tm="100000">
                                          <p:val>
                                            <p:strVal val="#ppt_h"/>
                                          </p:val>
                                        </p:tav>
                                      </p:tavLst>
                                    </p:anim>
                                  </p:childTnLst>
                                </p:cTn>
                              </p:par>
                              <p:par>
                                <p:cTn id="26" presetID="0" presetClass="entr" presetSubtype="0" fill="hold" grpId="1"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p:stCondLst>
                                            <p:cond delay="0"/>
                                          </p:stCondLst>
                                        </p:cTn>
                                        <p:tgtEl>
                                          <p:spTgt spid="9"/>
                                        </p:tgtEl>
                                        <p:attrNameLst>
                                          <p:attrName>ppt_x</p:attrName>
                                        </p:attrNameLst>
                                      </p:cBhvr>
                                      <p:tavLst>
                                        <p:tav tm="0" fmla="((floor(#ppt_x-0.5)+ceil(#ppt_x-0.5))*0.5+0.5)+(#ppt_x- ((floor(#ppt_x-0.5)+ceil(#ppt_x-0.5))*0.5+0.5))*$">
                                          <p:val>
                                            <p:fltVal val="0"/>
                                          </p:val>
                                        </p:tav>
                                        <p:tav tm="100000">
                                          <p:val>
                                            <p:fltVal val="1"/>
                                          </p:val>
                                        </p:tav>
                                      </p:tavLst>
                                    </p:anim>
                                    <p:anim calcmode="lin" valueType="num">
                                      <p:cBhvr>
                                        <p:cTn id="29" dur="500">
                                          <p:stCondLst>
                                            <p:cond delay="0"/>
                                          </p:stCondLst>
                                        </p:cTn>
                                        <p:tgtEl>
                                          <p:spTgt spid="9"/>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0" dur="500">
                                          <p:stCondLst>
                                            <p:cond delay="0"/>
                                          </p:stCondLst>
                                        </p:cTn>
                                        <p:tgtEl>
                                          <p:spTgt spid="9"/>
                                        </p:tgtEl>
                                        <p:attrNameLst>
                                          <p:attrName>style.opacity</p:attrName>
                                        </p:attrNameLst>
                                      </p:cBhvr>
                                      <p:tavLst>
                                        <p:tav tm="0">
                                          <p:val>
                                            <p:fltVal val="0"/>
                                          </p:val>
                                        </p:tav>
                                        <p:tav tm="100000">
                                          <p:val>
                                            <p:fltVal val="1"/>
                                          </p:val>
                                        </p:tav>
                                      </p:tavLst>
                                    </p:anim>
                                    <p:anim calcmode="lin" valueType="num">
                                      <p:cBhvr>
                                        <p:cTn id="31" dur="500">
                                          <p:stCondLst>
                                            <p:cond delay="0"/>
                                          </p:stCondLst>
                                        </p:cTn>
                                        <p:tgtEl>
                                          <p:spTgt spid="9"/>
                                        </p:tgtEl>
                                        <p:attrNameLst>
                                          <p:attrName>ppt_w</p:attrName>
                                        </p:attrNameLst>
                                      </p:cBhvr>
                                      <p:tavLst>
                                        <p:tav tm="0">
                                          <p:val>
                                            <p:strVal val="#ppt_w*2"/>
                                          </p:val>
                                        </p:tav>
                                        <p:tav tm="100000">
                                          <p:val>
                                            <p:strVal val="#ppt_w"/>
                                          </p:val>
                                        </p:tav>
                                      </p:tavLst>
                                    </p:anim>
                                    <p:anim calcmode="lin" valueType="num">
                                      <p:cBhvr>
                                        <p:cTn id="32" dur="500">
                                          <p:stCondLst>
                                            <p:cond delay="0"/>
                                          </p:stCondLst>
                                        </p:cTn>
                                        <p:tgtEl>
                                          <p:spTgt spid="9"/>
                                        </p:tgtEl>
                                        <p:attrNameLst>
                                          <p:attrName>ppt_h</p:attrName>
                                        </p:attrNameLst>
                                      </p:cBhvr>
                                      <p:tavLst>
                                        <p:tav tm="0">
                                          <p:val>
                                            <p:strVal val="#ppt_h*2"/>
                                          </p:val>
                                        </p:tav>
                                        <p:tav tm="100000">
                                          <p:val>
                                            <p:strVal val="#ppt_h"/>
                                          </p:val>
                                        </p:tav>
                                      </p:tavLst>
                                    </p:anim>
                                  </p:childTnLst>
                                </p:cTn>
                              </p:par>
                              <p:par>
                                <p:cTn id="33" presetID="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p:stCondLst>
                                            <p:cond delay="0"/>
                                          </p:stCondLst>
                                        </p:cTn>
                                        <p:tgtEl>
                                          <p:spTgt spid="10"/>
                                        </p:tgtEl>
                                        <p:attrNameLst>
                                          <p:attrName>ppt_x</p:attrName>
                                        </p:attrNameLst>
                                      </p:cBhvr>
                                      <p:tavLst>
                                        <p:tav tm="0" fmla="((floor(#ppt_x-0.5)+ceil(#ppt_x-0.5))*0.5+0.5)+(#ppt_x- ((floor(#ppt_x-0.5)+ceil(#ppt_x-0.5))*0.5+0.5))*$">
                                          <p:val>
                                            <p:fltVal val="0"/>
                                          </p:val>
                                        </p:tav>
                                        <p:tav tm="100000">
                                          <p:val>
                                            <p:fltVal val="1"/>
                                          </p:val>
                                        </p:tav>
                                      </p:tavLst>
                                    </p:anim>
                                    <p:anim calcmode="lin" valueType="num">
                                      <p:cBhvr>
                                        <p:cTn id="36" dur="500">
                                          <p:stCondLst>
                                            <p:cond delay="0"/>
                                          </p:stCondLst>
                                        </p:cTn>
                                        <p:tgtEl>
                                          <p:spTgt spid="10"/>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7" dur="500">
                                          <p:stCondLst>
                                            <p:cond delay="0"/>
                                          </p:stCondLst>
                                        </p:cTn>
                                        <p:tgtEl>
                                          <p:spTgt spid="10"/>
                                        </p:tgtEl>
                                        <p:attrNameLst>
                                          <p:attrName>style.opacity</p:attrName>
                                        </p:attrNameLst>
                                      </p:cBhvr>
                                      <p:tavLst>
                                        <p:tav tm="0">
                                          <p:val>
                                            <p:fltVal val="0"/>
                                          </p:val>
                                        </p:tav>
                                        <p:tav tm="100000">
                                          <p:val>
                                            <p:fltVal val="1"/>
                                          </p:val>
                                        </p:tav>
                                      </p:tavLst>
                                    </p:anim>
                                    <p:anim calcmode="lin" valueType="num">
                                      <p:cBhvr>
                                        <p:cTn id="38" dur="500">
                                          <p:stCondLst>
                                            <p:cond delay="0"/>
                                          </p:stCondLst>
                                        </p:cTn>
                                        <p:tgtEl>
                                          <p:spTgt spid="10"/>
                                        </p:tgtEl>
                                        <p:attrNameLst>
                                          <p:attrName>ppt_w</p:attrName>
                                        </p:attrNameLst>
                                      </p:cBhvr>
                                      <p:tavLst>
                                        <p:tav tm="0">
                                          <p:val>
                                            <p:strVal val="#ppt_w*2"/>
                                          </p:val>
                                        </p:tav>
                                        <p:tav tm="100000">
                                          <p:val>
                                            <p:strVal val="#ppt_w"/>
                                          </p:val>
                                        </p:tav>
                                      </p:tavLst>
                                    </p:anim>
                                    <p:anim calcmode="lin" valueType="num">
                                      <p:cBhvr>
                                        <p:cTn id="39" dur="500">
                                          <p:stCondLst>
                                            <p:cond delay="0"/>
                                          </p:stCondLst>
                                        </p:cTn>
                                        <p:tgtEl>
                                          <p:spTgt spid="10"/>
                                        </p:tgtEl>
                                        <p:attrNameLst>
                                          <p:attrName>ppt_h</p:attrName>
                                        </p:attrNameLst>
                                      </p:cBhvr>
                                      <p:tavLst>
                                        <p:tav tm="0">
                                          <p:val>
                                            <p:strVal val="#ppt_h*2"/>
                                          </p:val>
                                        </p:tav>
                                        <p:tav tm="100000">
                                          <p:val>
                                            <p:strVal val="#ppt_h"/>
                                          </p:val>
                                        </p:tav>
                                      </p:tavLst>
                                    </p:anim>
                                  </p:childTnLst>
                                </p:cTn>
                              </p:par>
                              <p:par>
                                <p:cTn id="40" presetID="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p:stCondLst>
                                            <p:cond delay="0"/>
                                          </p:stCondLst>
                                        </p:cTn>
                                        <p:tgtEl>
                                          <p:spTgt spid="11"/>
                                        </p:tgtEl>
                                        <p:attrNameLst>
                                          <p:attrName>ppt_x</p:attrName>
                                        </p:attrNameLst>
                                      </p:cBhvr>
                                      <p:tavLst>
                                        <p:tav tm="0" fmla="((floor(#ppt_x-0.5)+ceil(#ppt_x-0.5))*0.5+0.5)+(#ppt_x- ((floor(#ppt_x-0.5)+ceil(#ppt_x-0.5))*0.5+0.5))*$">
                                          <p:val>
                                            <p:fltVal val="0"/>
                                          </p:val>
                                        </p:tav>
                                        <p:tav tm="100000">
                                          <p:val>
                                            <p:fltVal val="1"/>
                                          </p:val>
                                        </p:tav>
                                      </p:tavLst>
                                    </p:anim>
                                    <p:anim calcmode="lin" valueType="num">
                                      <p:cBhvr>
                                        <p:cTn id="43" dur="500">
                                          <p:stCondLst>
                                            <p:cond delay="0"/>
                                          </p:stCondLst>
                                        </p:cTn>
                                        <p:tgtEl>
                                          <p:spTgt spid="11"/>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44" dur="500">
                                          <p:stCondLst>
                                            <p:cond delay="0"/>
                                          </p:stCondLst>
                                        </p:cTn>
                                        <p:tgtEl>
                                          <p:spTgt spid="11"/>
                                        </p:tgtEl>
                                        <p:attrNameLst>
                                          <p:attrName>style.opacity</p:attrName>
                                        </p:attrNameLst>
                                      </p:cBhvr>
                                      <p:tavLst>
                                        <p:tav tm="0">
                                          <p:val>
                                            <p:fltVal val="0"/>
                                          </p:val>
                                        </p:tav>
                                        <p:tav tm="100000">
                                          <p:val>
                                            <p:fltVal val="1"/>
                                          </p:val>
                                        </p:tav>
                                      </p:tavLst>
                                    </p:anim>
                                    <p:anim calcmode="lin" valueType="num">
                                      <p:cBhvr>
                                        <p:cTn id="45" dur="500">
                                          <p:stCondLst>
                                            <p:cond delay="0"/>
                                          </p:stCondLst>
                                        </p:cTn>
                                        <p:tgtEl>
                                          <p:spTgt spid="11"/>
                                        </p:tgtEl>
                                        <p:attrNameLst>
                                          <p:attrName>ppt_w</p:attrName>
                                        </p:attrNameLst>
                                      </p:cBhvr>
                                      <p:tavLst>
                                        <p:tav tm="0">
                                          <p:val>
                                            <p:strVal val="#ppt_w*2"/>
                                          </p:val>
                                        </p:tav>
                                        <p:tav tm="100000">
                                          <p:val>
                                            <p:strVal val="#ppt_w"/>
                                          </p:val>
                                        </p:tav>
                                      </p:tavLst>
                                    </p:anim>
                                    <p:anim calcmode="lin" valueType="num">
                                      <p:cBhvr>
                                        <p:cTn id="46" dur="500">
                                          <p:stCondLst>
                                            <p:cond delay="0"/>
                                          </p:stCondLst>
                                        </p:cTn>
                                        <p:tgtEl>
                                          <p:spTgt spid="11"/>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1998" cy="6858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任意多边形: 形状 13"/>
          <p:cNvSpPr/>
          <p:nvPr/>
        </p:nvSpPr>
        <p:spPr>
          <a:xfrm rot="16200000">
            <a:off x="-390525" y="5686425"/>
            <a:ext cx="1562100" cy="781050"/>
          </a:xfrm>
          <a:custGeom>
            <a:avLst/>
            <a:gdLst>
              <a:gd name="connsiteX0" fmla="*/ 1562100 w 1562100"/>
              <a:gd name="connsiteY0" fmla="*/ 0 h 781050"/>
              <a:gd name="connsiteX1" fmla="*/ 781050 w 1562100"/>
              <a:gd name="connsiteY1" fmla="*/ 781050 h 781050"/>
              <a:gd name="connsiteX2" fmla="*/ 0 w 1562100"/>
              <a:gd name="connsiteY2" fmla="*/ 0 h 781050"/>
              <a:gd name="connsiteX3" fmla="*/ 539378 w 1562100"/>
              <a:gd name="connsiteY3" fmla="*/ 0 h 781050"/>
              <a:gd name="connsiteX4" fmla="*/ 781050 w 1562100"/>
              <a:gd name="connsiteY4" fmla="*/ 241672 h 781050"/>
              <a:gd name="connsiteX5" fmla="*/ 1022722 w 1562100"/>
              <a:gd name="connsiteY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2100" h="781050">
                <a:moveTo>
                  <a:pt x="1562100" y="0"/>
                </a:moveTo>
                <a:cubicBezTo>
                  <a:pt x="1562100" y="431362"/>
                  <a:pt x="1212412" y="781050"/>
                  <a:pt x="781050" y="781050"/>
                </a:cubicBezTo>
                <a:cubicBezTo>
                  <a:pt x="349688" y="781050"/>
                  <a:pt x="0" y="431362"/>
                  <a:pt x="0" y="0"/>
                </a:cubicBezTo>
                <a:lnTo>
                  <a:pt x="539378" y="0"/>
                </a:lnTo>
                <a:cubicBezTo>
                  <a:pt x="539378" y="133472"/>
                  <a:pt x="647578" y="241672"/>
                  <a:pt x="781050" y="241672"/>
                </a:cubicBezTo>
                <a:cubicBezTo>
                  <a:pt x="914522" y="241672"/>
                  <a:pt x="1022722" y="133472"/>
                  <a:pt x="1022722" y="0"/>
                </a:cubicBezTo>
                <a:close/>
              </a:path>
            </a:pathLst>
          </a:custGeom>
          <a:gradFill>
            <a:gsLst>
              <a:gs pos="0">
                <a:schemeClr val="accent1">
                  <a:lumMod val="20000"/>
                  <a:lumOff val="80000"/>
                </a:schemeClr>
              </a:gs>
              <a:gs pos="10000">
                <a:schemeClr val="accent2"/>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3" name="任意多边形: 形状 12"/>
          <p:cNvSpPr/>
          <p:nvPr/>
        </p:nvSpPr>
        <p:spPr>
          <a:xfrm rot="10800000">
            <a:off x="11355188" y="0"/>
            <a:ext cx="836810" cy="1673619"/>
          </a:xfrm>
          <a:custGeom>
            <a:avLst/>
            <a:gdLst>
              <a:gd name="connsiteX0" fmla="*/ 20 w 836810"/>
              <a:gd name="connsiteY0" fmla="*/ 1673619 h 1673619"/>
              <a:gd name="connsiteX1" fmla="*/ 0 w 836810"/>
              <a:gd name="connsiteY1" fmla="*/ 1673619 h 1673619"/>
              <a:gd name="connsiteX2" fmla="*/ 0 w 836810"/>
              <a:gd name="connsiteY2" fmla="*/ 1212738 h 1673619"/>
              <a:gd name="connsiteX3" fmla="*/ 75762 w 836810"/>
              <a:gd name="connsiteY3" fmla="*/ 1205100 h 1673619"/>
              <a:gd name="connsiteX4" fmla="*/ 375927 w 836810"/>
              <a:gd name="connsiteY4" fmla="*/ 836810 h 1673619"/>
              <a:gd name="connsiteX5" fmla="*/ 75762 w 836810"/>
              <a:gd name="connsiteY5" fmla="*/ 468520 h 1673619"/>
              <a:gd name="connsiteX6" fmla="*/ 0 w 836810"/>
              <a:gd name="connsiteY6" fmla="*/ 460882 h 1673619"/>
              <a:gd name="connsiteX7" fmla="*/ 0 w 836810"/>
              <a:gd name="connsiteY7" fmla="*/ 0 h 1673619"/>
              <a:gd name="connsiteX8" fmla="*/ 836810 w 836810"/>
              <a:gd name="connsiteY8" fmla="*/ 836810 h 1673619"/>
              <a:gd name="connsiteX9" fmla="*/ 85559 w 836810"/>
              <a:gd name="connsiteY9" fmla="*/ 1669300 h 1673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810" h="1673619">
                <a:moveTo>
                  <a:pt x="20" y="1673619"/>
                </a:moveTo>
                <a:lnTo>
                  <a:pt x="0" y="1673619"/>
                </a:lnTo>
                <a:lnTo>
                  <a:pt x="0" y="1212738"/>
                </a:lnTo>
                <a:lnTo>
                  <a:pt x="75762" y="1205100"/>
                </a:lnTo>
                <a:cubicBezTo>
                  <a:pt x="247065" y="1170047"/>
                  <a:pt x="375927" y="1018477"/>
                  <a:pt x="375927" y="836810"/>
                </a:cubicBezTo>
                <a:cubicBezTo>
                  <a:pt x="375927" y="655143"/>
                  <a:pt x="247065" y="503574"/>
                  <a:pt x="75762" y="468520"/>
                </a:cubicBezTo>
                <a:lnTo>
                  <a:pt x="0" y="460882"/>
                </a:lnTo>
                <a:lnTo>
                  <a:pt x="0" y="0"/>
                </a:lnTo>
                <a:cubicBezTo>
                  <a:pt x="462157" y="0"/>
                  <a:pt x="836810" y="374653"/>
                  <a:pt x="836810" y="836810"/>
                </a:cubicBezTo>
                <a:cubicBezTo>
                  <a:pt x="836810" y="1270082"/>
                  <a:pt x="507525" y="1626447"/>
                  <a:pt x="85559" y="1669300"/>
                </a:cubicBezTo>
                <a:close/>
              </a:path>
            </a:pathLst>
          </a:custGeom>
          <a:gradFill>
            <a:gsLst>
              <a:gs pos="0">
                <a:schemeClr val="accent1">
                  <a:lumMod val="20000"/>
                  <a:lumOff val="80000"/>
                </a:schemeClr>
              </a:gs>
              <a:gs pos="7000">
                <a:schemeClr val="accent2"/>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 name="矩形 3"/>
          <p:cNvSpPr/>
          <p:nvPr/>
        </p:nvSpPr>
        <p:spPr>
          <a:xfrm>
            <a:off x="781050" y="583373"/>
            <a:ext cx="10574140" cy="56912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p:cNvSpPr/>
          <p:nvPr/>
        </p:nvSpPr>
        <p:spPr>
          <a:xfrm>
            <a:off x="5318449" y="1315616"/>
            <a:ext cx="1499342" cy="239558"/>
          </a:xfrm>
          <a:prstGeom prst="rect">
            <a:avLst/>
          </a:prstGeom>
          <a:gradFill flip="none" rotWithShape="1">
            <a:gsLst>
              <a:gs pos="0">
                <a:schemeClr val="accent2">
                  <a:lumMod val="9000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318449" y="5056342"/>
            <a:ext cx="1499342" cy="239558"/>
          </a:xfrm>
          <a:prstGeom prst="rect">
            <a:avLst/>
          </a:prstGeom>
          <a:gradFill flip="none" rotWithShape="1">
            <a:gsLst>
              <a:gs pos="0">
                <a:schemeClr val="accent2">
                  <a:lumMod val="9000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1"/>
          <p:cNvSpPr txBox="1"/>
          <p:nvPr>
            <p:custDataLst>
              <p:tags r:id="rId2"/>
            </p:custDataLst>
          </p:nvPr>
        </p:nvSpPr>
        <p:spPr>
          <a:xfrm>
            <a:off x="2459355" y="2998767"/>
            <a:ext cx="7273290" cy="1117600"/>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ctr" fontAlgn="ctr"/>
            <a:r>
              <a:rPr lang="zh-CN" altLang="en-US" sz="5400" spc="0" dirty="0">
                <a:solidFill>
                  <a:schemeClr val="accent1"/>
                </a:solidFill>
                <a:uFillTx/>
                <a:latin typeface="微软雅黑" panose="020B0503020204020204" charset="-122"/>
                <a:ea typeface="微软雅黑" panose="020B0503020204020204" charset="-122"/>
                <a:cs typeface="字体圈欣意冠黑体" panose="00000500000000000000" charset="-122"/>
                <a:sym typeface="+mn-lt"/>
              </a:rPr>
              <a:t>团队与管理</a:t>
            </a:r>
          </a:p>
        </p:txBody>
      </p:sp>
      <p:sp>
        <p:nvSpPr>
          <p:cNvPr id="11" name="Text2"/>
          <p:cNvSpPr txBox="1"/>
          <p:nvPr>
            <p:custDataLst>
              <p:tags r:id="rId3"/>
            </p:custDataLst>
          </p:nvPr>
        </p:nvSpPr>
        <p:spPr>
          <a:xfrm>
            <a:off x="2882900" y="4206794"/>
            <a:ext cx="6426200" cy="783034"/>
          </a:xfrm>
          <a:prstGeom prst="rect">
            <a:avLst/>
          </a:prstGeom>
          <a:noFill/>
        </p:spPr>
        <p:txBody>
          <a:bodyPr wrap="square" rtlCol="0" anchor="t" anchorCtr="0">
            <a:normAutofit/>
          </a:bodyPr>
          <a:lstStyle/>
          <a:p>
            <a:pPr algn="ctr"/>
            <a:r>
              <a:rPr lang="en-US" sz="1400" dirty="0">
                <a:solidFill>
                  <a:schemeClr val="accent1"/>
                </a:solidFill>
                <a:uFillTx/>
                <a:latin typeface="微软雅黑" panose="020B0503020204020204" charset="-122"/>
                <a:ea typeface="微软雅黑" panose="020B0503020204020204" charset="-122"/>
                <a:cs typeface="Open Sans" panose="020B0606030504020204" pitchFamily="34" charset="0"/>
              </a:rPr>
              <a:t>Team and Management</a:t>
            </a:r>
          </a:p>
        </p:txBody>
      </p:sp>
      <p:sp>
        <p:nvSpPr>
          <p:cNvPr id="12" name="Text3"/>
          <p:cNvSpPr txBox="1"/>
          <p:nvPr>
            <p:custDataLst>
              <p:tags r:id="rId4"/>
            </p:custDataLst>
          </p:nvPr>
        </p:nvSpPr>
        <p:spPr>
          <a:xfrm>
            <a:off x="5143501" y="1737510"/>
            <a:ext cx="1904999" cy="1259734"/>
          </a:xfrm>
          <a:prstGeom prst="rect">
            <a:avLst/>
          </a:prstGeom>
          <a:noFill/>
        </p:spPr>
        <p:txBody>
          <a:bodyPr wrap="square" rtlCol="0" anchor="ctr">
            <a:normAutofit fontScale="97500" lnSpcReduction="10000"/>
          </a:bodyPr>
          <a:lstStyle/>
          <a:p>
            <a:pPr algn="ctr">
              <a:lnSpc>
                <a:spcPct val="120000"/>
              </a:lnSpc>
              <a:spcBef>
                <a:spcPct val="0"/>
              </a:spcBef>
            </a:pPr>
            <a:r>
              <a:rPr lang="en-US" altLang="zh-CN" sz="7200" b="1" dirty="0">
                <a:solidFill>
                  <a:schemeClr val="accent1"/>
                </a:solidFill>
                <a:latin typeface="微软雅黑" panose="020B0503020204020204" charset="-122"/>
                <a:ea typeface="微软雅黑" panose="020B0503020204020204" charset="-122"/>
              </a:rPr>
              <a:t>04</a:t>
            </a:r>
          </a:p>
        </p:txBody>
      </p:sp>
      <p:sp>
        <p:nvSpPr>
          <p:cNvPr id="3" name="Text2" hidden="1"/>
          <p:cNvSpPr txBox="1"/>
          <p:nvPr>
            <p:custDataLst>
              <p:tags r:id="rId5"/>
            </p:custDataLst>
          </p:nvPr>
        </p:nvSpPr>
        <p:spPr>
          <a:xfrm>
            <a:off x="-11923372" y="22491"/>
            <a:ext cx="11669372" cy="720348"/>
          </a:xfrm>
          <a:prstGeom prst="rect">
            <a:avLst/>
          </a:prstGeom>
          <a:noFill/>
        </p:spPr>
        <p:txBody>
          <a:bodyPr wrap="square" rtlCol="0" anchor="ctr" anchorCtr="0">
            <a:noAutofit/>
          </a:bodyPr>
          <a:lstStyle/>
          <a:p>
            <a:pPr marL="0" marR="0" lvl="0" indent="0" algn="l" defTabSz="914400" rtl="0" eaLnBrk="1" fontAlgn="ctr" latinLnBrk="0" hangingPunct="1">
              <a:lnSpc>
                <a:spcPct val="120000"/>
              </a:lnSpc>
              <a:spcBef>
                <a:spcPts val="0"/>
              </a:spcBef>
              <a:spcAft>
                <a:spcPts val="0"/>
              </a:spcAft>
              <a:buClrTx/>
              <a:buSzTx/>
              <a:buFontTx/>
              <a:buNone/>
              <a:defRPr/>
            </a:pPr>
            <a:r>
              <a:rPr lang="en-US" altLang="zh-CN" sz="47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后端技术架构与实现</a:t>
            </a:r>
          </a:p>
        </p:txBody>
      </p:sp>
      <p:grpSp>
        <p:nvGrpSpPr>
          <p:cNvPr id="5" name="组合 4"/>
          <p:cNvGrpSpPr/>
          <p:nvPr/>
        </p:nvGrpSpPr>
        <p:grpSpPr>
          <a:xfrm>
            <a:off x="7774356" y="4202668"/>
            <a:ext cx="3589815" cy="2160031"/>
            <a:chOff x="7227621" y="3529568"/>
            <a:chExt cx="3589815" cy="2160031"/>
          </a:xfrm>
        </p:grpSpPr>
        <p:sp>
          <p:nvSpPr>
            <p:cNvPr id="6" name="任意多边形: 形状 7"/>
            <p:cNvSpPr/>
            <p:nvPr>
              <p:custDataLst>
                <p:tags r:id="rId23"/>
              </p:custDataLst>
            </p:nvPr>
          </p:nvSpPr>
          <p:spPr>
            <a:xfrm>
              <a:off x="7869874" y="4199966"/>
              <a:ext cx="2395935" cy="1401297"/>
            </a:xfrm>
            <a:custGeom>
              <a:avLst/>
              <a:gdLst>
                <a:gd name="connsiteX0" fmla="*/ 40614 w 2122577"/>
                <a:gd name="connsiteY0" fmla="*/ 1241420 h 1241420"/>
                <a:gd name="connsiteX1" fmla="*/ 9448 w 2122577"/>
                <a:gd name="connsiteY1" fmla="*/ 1020393 h 1241420"/>
                <a:gd name="connsiteX2" fmla="*/ 186032 w 2122577"/>
                <a:gd name="connsiteY2" fmla="*/ 730633 h 1241420"/>
                <a:gd name="connsiteX3" fmla="*/ 521102 w 2122577"/>
                <a:gd name="connsiteY3" fmla="*/ 401296 h 1241420"/>
                <a:gd name="connsiteX4" fmla="*/ 835008 w 2122577"/>
                <a:gd name="connsiteY4" fmla="*/ 46395 h 1241420"/>
                <a:gd name="connsiteX5" fmla="*/ 1888226 w 2122577"/>
                <a:gd name="connsiteY5" fmla="*/ 552344 h 1241420"/>
                <a:gd name="connsiteX6" fmla="*/ 2121207 w 2122577"/>
                <a:gd name="connsiteY6" fmla="*/ 918466 h 1241420"/>
                <a:gd name="connsiteX7" fmla="*/ 2019023 w 2122577"/>
                <a:gd name="connsiteY7" fmla="*/ 1241287 h 1241420"/>
                <a:gd name="connsiteX8" fmla="*/ 40614 w 2122577"/>
                <a:gd name="connsiteY8" fmla="*/ 1241420 h 12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577" h="1241420">
                  <a:moveTo>
                    <a:pt x="40614" y="1241420"/>
                  </a:moveTo>
                  <a:cubicBezTo>
                    <a:pt x="-20946" y="1241287"/>
                    <a:pt x="4390" y="1053721"/>
                    <a:pt x="9448" y="1020393"/>
                  </a:cubicBezTo>
                  <a:cubicBezTo>
                    <a:pt x="27964" y="899235"/>
                    <a:pt x="94754" y="810805"/>
                    <a:pt x="186032" y="730633"/>
                  </a:cubicBezTo>
                  <a:cubicBezTo>
                    <a:pt x="307418" y="624058"/>
                    <a:pt x="428148" y="535313"/>
                    <a:pt x="521102" y="401296"/>
                  </a:cubicBezTo>
                  <a:cubicBezTo>
                    <a:pt x="611180" y="271433"/>
                    <a:pt x="688809" y="122128"/>
                    <a:pt x="835008" y="46395"/>
                  </a:cubicBezTo>
                  <a:cubicBezTo>
                    <a:pt x="1231296" y="-159097"/>
                    <a:pt x="1587978" y="374112"/>
                    <a:pt x="1888226" y="552344"/>
                  </a:cubicBezTo>
                  <a:cubicBezTo>
                    <a:pt x="2025319" y="633725"/>
                    <a:pt x="2101176" y="760465"/>
                    <a:pt x="2121207" y="918466"/>
                  </a:cubicBezTo>
                  <a:cubicBezTo>
                    <a:pt x="2128265" y="974130"/>
                    <a:pt x="2110072" y="1241287"/>
                    <a:pt x="2019023" y="1241287"/>
                  </a:cubicBezTo>
                  <a:lnTo>
                    <a:pt x="40614" y="1241420"/>
                  </a:lnTo>
                  <a:close/>
                </a:path>
              </a:pathLst>
            </a:custGeom>
            <a:solidFill>
              <a:srgbClr val="ECF4FD"/>
            </a:solidFill>
            <a:ln w="9525" cap="flat">
              <a:noFill/>
              <a:prstDash val="solid"/>
              <a:miter/>
            </a:ln>
          </p:spPr>
          <p:txBody>
            <a:bodyPr rtlCol="0" anchor="ctr"/>
            <a:lstStyle/>
            <a:p>
              <a:endParaRPr lang="zh-CN" altLang="en-US"/>
            </a:p>
          </p:txBody>
        </p:sp>
        <p:grpSp>
          <p:nvGrpSpPr>
            <p:cNvPr id="7" name="草2"/>
            <p:cNvGrpSpPr/>
            <p:nvPr/>
          </p:nvGrpSpPr>
          <p:grpSpPr>
            <a:xfrm>
              <a:off x="10226019" y="5208451"/>
              <a:ext cx="548443" cy="481148"/>
              <a:chOff x="10293495" y="5016904"/>
              <a:chExt cx="485870" cy="426253"/>
            </a:xfrm>
          </p:grpSpPr>
          <p:sp>
            <p:nvSpPr>
              <p:cNvPr id="15" name="任意多边形: 形状 9"/>
              <p:cNvSpPr/>
              <p:nvPr>
                <p:custDataLst>
                  <p:tags r:id="rId58"/>
                </p:custDataLst>
              </p:nvPr>
            </p:nvSpPr>
            <p:spPr>
              <a:xfrm>
                <a:off x="10293495" y="5016906"/>
                <a:ext cx="485870" cy="426251"/>
              </a:xfrm>
              <a:custGeom>
                <a:avLst/>
                <a:gdLst>
                  <a:gd name="connsiteX0" fmla="*/ 78048 w 485870"/>
                  <a:gd name="connsiteY0" fmla="*/ 239571 h 426251"/>
                  <a:gd name="connsiteX1" fmla="*/ 0 w 485870"/>
                  <a:gd name="connsiteY1" fmla="*/ 351242 h 426251"/>
                  <a:gd name="connsiteX2" fmla="*/ 79695 w 485870"/>
                  <a:gd name="connsiteY2" fmla="*/ 412183 h 426251"/>
                  <a:gd name="connsiteX3" fmla="*/ 143503 w 485870"/>
                  <a:gd name="connsiteY3" fmla="*/ 345251 h 426251"/>
                  <a:gd name="connsiteX4" fmla="*/ 160629 w 485870"/>
                  <a:gd name="connsiteY4" fmla="*/ 317229 h 426251"/>
                  <a:gd name="connsiteX5" fmla="*/ 183670 w 485870"/>
                  <a:gd name="connsiteY5" fmla="*/ 245629 h 426251"/>
                  <a:gd name="connsiteX6" fmla="*/ 201482 w 485870"/>
                  <a:gd name="connsiteY6" fmla="*/ 189860 h 426251"/>
                  <a:gd name="connsiteX7" fmla="*/ 222256 w 485870"/>
                  <a:gd name="connsiteY7" fmla="*/ 180450 h 426251"/>
                  <a:gd name="connsiteX8" fmla="*/ 251746 w 485870"/>
                  <a:gd name="connsiteY8" fmla="*/ 158685 h 426251"/>
                  <a:gd name="connsiteX9" fmla="*/ 248526 w 485870"/>
                  <a:gd name="connsiteY9" fmla="*/ 136844 h 426251"/>
                  <a:gd name="connsiteX10" fmla="*/ 245068 w 485870"/>
                  <a:gd name="connsiteY10" fmla="*/ 125005 h 426251"/>
                  <a:gd name="connsiteX11" fmla="*/ 269357 w 485870"/>
                  <a:gd name="connsiteY11" fmla="*/ 81371 h 426251"/>
                  <a:gd name="connsiteX12" fmla="*/ 279206 w 485870"/>
                  <a:gd name="connsiteY12" fmla="*/ 76256 h 426251"/>
                  <a:gd name="connsiteX13" fmla="*/ 303381 w 485870"/>
                  <a:gd name="connsiteY13" fmla="*/ 57949 h 426251"/>
                  <a:gd name="connsiteX14" fmla="*/ 296208 w 485870"/>
                  <a:gd name="connsiteY14" fmla="*/ 19563 h 426251"/>
                  <a:gd name="connsiteX15" fmla="*/ 258766 w 485870"/>
                  <a:gd name="connsiteY15" fmla="*/ 2266 h 426251"/>
                  <a:gd name="connsiteX16" fmla="*/ 185937 w 485870"/>
                  <a:gd name="connsiteY16" fmla="*/ 11686 h 426251"/>
                  <a:gd name="connsiteX17" fmla="*/ 130883 w 485870"/>
                  <a:gd name="connsiteY17" fmla="*/ 99535 h 426251"/>
                  <a:gd name="connsiteX18" fmla="*/ 99184 w 485870"/>
                  <a:gd name="connsiteY18" fmla="*/ 159361 h 426251"/>
                  <a:gd name="connsiteX19" fmla="*/ 90811 w 485870"/>
                  <a:gd name="connsiteY19" fmla="*/ 164343 h 426251"/>
                  <a:gd name="connsiteX20" fmla="*/ 59865 w 485870"/>
                  <a:gd name="connsiteY20" fmla="*/ 199900 h 426251"/>
                  <a:gd name="connsiteX21" fmla="*/ 78048 w 485870"/>
                  <a:gd name="connsiteY21" fmla="*/ 239571 h 426251"/>
                  <a:gd name="connsiteX22" fmla="*/ 317897 w 485870"/>
                  <a:gd name="connsiteY22" fmla="*/ 238104 h 426251"/>
                  <a:gd name="connsiteX23" fmla="*/ 153390 w 485870"/>
                  <a:gd name="connsiteY23" fmla="*/ 370855 h 426251"/>
                  <a:gd name="connsiteX24" fmla="*/ 229800 w 485870"/>
                  <a:gd name="connsiteY24" fmla="*/ 426252 h 426251"/>
                  <a:gd name="connsiteX25" fmla="*/ 345148 w 485870"/>
                  <a:gd name="connsiteY25" fmla="*/ 345480 h 426251"/>
                  <a:gd name="connsiteX26" fmla="*/ 345729 w 485870"/>
                  <a:gd name="connsiteY26" fmla="*/ 311390 h 426251"/>
                  <a:gd name="connsiteX27" fmla="*/ 351091 w 485870"/>
                  <a:gd name="connsiteY27" fmla="*/ 270737 h 426251"/>
                  <a:gd name="connsiteX28" fmla="*/ 379781 w 485870"/>
                  <a:gd name="connsiteY28" fmla="*/ 254973 h 426251"/>
                  <a:gd name="connsiteX29" fmla="*/ 419462 w 485870"/>
                  <a:gd name="connsiteY29" fmla="*/ 248144 h 426251"/>
                  <a:gd name="connsiteX30" fmla="*/ 433797 w 485870"/>
                  <a:gd name="connsiteY30" fmla="*/ 235990 h 426251"/>
                  <a:gd name="connsiteX31" fmla="*/ 448323 w 485870"/>
                  <a:gd name="connsiteY31" fmla="*/ 187117 h 426251"/>
                  <a:gd name="connsiteX32" fmla="*/ 450247 w 485870"/>
                  <a:gd name="connsiteY32" fmla="*/ 169201 h 426251"/>
                  <a:gd name="connsiteX33" fmla="*/ 485870 w 485870"/>
                  <a:gd name="connsiteY33" fmla="*/ 100002 h 426251"/>
                  <a:gd name="connsiteX34" fmla="*/ 362312 w 485870"/>
                  <a:gd name="connsiteY34" fmla="*/ 139854 h 426251"/>
                  <a:gd name="connsiteX35" fmla="*/ 334013 w 485870"/>
                  <a:gd name="connsiteY35" fmla="*/ 188146 h 426251"/>
                  <a:gd name="connsiteX36" fmla="*/ 331022 w 485870"/>
                  <a:gd name="connsiteY36" fmla="*/ 200033 h 426251"/>
                  <a:gd name="connsiteX37" fmla="*/ 317897 w 485870"/>
                  <a:gd name="connsiteY37" fmla="*/ 238104 h 42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85870" h="426251">
                    <a:moveTo>
                      <a:pt x="78048" y="239571"/>
                    </a:moveTo>
                    <a:cubicBezTo>
                      <a:pt x="119977" y="280005"/>
                      <a:pt x="0" y="351242"/>
                      <a:pt x="0" y="351242"/>
                    </a:cubicBezTo>
                    <a:lnTo>
                      <a:pt x="79695" y="412183"/>
                    </a:lnTo>
                    <a:cubicBezTo>
                      <a:pt x="149742" y="396620"/>
                      <a:pt x="143503" y="345251"/>
                      <a:pt x="143503" y="345251"/>
                    </a:cubicBezTo>
                    <a:cubicBezTo>
                      <a:pt x="141951" y="332812"/>
                      <a:pt x="160629" y="317229"/>
                      <a:pt x="160629" y="317229"/>
                    </a:cubicBezTo>
                    <a:cubicBezTo>
                      <a:pt x="210388" y="289216"/>
                      <a:pt x="183670" y="245629"/>
                      <a:pt x="183670" y="245629"/>
                    </a:cubicBezTo>
                    <a:cubicBezTo>
                      <a:pt x="172136" y="226884"/>
                      <a:pt x="187004" y="201548"/>
                      <a:pt x="201482" y="189860"/>
                    </a:cubicBezTo>
                    <a:cubicBezTo>
                      <a:pt x="206902" y="185479"/>
                      <a:pt x="214541" y="182974"/>
                      <a:pt x="222256" y="180450"/>
                    </a:cubicBezTo>
                    <a:cubicBezTo>
                      <a:pt x="235144" y="176230"/>
                      <a:pt x="248269" y="171925"/>
                      <a:pt x="251746" y="158685"/>
                    </a:cubicBezTo>
                    <a:cubicBezTo>
                      <a:pt x="253594" y="151379"/>
                      <a:pt x="251069" y="144150"/>
                      <a:pt x="248526" y="136844"/>
                    </a:cubicBezTo>
                    <a:cubicBezTo>
                      <a:pt x="247155" y="132929"/>
                      <a:pt x="245783" y="128986"/>
                      <a:pt x="245068" y="125005"/>
                    </a:cubicBezTo>
                    <a:cubicBezTo>
                      <a:pt x="241802" y="106593"/>
                      <a:pt x="254108" y="90277"/>
                      <a:pt x="269357" y="81371"/>
                    </a:cubicBezTo>
                    <a:cubicBezTo>
                      <a:pt x="272510" y="79542"/>
                      <a:pt x="275854" y="77903"/>
                      <a:pt x="279206" y="76256"/>
                    </a:cubicBezTo>
                    <a:cubicBezTo>
                      <a:pt x="288712" y="71598"/>
                      <a:pt x="298247" y="66921"/>
                      <a:pt x="303381" y="57949"/>
                    </a:cubicBezTo>
                    <a:cubicBezTo>
                      <a:pt x="310324" y="45814"/>
                      <a:pt x="305981" y="29564"/>
                      <a:pt x="296208" y="19563"/>
                    </a:cubicBezTo>
                    <a:cubicBezTo>
                      <a:pt x="286436" y="9571"/>
                      <a:pt x="272501" y="4809"/>
                      <a:pt x="258766" y="2266"/>
                    </a:cubicBezTo>
                    <a:cubicBezTo>
                      <a:pt x="234210" y="-2278"/>
                      <a:pt x="207807" y="-401"/>
                      <a:pt x="185937" y="11686"/>
                    </a:cubicBezTo>
                    <a:cubicBezTo>
                      <a:pt x="154657" y="28964"/>
                      <a:pt x="137274" y="64378"/>
                      <a:pt x="130883" y="99535"/>
                    </a:cubicBezTo>
                    <a:cubicBezTo>
                      <a:pt x="126121" y="125824"/>
                      <a:pt x="122711" y="144598"/>
                      <a:pt x="99184" y="159361"/>
                    </a:cubicBezTo>
                    <a:cubicBezTo>
                      <a:pt x="96460" y="161066"/>
                      <a:pt x="93640" y="162695"/>
                      <a:pt x="90811" y="164343"/>
                    </a:cubicBezTo>
                    <a:cubicBezTo>
                      <a:pt x="76362" y="172706"/>
                      <a:pt x="61722" y="181193"/>
                      <a:pt x="59865" y="199900"/>
                    </a:cubicBezTo>
                    <a:cubicBezTo>
                      <a:pt x="58483" y="214568"/>
                      <a:pt x="67837" y="229713"/>
                      <a:pt x="78048" y="239571"/>
                    </a:cubicBezTo>
                    <a:close/>
                    <a:moveTo>
                      <a:pt x="317897" y="238104"/>
                    </a:moveTo>
                    <a:cubicBezTo>
                      <a:pt x="263099" y="244334"/>
                      <a:pt x="153390" y="370855"/>
                      <a:pt x="153390" y="370855"/>
                    </a:cubicBezTo>
                    <a:lnTo>
                      <a:pt x="229800" y="426252"/>
                    </a:lnTo>
                    <a:cubicBezTo>
                      <a:pt x="260547" y="420280"/>
                      <a:pt x="334499" y="377008"/>
                      <a:pt x="345148" y="345480"/>
                    </a:cubicBezTo>
                    <a:cubicBezTo>
                      <a:pt x="348501" y="335507"/>
                      <a:pt x="347110" y="323353"/>
                      <a:pt x="345729" y="311390"/>
                    </a:cubicBezTo>
                    <a:cubicBezTo>
                      <a:pt x="343938" y="295778"/>
                      <a:pt x="342176" y="280472"/>
                      <a:pt x="351091" y="270737"/>
                    </a:cubicBezTo>
                    <a:cubicBezTo>
                      <a:pt x="358321" y="262841"/>
                      <a:pt x="369856" y="258269"/>
                      <a:pt x="379781" y="254973"/>
                    </a:cubicBezTo>
                    <a:cubicBezTo>
                      <a:pt x="384924" y="253259"/>
                      <a:pt x="414652" y="243467"/>
                      <a:pt x="419462" y="248144"/>
                    </a:cubicBezTo>
                    <a:cubicBezTo>
                      <a:pt x="394925" y="224341"/>
                      <a:pt x="433797" y="235990"/>
                      <a:pt x="433797" y="235990"/>
                    </a:cubicBezTo>
                    <a:cubicBezTo>
                      <a:pt x="445341" y="230113"/>
                      <a:pt x="447027" y="205748"/>
                      <a:pt x="448323" y="187117"/>
                    </a:cubicBezTo>
                    <a:cubicBezTo>
                      <a:pt x="448828" y="179745"/>
                      <a:pt x="449275" y="173277"/>
                      <a:pt x="450247" y="169201"/>
                    </a:cubicBezTo>
                    <a:cubicBezTo>
                      <a:pt x="452476" y="160114"/>
                      <a:pt x="475316" y="97773"/>
                      <a:pt x="485870" y="100002"/>
                    </a:cubicBezTo>
                    <a:cubicBezTo>
                      <a:pt x="440226" y="90629"/>
                      <a:pt x="395344" y="108422"/>
                      <a:pt x="362312" y="139854"/>
                    </a:cubicBezTo>
                    <a:cubicBezTo>
                      <a:pt x="348234" y="153256"/>
                      <a:pt x="340271" y="170001"/>
                      <a:pt x="334013" y="188146"/>
                    </a:cubicBezTo>
                    <a:cubicBezTo>
                      <a:pt x="333356" y="190032"/>
                      <a:pt x="332318" y="194499"/>
                      <a:pt x="331022" y="200033"/>
                    </a:cubicBezTo>
                    <a:cubicBezTo>
                      <a:pt x="327546" y="214959"/>
                      <a:pt x="322259" y="237619"/>
                      <a:pt x="317897" y="238104"/>
                    </a:cubicBezTo>
                    <a:close/>
                  </a:path>
                </a:pathLst>
              </a:custGeom>
              <a:solidFill>
                <a:schemeClr val="accent1">
                  <a:lumMod val="40000"/>
                  <a:lumOff val="60000"/>
                </a:schemeClr>
              </a:solidFill>
              <a:ln w="9525" cap="flat">
                <a:noFill/>
                <a:prstDash val="solid"/>
                <a:miter/>
              </a:ln>
            </p:spPr>
            <p:txBody>
              <a:bodyPr rtlCol="0" anchor="ctr"/>
              <a:lstStyle/>
              <a:p>
                <a:endParaRPr lang="zh-CN" altLang="en-US"/>
              </a:p>
            </p:txBody>
          </p:sp>
          <p:sp>
            <p:nvSpPr>
              <p:cNvPr id="16" name="任意多边形: 形状 10"/>
              <p:cNvSpPr/>
              <p:nvPr>
                <p:custDataLst>
                  <p:tags r:id="rId59"/>
                </p:custDataLst>
              </p:nvPr>
            </p:nvSpPr>
            <p:spPr>
              <a:xfrm>
                <a:off x="10334928" y="5016904"/>
                <a:ext cx="444436" cy="388696"/>
              </a:xfrm>
              <a:custGeom>
                <a:avLst/>
                <a:gdLst>
                  <a:gd name="connsiteX0" fmla="*/ 281502 w 444436"/>
                  <a:gd name="connsiteY0" fmla="*/ 0 h 388696"/>
                  <a:gd name="connsiteX1" fmla="*/ 235210 w 444436"/>
                  <a:gd name="connsiteY1" fmla="*/ 37643 h 388696"/>
                  <a:gd name="connsiteX2" fmla="*/ 198187 w 444436"/>
                  <a:gd name="connsiteY2" fmla="*/ 55455 h 388696"/>
                  <a:gd name="connsiteX3" fmla="*/ 182166 w 444436"/>
                  <a:gd name="connsiteY3" fmla="*/ 101813 h 388696"/>
                  <a:gd name="connsiteX4" fmla="*/ 164354 w 444436"/>
                  <a:gd name="connsiteY4" fmla="*/ 125768 h 388696"/>
                  <a:gd name="connsiteX5" fmla="*/ 102565 w 444436"/>
                  <a:gd name="connsiteY5" fmla="*/ 208140 h 388696"/>
                  <a:gd name="connsiteX6" fmla="*/ 0 w 444436"/>
                  <a:gd name="connsiteY6" fmla="*/ 383038 h 388696"/>
                  <a:gd name="connsiteX7" fmla="*/ 444437 w 444436"/>
                  <a:gd name="connsiteY7" fmla="*/ 100003 h 388696"/>
                  <a:gd name="connsiteX8" fmla="*/ 350529 w 444436"/>
                  <a:gd name="connsiteY8" fmla="*/ 187100 h 388696"/>
                  <a:gd name="connsiteX9" fmla="*/ 327508 w 444436"/>
                  <a:gd name="connsiteY9" fmla="*/ 241068 h 388696"/>
                  <a:gd name="connsiteX10" fmla="*/ 272739 w 444436"/>
                  <a:gd name="connsiteY10" fmla="*/ 271834 h 388696"/>
                  <a:gd name="connsiteX11" fmla="*/ 185919 w 444436"/>
                  <a:gd name="connsiteY11" fmla="*/ 388696 h 388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436" h="388696">
                    <a:moveTo>
                      <a:pt x="281502" y="0"/>
                    </a:moveTo>
                    <a:cubicBezTo>
                      <a:pt x="271482" y="19460"/>
                      <a:pt x="254784" y="29432"/>
                      <a:pt x="235210" y="37643"/>
                    </a:cubicBezTo>
                    <a:cubicBezTo>
                      <a:pt x="222952" y="42834"/>
                      <a:pt x="208502" y="46549"/>
                      <a:pt x="198187" y="55455"/>
                    </a:cubicBezTo>
                    <a:cubicBezTo>
                      <a:pt x="183471" y="68437"/>
                      <a:pt x="187795" y="84401"/>
                      <a:pt x="182166" y="101813"/>
                    </a:cubicBezTo>
                    <a:cubicBezTo>
                      <a:pt x="179003" y="111452"/>
                      <a:pt x="173260" y="120596"/>
                      <a:pt x="164354" y="125768"/>
                    </a:cubicBezTo>
                    <a:cubicBezTo>
                      <a:pt x="129112" y="146647"/>
                      <a:pt x="107775" y="164992"/>
                      <a:pt x="102565" y="208140"/>
                    </a:cubicBezTo>
                    <a:cubicBezTo>
                      <a:pt x="95241" y="269005"/>
                      <a:pt x="65208" y="356949"/>
                      <a:pt x="0" y="383038"/>
                    </a:cubicBezTo>
                    <a:moveTo>
                      <a:pt x="444437" y="100003"/>
                    </a:moveTo>
                    <a:cubicBezTo>
                      <a:pt x="402664" y="115173"/>
                      <a:pt x="368796" y="146585"/>
                      <a:pt x="350529" y="187100"/>
                    </a:cubicBezTo>
                    <a:cubicBezTo>
                      <a:pt x="342452" y="205359"/>
                      <a:pt x="342205" y="226524"/>
                      <a:pt x="327508" y="241068"/>
                    </a:cubicBezTo>
                    <a:cubicBezTo>
                      <a:pt x="312811" y="255603"/>
                      <a:pt x="290636" y="261528"/>
                      <a:pt x="272739" y="271834"/>
                    </a:cubicBezTo>
                    <a:cubicBezTo>
                      <a:pt x="239840" y="290798"/>
                      <a:pt x="192834" y="352425"/>
                      <a:pt x="185919" y="388696"/>
                    </a:cubicBezTo>
                  </a:path>
                </a:pathLst>
              </a:custGeom>
              <a:noFill/>
              <a:ln w="1667" cap="flat">
                <a:solidFill>
                  <a:srgbClr val="FFFFFF"/>
                </a:solidFill>
                <a:prstDash val="solid"/>
                <a:miter/>
              </a:ln>
            </p:spPr>
            <p:txBody>
              <a:bodyPr rtlCol="0" anchor="ctr"/>
              <a:lstStyle/>
              <a:p>
                <a:endParaRPr lang="zh-CN" altLang="en-US"/>
              </a:p>
            </p:txBody>
          </p:sp>
        </p:grpSp>
        <p:grpSp>
          <p:nvGrpSpPr>
            <p:cNvPr id="17" name="草1"/>
            <p:cNvGrpSpPr/>
            <p:nvPr/>
          </p:nvGrpSpPr>
          <p:grpSpPr>
            <a:xfrm>
              <a:off x="7279875" y="4990945"/>
              <a:ext cx="574977" cy="648014"/>
              <a:chOff x="7683483" y="4824214"/>
              <a:chExt cx="509377" cy="574081"/>
            </a:xfrm>
          </p:grpSpPr>
          <p:sp>
            <p:nvSpPr>
              <p:cNvPr id="18" name="任意多边形: 形状 12"/>
              <p:cNvSpPr/>
              <p:nvPr>
                <p:custDataLst>
                  <p:tags r:id="rId56"/>
                </p:custDataLst>
              </p:nvPr>
            </p:nvSpPr>
            <p:spPr>
              <a:xfrm>
                <a:off x="7683483" y="4844292"/>
                <a:ext cx="509377" cy="554003"/>
              </a:xfrm>
              <a:custGeom>
                <a:avLst/>
                <a:gdLst>
                  <a:gd name="connsiteX0" fmla="*/ 431873 w 509377"/>
                  <a:gd name="connsiteY0" fmla="*/ 334424 h 554003"/>
                  <a:gd name="connsiteX1" fmla="*/ 509378 w 509377"/>
                  <a:gd name="connsiteY1" fmla="*/ 540649 h 554003"/>
                  <a:gd name="connsiteX2" fmla="*/ 382962 w 509377"/>
                  <a:gd name="connsiteY2" fmla="*/ 541516 h 554003"/>
                  <a:gd name="connsiteX3" fmla="*/ 371075 w 509377"/>
                  <a:gd name="connsiteY3" fmla="*/ 535325 h 554003"/>
                  <a:gd name="connsiteX4" fmla="*/ 281273 w 509377"/>
                  <a:gd name="connsiteY4" fmla="*/ 554003 h 554003"/>
                  <a:gd name="connsiteX5" fmla="*/ 193624 w 509377"/>
                  <a:gd name="connsiteY5" fmla="*/ 508341 h 554003"/>
                  <a:gd name="connsiteX6" fmla="*/ 187471 w 509377"/>
                  <a:gd name="connsiteY6" fmla="*/ 471184 h 554003"/>
                  <a:gd name="connsiteX7" fmla="*/ 175031 w 509377"/>
                  <a:gd name="connsiteY7" fmla="*/ 427616 h 554003"/>
                  <a:gd name="connsiteX8" fmla="*/ 141122 w 509377"/>
                  <a:gd name="connsiteY8" fmla="*/ 415015 h 554003"/>
                  <a:gd name="connsiteX9" fmla="*/ 96593 w 509377"/>
                  <a:gd name="connsiteY9" fmla="*/ 413967 h 554003"/>
                  <a:gd name="connsiteX10" fmla="*/ 78943 w 509377"/>
                  <a:gd name="connsiteY10" fmla="*/ 403013 h 554003"/>
                  <a:gd name="connsiteX11" fmla="*/ 55169 w 509377"/>
                  <a:gd name="connsiteY11" fmla="*/ 351969 h 554003"/>
                  <a:gd name="connsiteX12" fmla="*/ 50130 w 509377"/>
                  <a:gd name="connsiteY12" fmla="*/ 332614 h 554003"/>
                  <a:gd name="connsiteX13" fmla="*/ 0 w 509377"/>
                  <a:gd name="connsiteY13" fmla="*/ 262729 h 554003"/>
                  <a:gd name="connsiteX14" fmla="*/ 141503 w 509377"/>
                  <a:gd name="connsiteY14" fmla="*/ 286313 h 554003"/>
                  <a:gd name="connsiteX15" fmla="*/ 180270 w 509377"/>
                  <a:gd name="connsiteY15" fmla="*/ 334509 h 554003"/>
                  <a:gd name="connsiteX16" fmla="*/ 185376 w 509377"/>
                  <a:gd name="connsiteY16" fmla="*/ 346720 h 554003"/>
                  <a:gd name="connsiteX17" fmla="*/ 205931 w 509377"/>
                  <a:gd name="connsiteY17" fmla="*/ 386516 h 554003"/>
                  <a:gd name="connsiteX18" fmla="*/ 322193 w 509377"/>
                  <a:gd name="connsiteY18" fmla="*/ 468412 h 554003"/>
                  <a:gd name="connsiteX19" fmla="*/ 324545 w 509377"/>
                  <a:gd name="connsiteY19" fmla="*/ 443685 h 554003"/>
                  <a:gd name="connsiteX20" fmla="*/ 311629 w 509377"/>
                  <a:gd name="connsiteY20" fmla="*/ 405375 h 554003"/>
                  <a:gd name="connsiteX21" fmla="*/ 303467 w 509377"/>
                  <a:gd name="connsiteY21" fmla="*/ 313068 h 554003"/>
                  <a:gd name="connsiteX22" fmla="*/ 297256 w 509377"/>
                  <a:gd name="connsiteY22" fmla="*/ 241202 h 554003"/>
                  <a:gd name="connsiteX23" fmla="*/ 274844 w 509377"/>
                  <a:gd name="connsiteY23" fmla="*/ 224172 h 554003"/>
                  <a:gd name="connsiteX24" fmla="*/ 245421 w 509377"/>
                  <a:gd name="connsiteY24" fmla="*/ 189996 h 554003"/>
                  <a:gd name="connsiteX25" fmla="*/ 255175 w 509377"/>
                  <a:gd name="connsiteY25" fmla="*/ 164536 h 554003"/>
                  <a:gd name="connsiteX26" fmla="*/ 262480 w 509377"/>
                  <a:gd name="connsiteY26" fmla="*/ 151353 h 554003"/>
                  <a:gd name="connsiteX27" fmla="*/ 245221 w 509377"/>
                  <a:gd name="connsiteY27" fmla="*/ 92288 h 554003"/>
                  <a:gd name="connsiteX28" fmla="*/ 234744 w 509377"/>
                  <a:gd name="connsiteY28" fmla="*/ 83411 h 554003"/>
                  <a:gd name="connsiteX29" fmla="*/ 210712 w 509377"/>
                  <a:gd name="connsiteY29" fmla="*/ 54855 h 554003"/>
                  <a:gd name="connsiteX30" fmla="*/ 229819 w 509377"/>
                  <a:gd name="connsiteY30" fmla="*/ 10707 h 554003"/>
                  <a:gd name="connsiteX31" fmla="*/ 279511 w 509377"/>
                  <a:gd name="connsiteY31" fmla="*/ 134 h 554003"/>
                  <a:gd name="connsiteX32" fmla="*/ 364446 w 509377"/>
                  <a:gd name="connsiteY32" fmla="*/ 31214 h 554003"/>
                  <a:gd name="connsiteX33" fmla="*/ 406613 w 509377"/>
                  <a:gd name="connsiteY33" fmla="*/ 151772 h 554003"/>
                  <a:gd name="connsiteX34" fmla="*/ 428377 w 509377"/>
                  <a:gd name="connsiteY34" fmla="*/ 232325 h 554003"/>
                  <a:gd name="connsiteX35" fmla="*/ 437274 w 509377"/>
                  <a:gd name="connsiteY35" fmla="*/ 240783 h 554003"/>
                  <a:gd name="connsiteX36" fmla="*/ 464534 w 509377"/>
                  <a:gd name="connsiteY36" fmla="*/ 291742 h 554003"/>
                  <a:gd name="connsiteX37" fmla="*/ 431883 w 509377"/>
                  <a:gd name="connsiteY37" fmla="*/ 334424 h 55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9377" h="554003">
                    <a:moveTo>
                      <a:pt x="431873" y="334424"/>
                    </a:moveTo>
                    <a:cubicBezTo>
                      <a:pt x="370475" y="371552"/>
                      <a:pt x="509378" y="540649"/>
                      <a:pt x="509378" y="540649"/>
                    </a:cubicBezTo>
                    <a:lnTo>
                      <a:pt x="382962" y="541516"/>
                    </a:lnTo>
                    <a:cubicBezTo>
                      <a:pt x="378724" y="539506"/>
                      <a:pt x="374771" y="537449"/>
                      <a:pt x="371075" y="535325"/>
                    </a:cubicBezTo>
                    <a:lnTo>
                      <a:pt x="281273" y="554003"/>
                    </a:lnTo>
                    <a:cubicBezTo>
                      <a:pt x="246764" y="552556"/>
                      <a:pt x="210312" y="541088"/>
                      <a:pt x="193624" y="508341"/>
                    </a:cubicBezTo>
                    <a:cubicBezTo>
                      <a:pt x="188328" y="497987"/>
                      <a:pt x="187900" y="484480"/>
                      <a:pt x="187471" y="471184"/>
                    </a:cubicBezTo>
                    <a:cubicBezTo>
                      <a:pt x="186919" y="453819"/>
                      <a:pt x="186376" y="436808"/>
                      <a:pt x="175031" y="427616"/>
                    </a:cubicBezTo>
                    <a:cubicBezTo>
                      <a:pt x="165840" y="420158"/>
                      <a:pt x="152505" y="417015"/>
                      <a:pt x="141122" y="415015"/>
                    </a:cubicBezTo>
                    <a:cubicBezTo>
                      <a:pt x="135160" y="413967"/>
                      <a:pt x="101051" y="408090"/>
                      <a:pt x="96593" y="413967"/>
                    </a:cubicBezTo>
                    <a:cubicBezTo>
                      <a:pt x="119548" y="384001"/>
                      <a:pt x="78943" y="403013"/>
                      <a:pt x="78943" y="403013"/>
                    </a:cubicBezTo>
                    <a:cubicBezTo>
                      <a:pt x="65380" y="398422"/>
                      <a:pt x="59607" y="372114"/>
                      <a:pt x="55169" y="351969"/>
                    </a:cubicBezTo>
                    <a:cubicBezTo>
                      <a:pt x="53416" y="343958"/>
                      <a:pt x="51864" y="336929"/>
                      <a:pt x="50130" y="332614"/>
                    </a:cubicBezTo>
                    <a:cubicBezTo>
                      <a:pt x="46301" y="323089"/>
                      <a:pt x="11125" y="258662"/>
                      <a:pt x="0" y="262729"/>
                    </a:cubicBezTo>
                    <a:cubicBezTo>
                      <a:pt x="48311" y="245117"/>
                      <a:pt x="100298" y="257366"/>
                      <a:pt x="141503" y="286313"/>
                    </a:cubicBezTo>
                    <a:cubicBezTo>
                      <a:pt x="159048" y="298667"/>
                      <a:pt x="170459" y="315678"/>
                      <a:pt x="180270" y="334509"/>
                    </a:cubicBezTo>
                    <a:cubicBezTo>
                      <a:pt x="181270" y="336443"/>
                      <a:pt x="183099" y="341034"/>
                      <a:pt x="185376" y="346720"/>
                    </a:cubicBezTo>
                    <a:cubicBezTo>
                      <a:pt x="191576" y="362218"/>
                      <a:pt x="201044" y="385878"/>
                      <a:pt x="205931" y="386516"/>
                    </a:cubicBezTo>
                    <a:cubicBezTo>
                      <a:pt x="211550" y="387249"/>
                      <a:pt x="270300" y="429988"/>
                      <a:pt x="322193" y="468412"/>
                    </a:cubicBezTo>
                    <a:cubicBezTo>
                      <a:pt x="320916" y="453839"/>
                      <a:pt x="324545" y="443685"/>
                      <a:pt x="324545" y="443685"/>
                    </a:cubicBezTo>
                    <a:cubicBezTo>
                      <a:pt x="329822" y="429169"/>
                      <a:pt x="311629" y="405375"/>
                      <a:pt x="311629" y="405375"/>
                    </a:cubicBezTo>
                    <a:cubicBezTo>
                      <a:pt x="259451" y="358131"/>
                      <a:pt x="303467" y="313068"/>
                      <a:pt x="303467" y="313068"/>
                    </a:cubicBezTo>
                    <a:cubicBezTo>
                      <a:pt x="322412" y="293704"/>
                      <a:pt x="311391" y="259233"/>
                      <a:pt x="297256" y="241202"/>
                    </a:cubicBezTo>
                    <a:cubicBezTo>
                      <a:pt x="291941" y="234430"/>
                      <a:pt x="283445" y="229334"/>
                      <a:pt x="274844" y="224172"/>
                    </a:cubicBezTo>
                    <a:cubicBezTo>
                      <a:pt x="260547" y="215580"/>
                      <a:pt x="245983" y="206836"/>
                      <a:pt x="245421" y="189996"/>
                    </a:cubicBezTo>
                    <a:cubicBezTo>
                      <a:pt x="245107" y="180738"/>
                      <a:pt x="250117" y="172680"/>
                      <a:pt x="255175" y="164536"/>
                    </a:cubicBezTo>
                    <a:cubicBezTo>
                      <a:pt x="257861" y="160230"/>
                      <a:pt x="260547" y="155897"/>
                      <a:pt x="262480" y="151353"/>
                    </a:cubicBezTo>
                    <a:cubicBezTo>
                      <a:pt x="271443" y="130131"/>
                      <a:pt x="261118" y="107090"/>
                      <a:pt x="245221" y="92288"/>
                    </a:cubicBezTo>
                    <a:cubicBezTo>
                      <a:pt x="241925" y="89212"/>
                      <a:pt x="238335" y="86316"/>
                      <a:pt x="234744" y="83411"/>
                    </a:cubicBezTo>
                    <a:cubicBezTo>
                      <a:pt x="224600" y="75220"/>
                      <a:pt x="214427" y="67009"/>
                      <a:pt x="210712" y="54855"/>
                    </a:cubicBezTo>
                    <a:cubicBezTo>
                      <a:pt x="205683" y="38406"/>
                      <a:pt x="215370" y="20060"/>
                      <a:pt x="229819" y="10707"/>
                    </a:cubicBezTo>
                    <a:cubicBezTo>
                      <a:pt x="244269" y="1363"/>
                      <a:pt x="262319" y="-580"/>
                      <a:pt x="279511" y="134"/>
                    </a:cubicBezTo>
                    <a:cubicBezTo>
                      <a:pt x="310210" y="1382"/>
                      <a:pt x="341376" y="10774"/>
                      <a:pt x="364446" y="31214"/>
                    </a:cubicBezTo>
                    <a:cubicBezTo>
                      <a:pt x="397307" y="60494"/>
                      <a:pt x="408527" y="107805"/>
                      <a:pt x="406613" y="151772"/>
                    </a:cubicBezTo>
                    <a:cubicBezTo>
                      <a:pt x="405165" y="184652"/>
                      <a:pt x="404136" y="208141"/>
                      <a:pt x="428377" y="232325"/>
                    </a:cubicBezTo>
                    <a:cubicBezTo>
                      <a:pt x="431235" y="235183"/>
                      <a:pt x="434254" y="237983"/>
                      <a:pt x="437274" y="240783"/>
                    </a:cubicBezTo>
                    <a:cubicBezTo>
                      <a:pt x="452314" y="254756"/>
                      <a:pt x="467506" y="268863"/>
                      <a:pt x="464534" y="291742"/>
                    </a:cubicBezTo>
                    <a:cubicBezTo>
                      <a:pt x="462220" y="309735"/>
                      <a:pt x="446837" y="325384"/>
                      <a:pt x="431883" y="334424"/>
                    </a:cubicBezTo>
                    <a:close/>
                  </a:path>
                </a:pathLst>
              </a:custGeom>
              <a:solidFill>
                <a:schemeClr val="accent1">
                  <a:lumMod val="40000"/>
                  <a:lumOff val="60000"/>
                </a:schemeClr>
              </a:solidFill>
              <a:ln w="9525" cap="flat">
                <a:noFill/>
                <a:prstDash val="solid"/>
                <a:miter/>
              </a:ln>
            </p:spPr>
            <p:txBody>
              <a:bodyPr rtlCol="0" anchor="ctr"/>
              <a:lstStyle/>
              <a:p>
                <a:endParaRPr lang="zh-CN" altLang="en-US" dirty="0"/>
              </a:p>
            </p:txBody>
          </p:sp>
          <p:sp>
            <p:nvSpPr>
              <p:cNvPr id="19" name="任意多边形: 形状 13"/>
              <p:cNvSpPr/>
              <p:nvPr>
                <p:custDataLst>
                  <p:tags r:id="rId57"/>
                </p:custDataLst>
              </p:nvPr>
            </p:nvSpPr>
            <p:spPr>
              <a:xfrm>
                <a:off x="7683483" y="4824214"/>
                <a:ext cx="424586" cy="537705"/>
              </a:xfrm>
              <a:custGeom>
                <a:avLst/>
                <a:gdLst>
                  <a:gd name="connsiteX0" fmla="*/ 203054 w 424586"/>
                  <a:gd name="connsiteY0" fmla="*/ 0 h 537705"/>
                  <a:gd name="connsiteX1" fmla="*/ 248412 w 424586"/>
                  <a:gd name="connsiteY1" fmla="*/ 57883 h 537705"/>
                  <a:gd name="connsiteX2" fmla="*/ 288017 w 424586"/>
                  <a:gd name="connsiteY2" fmla="*/ 89430 h 537705"/>
                  <a:gd name="connsiteX3" fmla="*/ 294694 w 424586"/>
                  <a:gd name="connsiteY3" fmla="*/ 149542 h 537705"/>
                  <a:gd name="connsiteX4" fmla="*/ 309391 w 424586"/>
                  <a:gd name="connsiteY4" fmla="*/ 183156 h 537705"/>
                  <a:gd name="connsiteX5" fmla="*/ 361150 w 424586"/>
                  <a:gd name="connsiteY5" fmla="*/ 298933 h 537705"/>
                  <a:gd name="connsiteX6" fmla="*/ 424586 w 424586"/>
                  <a:gd name="connsiteY6" fmla="*/ 537705 h 537705"/>
                  <a:gd name="connsiteX7" fmla="*/ 0 w 424586"/>
                  <a:gd name="connsiteY7" fmla="*/ 282807 h 537705"/>
                  <a:gd name="connsiteX8" fmla="*/ 116719 w 424586"/>
                  <a:gd name="connsiteY8" fmla="*/ 362798 h 537705"/>
                  <a:gd name="connsiteX9" fmla="*/ 150628 w 424586"/>
                  <a:gd name="connsiteY9" fmla="*/ 418062 h 537705"/>
                  <a:gd name="connsiteX10" fmla="*/ 215484 w 424586"/>
                  <a:gd name="connsiteY10" fmla="*/ 442836 h 537705"/>
                  <a:gd name="connsiteX11" fmla="*/ 294494 w 424586"/>
                  <a:gd name="connsiteY11" fmla="*/ 535962 h 53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586" h="537705">
                    <a:moveTo>
                      <a:pt x="203054" y="0"/>
                    </a:moveTo>
                    <a:cubicBezTo>
                      <a:pt x="209740" y="26089"/>
                      <a:pt x="227257" y="42682"/>
                      <a:pt x="248412" y="57883"/>
                    </a:cubicBezTo>
                    <a:cubicBezTo>
                      <a:pt x="261766" y="67456"/>
                      <a:pt x="278197" y="75848"/>
                      <a:pt x="288017" y="89430"/>
                    </a:cubicBezTo>
                    <a:cubicBezTo>
                      <a:pt x="302152" y="109023"/>
                      <a:pt x="292465" y="127149"/>
                      <a:pt x="294694" y="149542"/>
                    </a:cubicBezTo>
                    <a:cubicBezTo>
                      <a:pt x="295847" y="161992"/>
                      <a:pt x="300304" y="174565"/>
                      <a:pt x="309391" y="183156"/>
                    </a:cubicBezTo>
                    <a:cubicBezTo>
                      <a:pt x="346062" y="217846"/>
                      <a:pt x="366674" y="245697"/>
                      <a:pt x="361150" y="298933"/>
                    </a:cubicBezTo>
                    <a:cubicBezTo>
                      <a:pt x="353339" y="374047"/>
                      <a:pt x="353358" y="488566"/>
                      <a:pt x="424586" y="537705"/>
                    </a:cubicBezTo>
                    <a:moveTo>
                      <a:pt x="0" y="282807"/>
                    </a:moveTo>
                    <a:cubicBezTo>
                      <a:pt x="48105" y="292631"/>
                      <a:pt x="90199" y="321479"/>
                      <a:pt x="116719" y="362798"/>
                    </a:cubicBezTo>
                    <a:cubicBezTo>
                      <a:pt x="128530" y="381457"/>
                      <a:pt x="132312" y="404565"/>
                      <a:pt x="150628" y="418062"/>
                    </a:cubicBezTo>
                    <a:cubicBezTo>
                      <a:pt x="169421" y="431863"/>
                      <a:pt x="194243" y="434464"/>
                      <a:pt x="215484" y="442836"/>
                    </a:cubicBezTo>
                    <a:cubicBezTo>
                      <a:pt x="254508" y="458248"/>
                      <a:pt x="281073" y="497453"/>
                      <a:pt x="294494" y="535962"/>
                    </a:cubicBezTo>
                  </a:path>
                </a:pathLst>
              </a:custGeom>
              <a:noFill/>
              <a:ln w="1667" cap="flat">
                <a:solidFill>
                  <a:srgbClr val="FFFFFF"/>
                </a:solidFill>
                <a:prstDash val="solid"/>
                <a:miter/>
              </a:ln>
            </p:spPr>
            <p:txBody>
              <a:bodyPr rtlCol="0" anchor="ctr"/>
              <a:lstStyle/>
              <a:p>
                <a:endParaRPr lang="zh-CN" altLang="en-US"/>
              </a:p>
            </p:txBody>
          </p:sp>
        </p:grpSp>
        <p:sp>
          <p:nvSpPr>
            <p:cNvPr id="20" name="任意多边形: 形状 14"/>
            <p:cNvSpPr/>
            <p:nvPr>
              <p:custDataLst>
                <p:tags r:id="rId24"/>
              </p:custDataLst>
            </p:nvPr>
          </p:nvSpPr>
          <p:spPr>
            <a:xfrm>
              <a:off x="9200921" y="3529568"/>
              <a:ext cx="780604" cy="1059919"/>
            </a:xfrm>
            <a:custGeom>
              <a:avLst/>
              <a:gdLst>
                <a:gd name="connsiteX0" fmla="*/ 419414 w 691543"/>
                <a:gd name="connsiteY0" fmla="*/ 938677 h 938990"/>
                <a:gd name="connsiteX1" fmla="*/ 397532 w 691543"/>
                <a:gd name="connsiteY1" fmla="*/ 916821 h 938990"/>
                <a:gd name="connsiteX2" fmla="*/ 407689 w 691543"/>
                <a:gd name="connsiteY2" fmla="*/ 898338 h 938990"/>
                <a:gd name="connsiteX3" fmla="*/ 456438 w 691543"/>
                <a:gd name="connsiteY3" fmla="*/ 768827 h 938990"/>
                <a:gd name="connsiteX4" fmla="*/ 345739 w 691543"/>
                <a:gd name="connsiteY4" fmla="*/ 685788 h 938990"/>
                <a:gd name="connsiteX5" fmla="*/ 230431 w 691543"/>
                <a:gd name="connsiteY5" fmla="*/ 801043 h 938990"/>
                <a:gd name="connsiteX6" fmla="*/ 237830 w 691543"/>
                <a:gd name="connsiteY6" fmla="*/ 841702 h 938990"/>
                <a:gd name="connsiteX7" fmla="*/ 283788 w 691543"/>
                <a:gd name="connsiteY7" fmla="*/ 898338 h 938990"/>
                <a:gd name="connsiteX8" fmla="*/ 293141 w 691543"/>
                <a:gd name="connsiteY8" fmla="*/ 922941 h 938990"/>
                <a:gd name="connsiteX9" fmla="*/ 272101 w 691543"/>
                <a:gd name="connsiteY9" fmla="*/ 938762 h 938990"/>
                <a:gd name="connsiteX10" fmla="*/ 0 w 691543"/>
                <a:gd name="connsiteY10" fmla="*/ 938762 h 938990"/>
                <a:gd name="connsiteX11" fmla="*/ 0 w 691543"/>
                <a:gd name="connsiteY11" fmla="*/ 938991 h 938990"/>
                <a:gd name="connsiteX12" fmla="*/ 0 w 691543"/>
                <a:gd name="connsiteY12" fmla="*/ 247219 h 938990"/>
                <a:gd name="connsiteX13" fmla="*/ 272415 w 691543"/>
                <a:gd name="connsiteY13" fmla="*/ 247219 h 938990"/>
                <a:gd name="connsiteX14" fmla="*/ 288731 w 691543"/>
                <a:gd name="connsiteY14" fmla="*/ 228873 h 938990"/>
                <a:gd name="connsiteX15" fmla="*/ 280140 w 691543"/>
                <a:gd name="connsiteY15" fmla="*/ 213291 h 938990"/>
                <a:gd name="connsiteX16" fmla="*/ 242523 w 691543"/>
                <a:gd name="connsiteY16" fmla="*/ 54768 h 938990"/>
                <a:gd name="connsiteX17" fmla="*/ 401045 w 691543"/>
                <a:gd name="connsiteY17" fmla="*/ 17151 h 938990"/>
                <a:gd name="connsiteX18" fmla="*/ 409994 w 691543"/>
                <a:gd name="connsiteY18" fmla="*/ 23267 h 938990"/>
                <a:gd name="connsiteX19" fmla="*/ 447837 w 691543"/>
                <a:gd name="connsiteY19" fmla="*/ 157017 h 938990"/>
                <a:gd name="connsiteX20" fmla="*/ 400850 w 691543"/>
                <a:gd name="connsiteY20" fmla="*/ 213291 h 938990"/>
                <a:gd name="connsiteX21" fmla="*/ 395155 w 691543"/>
                <a:gd name="connsiteY21" fmla="*/ 238795 h 938990"/>
                <a:gd name="connsiteX22" fmla="*/ 408556 w 691543"/>
                <a:gd name="connsiteY22" fmla="*/ 247238 h 938990"/>
                <a:gd name="connsiteX23" fmla="*/ 691544 w 691543"/>
                <a:gd name="connsiteY23" fmla="*/ 247238 h 938990"/>
                <a:gd name="connsiteX24" fmla="*/ 691544 w 691543"/>
                <a:gd name="connsiteY24" fmla="*/ 938677 h 938990"/>
                <a:gd name="connsiteX25" fmla="*/ 419414 w 691543"/>
                <a:gd name="connsiteY25" fmla="*/ 938677 h 9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1543" h="938990">
                  <a:moveTo>
                    <a:pt x="419414" y="938677"/>
                  </a:moveTo>
                  <a:cubicBezTo>
                    <a:pt x="407336" y="938684"/>
                    <a:pt x="397539" y="928899"/>
                    <a:pt x="397532" y="916821"/>
                  </a:cubicBezTo>
                  <a:cubicBezTo>
                    <a:pt x="397527" y="909326"/>
                    <a:pt x="401360" y="902352"/>
                    <a:pt x="407689" y="898338"/>
                  </a:cubicBezTo>
                  <a:cubicBezTo>
                    <a:pt x="450906" y="870791"/>
                    <a:pt x="470764" y="818033"/>
                    <a:pt x="456438" y="768827"/>
                  </a:cubicBezTo>
                  <a:cubicBezTo>
                    <a:pt x="442089" y="719625"/>
                    <a:pt x="396990" y="685795"/>
                    <a:pt x="345739" y="685788"/>
                  </a:cubicBezTo>
                  <a:cubicBezTo>
                    <a:pt x="282071" y="685773"/>
                    <a:pt x="230446" y="737375"/>
                    <a:pt x="230431" y="801043"/>
                  </a:cubicBezTo>
                  <a:cubicBezTo>
                    <a:pt x="230428" y="814931"/>
                    <a:pt x="232935" y="828706"/>
                    <a:pt x="237830" y="841702"/>
                  </a:cubicBezTo>
                  <a:cubicBezTo>
                    <a:pt x="246620" y="865055"/>
                    <a:pt x="262746" y="884927"/>
                    <a:pt x="283788" y="898338"/>
                  </a:cubicBezTo>
                  <a:cubicBezTo>
                    <a:pt x="292044" y="903535"/>
                    <a:pt x="295860" y="913572"/>
                    <a:pt x="293141" y="922941"/>
                  </a:cubicBezTo>
                  <a:cubicBezTo>
                    <a:pt x="290429" y="932309"/>
                    <a:pt x="281853" y="938757"/>
                    <a:pt x="272101" y="938762"/>
                  </a:cubicBezTo>
                  <a:lnTo>
                    <a:pt x="0" y="938762"/>
                  </a:lnTo>
                  <a:lnTo>
                    <a:pt x="0" y="938991"/>
                  </a:lnTo>
                  <a:lnTo>
                    <a:pt x="0" y="247219"/>
                  </a:lnTo>
                  <a:lnTo>
                    <a:pt x="272415" y="247219"/>
                  </a:lnTo>
                  <a:cubicBezTo>
                    <a:pt x="281721" y="246131"/>
                    <a:pt x="288737" y="238243"/>
                    <a:pt x="288731" y="228873"/>
                  </a:cubicBezTo>
                  <a:cubicBezTo>
                    <a:pt x="288771" y="222539"/>
                    <a:pt x="285518" y="216638"/>
                    <a:pt x="280140" y="213291"/>
                  </a:cubicBezTo>
                  <a:cubicBezTo>
                    <a:pt x="225978" y="179903"/>
                    <a:pt x="209136" y="108931"/>
                    <a:pt x="242523" y="54768"/>
                  </a:cubicBezTo>
                  <a:cubicBezTo>
                    <a:pt x="275910" y="606"/>
                    <a:pt x="346883" y="-16236"/>
                    <a:pt x="401045" y="17151"/>
                  </a:cubicBezTo>
                  <a:cubicBezTo>
                    <a:pt x="404123" y="19048"/>
                    <a:pt x="407109" y="21089"/>
                    <a:pt x="409994" y="23267"/>
                  </a:cubicBezTo>
                  <a:cubicBezTo>
                    <a:pt x="451119" y="54358"/>
                    <a:pt x="466576" y="108988"/>
                    <a:pt x="447837" y="157017"/>
                  </a:cubicBezTo>
                  <a:cubicBezTo>
                    <a:pt x="438717" y="180389"/>
                    <a:pt x="422220" y="200147"/>
                    <a:pt x="400850" y="213291"/>
                  </a:cubicBezTo>
                  <a:cubicBezTo>
                    <a:pt x="392235" y="218761"/>
                    <a:pt x="389685" y="230179"/>
                    <a:pt x="395155" y="238795"/>
                  </a:cubicBezTo>
                  <a:cubicBezTo>
                    <a:pt x="398128" y="243478"/>
                    <a:pt x="403048" y="246578"/>
                    <a:pt x="408556" y="247238"/>
                  </a:cubicBezTo>
                  <a:lnTo>
                    <a:pt x="691544" y="247238"/>
                  </a:lnTo>
                  <a:lnTo>
                    <a:pt x="691544" y="938677"/>
                  </a:lnTo>
                  <a:lnTo>
                    <a:pt x="419414" y="938677"/>
                  </a:lnTo>
                  <a:close/>
                </a:path>
              </a:pathLst>
            </a:custGeom>
            <a:solidFill>
              <a:srgbClr val="F4F7FC"/>
            </a:solidFill>
            <a:ln w="9525" cap="flat">
              <a:noFill/>
              <a:prstDash val="solid"/>
              <a:miter/>
            </a:ln>
          </p:spPr>
          <p:txBody>
            <a:bodyPr rtlCol="0" anchor="ctr"/>
            <a:lstStyle/>
            <a:p>
              <a:endParaRPr lang="zh-CN" altLang="en-US"/>
            </a:p>
          </p:txBody>
        </p:sp>
        <p:sp>
          <p:nvSpPr>
            <p:cNvPr id="21" name="任意多边形: 形状 15"/>
            <p:cNvSpPr/>
            <p:nvPr>
              <p:custDataLst>
                <p:tags r:id="rId25"/>
              </p:custDataLst>
            </p:nvPr>
          </p:nvSpPr>
          <p:spPr>
            <a:xfrm>
              <a:off x="8141253" y="3808700"/>
              <a:ext cx="1338975" cy="780604"/>
            </a:xfrm>
            <a:custGeom>
              <a:avLst/>
              <a:gdLst>
                <a:gd name="connsiteX0" fmla="*/ 247233 w 1186208"/>
                <a:gd name="connsiteY0" fmla="*/ 419224 h 691543"/>
                <a:gd name="connsiteX1" fmla="*/ 226703 w 1186208"/>
                <a:gd name="connsiteY1" fmla="*/ 403034 h 691543"/>
                <a:gd name="connsiteX2" fmla="*/ 219982 w 1186208"/>
                <a:gd name="connsiteY2" fmla="*/ 405184 h 691543"/>
                <a:gd name="connsiteX3" fmla="*/ 213305 w 1186208"/>
                <a:gd name="connsiteY3" fmla="*/ 411499 h 691543"/>
                <a:gd name="connsiteX4" fmla="*/ 157032 w 1186208"/>
                <a:gd name="connsiteY4" fmla="*/ 458486 h 691543"/>
                <a:gd name="connsiteX5" fmla="*/ 7844 w 1186208"/>
                <a:gd name="connsiteY5" fmla="*/ 392873 h 691543"/>
                <a:gd name="connsiteX6" fmla="*/ 23272 w 1186208"/>
                <a:gd name="connsiteY6" fmla="*/ 281645 h 691543"/>
                <a:gd name="connsiteX7" fmla="*/ 184698 w 1186208"/>
                <a:gd name="connsiteY7" fmla="*/ 259302 h 691543"/>
                <a:gd name="connsiteX8" fmla="*/ 213305 w 1186208"/>
                <a:gd name="connsiteY8" fmla="*/ 290808 h 691543"/>
                <a:gd name="connsiteX9" fmla="*/ 228888 w 1186208"/>
                <a:gd name="connsiteY9" fmla="*/ 299399 h 691543"/>
                <a:gd name="connsiteX10" fmla="*/ 247233 w 1186208"/>
                <a:gd name="connsiteY10" fmla="*/ 283083 h 691543"/>
                <a:gd name="connsiteX11" fmla="*/ 247233 w 1186208"/>
                <a:gd name="connsiteY11" fmla="*/ 0 h 691543"/>
                <a:gd name="connsiteX12" fmla="*/ 938910 w 1186208"/>
                <a:gd name="connsiteY12" fmla="*/ 0 h 691543"/>
                <a:gd name="connsiteX13" fmla="*/ 938910 w 1186208"/>
                <a:gd name="connsiteY13" fmla="*/ 272444 h 691543"/>
                <a:gd name="connsiteX14" fmla="*/ 959459 w 1186208"/>
                <a:gd name="connsiteY14" fmla="*/ 288632 h 691543"/>
                <a:gd name="connsiteX15" fmla="*/ 966171 w 1186208"/>
                <a:gd name="connsiteY15" fmla="*/ 286483 h 691543"/>
                <a:gd name="connsiteX16" fmla="*/ 972838 w 1186208"/>
                <a:gd name="connsiteY16" fmla="*/ 280168 h 691543"/>
                <a:gd name="connsiteX17" fmla="*/ 1131370 w 1186208"/>
                <a:gd name="connsiteY17" fmla="*/ 242415 h 691543"/>
                <a:gd name="connsiteX18" fmla="*/ 1162872 w 1186208"/>
                <a:gd name="connsiteY18" fmla="*/ 271024 h 691543"/>
                <a:gd name="connsiteX19" fmla="*/ 1140504 w 1186208"/>
                <a:gd name="connsiteY19" fmla="*/ 432406 h 691543"/>
                <a:gd name="connsiteX20" fmla="*/ 1029122 w 1186208"/>
                <a:gd name="connsiteY20" fmla="*/ 447856 h 691543"/>
                <a:gd name="connsiteX21" fmla="*/ 972839 w 1186208"/>
                <a:gd name="connsiteY21" fmla="*/ 400879 h 691543"/>
                <a:gd name="connsiteX22" fmla="*/ 947330 w 1186208"/>
                <a:gd name="connsiteY22" fmla="*/ 395138 h 691543"/>
                <a:gd name="connsiteX23" fmla="*/ 943482 w 1186208"/>
                <a:gd name="connsiteY23" fmla="*/ 398383 h 691543"/>
                <a:gd name="connsiteX24" fmla="*/ 938872 w 1186208"/>
                <a:gd name="connsiteY24" fmla="*/ 408584 h 691543"/>
                <a:gd name="connsiteX25" fmla="*/ 938872 w 1186208"/>
                <a:gd name="connsiteY25" fmla="*/ 691544 h 691543"/>
                <a:gd name="connsiteX26" fmla="*/ 247233 w 1186208"/>
                <a:gd name="connsiteY26" fmla="*/ 691544 h 691543"/>
                <a:gd name="connsiteX27" fmla="*/ 247233 w 1186208"/>
                <a:gd name="connsiteY27" fmla="*/ 419224 h 69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86208" h="691543">
                  <a:moveTo>
                    <a:pt x="247233" y="419224"/>
                  </a:moveTo>
                  <a:cubicBezTo>
                    <a:pt x="246035" y="409084"/>
                    <a:pt x="236843" y="401835"/>
                    <a:pt x="226703" y="403034"/>
                  </a:cubicBezTo>
                  <a:cubicBezTo>
                    <a:pt x="224346" y="403312"/>
                    <a:pt x="222064" y="404042"/>
                    <a:pt x="219982" y="405184"/>
                  </a:cubicBezTo>
                  <a:cubicBezTo>
                    <a:pt x="217258" y="406690"/>
                    <a:pt x="214960" y="408863"/>
                    <a:pt x="213305" y="411499"/>
                  </a:cubicBezTo>
                  <a:cubicBezTo>
                    <a:pt x="200167" y="432873"/>
                    <a:pt x="180407" y="449372"/>
                    <a:pt x="157032" y="458486"/>
                  </a:cubicBezTo>
                  <a:cubicBezTo>
                    <a:pt x="97716" y="481565"/>
                    <a:pt x="30923" y="452189"/>
                    <a:pt x="7844" y="392873"/>
                  </a:cubicBezTo>
                  <a:cubicBezTo>
                    <a:pt x="-6647" y="355630"/>
                    <a:pt x="-808" y="313538"/>
                    <a:pt x="23272" y="281645"/>
                  </a:cubicBezTo>
                  <a:cubicBezTo>
                    <a:pt x="61679" y="230898"/>
                    <a:pt x="133951" y="220895"/>
                    <a:pt x="184698" y="259302"/>
                  </a:cubicBezTo>
                  <a:cubicBezTo>
                    <a:pt x="196107" y="267937"/>
                    <a:pt x="205808" y="278621"/>
                    <a:pt x="213305" y="290808"/>
                  </a:cubicBezTo>
                  <a:cubicBezTo>
                    <a:pt x="216662" y="296176"/>
                    <a:pt x="222557" y="299426"/>
                    <a:pt x="228888" y="299399"/>
                  </a:cubicBezTo>
                  <a:cubicBezTo>
                    <a:pt x="238253" y="299392"/>
                    <a:pt x="246133" y="292383"/>
                    <a:pt x="247233" y="283083"/>
                  </a:cubicBezTo>
                  <a:lnTo>
                    <a:pt x="247233" y="0"/>
                  </a:lnTo>
                  <a:lnTo>
                    <a:pt x="938910" y="0"/>
                  </a:lnTo>
                  <a:lnTo>
                    <a:pt x="938910" y="272444"/>
                  </a:lnTo>
                  <a:cubicBezTo>
                    <a:pt x="940114" y="282588"/>
                    <a:pt x="949314" y="289836"/>
                    <a:pt x="959459" y="288632"/>
                  </a:cubicBezTo>
                  <a:cubicBezTo>
                    <a:pt x="961813" y="288353"/>
                    <a:pt x="964092" y="287623"/>
                    <a:pt x="966171" y="286483"/>
                  </a:cubicBezTo>
                  <a:cubicBezTo>
                    <a:pt x="968895" y="284988"/>
                    <a:pt x="971191" y="282807"/>
                    <a:pt x="972838" y="280168"/>
                  </a:cubicBezTo>
                  <a:cubicBezTo>
                    <a:pt x="1006190" y="225966"/>
                    <a:pt x="1077167" y="209063"/>
                    <a:pt x="1131370" y="242415"/>
                  </a:cubicBezTo>
                  <a:cubicBezTo>
                    <a:pt x="1143555" y="249913"/>
                    <a:pt x="1154238" y="259615"/>
                    <a:pt x="1162872" y="271024"/>
                  </a:cubicBezTo>
                  <a:cubicBezTo>
                    <a:pt x="1201259" y="321765"/>
                    <a:pt x="1191245" y="394018"/>
                    <a:pt x="1140504" y="432406"/>
                  </a:cubicBezTo>
                  <a:cubicBezTo>
                    <a:pt x="1108582" y="456556"/>
                    <a:pt x="1066412" y="462406"/>
                    <a:pt x="1029122" y="447856"/>
                  </a:cubicBezTo>
                  <a:cubicBezTo>
                    <a:pt x="1005748" y="438740"/>
                    <a:pt x="985986" y="422246"/>
                    <a:pt x="972839" y="400879"/>
                  </a:cubicBezTo>
                  <a:cubicBezTo>
                    <a:pt x="967380" y="392250"/>
                    <a:pt x="955960" y="389679"/>
                    <a:pt x="947330" y="395138"/>
                  </a:cubicBezTo>
                  <a:cubicBezTo>
                    <a:pt x="945906" y="396039"/>
                    <a:pt x="944611" y="397131"/>
                    <a:pt x="943482" y="398383"/>
                  </a:cubicBezTo>
                  <a:cubicBezTo>
                    <a:pt x="940928" y="401225"/>
                    <a:pt x="939317" y="404789"/>
                    <a:pt x="938872" y="408584"/>
                  </a:cubicBezTo>
                  <a:lnTo>
                    <a:pt x="938872" y="691544"/>
                  </a:lnTo>
                  <a:lnTo>
                    <a:pt x="247233" y="691544"/>
                  </a:lnTo>
                  <a:lnTo>
                    <a:pt x="247233" y="419224"/>
                  </a:lnTo>
                  <a:close/>
                </a:path>
              </a:pathLst>
            </a:custGeom>
            <a:solidFill>
              <a:schemeClr val="accent1">
                <a:lumMod val="40000"/>
                <a:lumOff val="60000"/>
              </a:schemeClr>
            </a:solidFill>
            <a:ln w="9525" cap="flat">
              <a:noFill/>
              <a:prstDash val="solid"/>
              <a:miter/>
            </a:ln>
          </p:spPr>
          <p:txBody>
            <a:bodyPr rtlCol="0" anchor="ctr"/>
            <a:lstStyle/>
            <a:p>
              <a:endParaRPr lang="zh-CN" altLang="en-US"/>
            </a:p>
          </p:txBody>
        </p:sp>
        <p:sp>
          <p:nvSpPr>
            <p:cNvPr id="22" name="任意多边形: 形状 16"/>
            <p:cNvSpPr/>
            <p:nvPr>
              <p:custDataLst>
                <p:tags r:id="rId26"/>
              </p:custDataLst>
            </p:nvPr>
          </p:nvSpPr>
          <p:spPr>
            <a:xfrm>
              <a:off x="8854017" y="4490169"/>
              <a:ext cx="1104252" cy="1111094"/>
            </a:xfrm>
            <a:custGeom>
              <a:avLst/>
              <a:gdLst>
                <a:gd name="connsiteX0" fmla="*/ 938194 w 978265"/>
                <a:gd name="connsiteY0" fmla="*/ 585478 h 984327"/>
                <a:gd name="connsiteX1" fmla="*/ 978266 w 978265"/>
                <a:gd name="connsiteY1" fmla="*/ 299509 h 984327"/>
                <a:gd name="connsiteX2" fmla="*/ 708880 w 978265"/>
                <a:gd name="connsiteY2" fmla="*/ 261656 h 984327"/>
                <a:gd name="connsiteX3" fmla="*/ 694430 w 978265"/>
                <a:gd name="connsiteY3" fmla="*/ 253160 h 984327"/>
                <a:gd name="connsiteX4" fmla="*/ 690230 w 978265"/>
                <a:gd name="connsiteY4" fmla="*/ 236930 h 984327"/>
                <a:gd name="connsiteX5" fmla="*/ 702917 w 978265"/>
                <a:gd name="connsiteY5" fmla="*/ 220004 h 984327"/>
                <a:gd name="connsiteX6" fmla="*/ 759814 w 978265"/>
                <a:gd name="connsiteY6" fmla="*/ 67380 h 984327"/>
                <a:gd name="connsiteX7" fmla="*/ 736198 w 978265"/>
                <a:gd name="connsiteY7" fmla="*/ 33504 h 984327"/>
                <a:gd name="connsiteX8" fmla="*/ 573301 w 978265"/>
                <a:gd name="connsiteY8" fmla="*/ 33971 h 984327"/>
                <a:gd name="connsiteX9" fmla="*/ 549908 w 978265"/>
                <a:gd name="connsiteY9" fmla="*/ 67994 h 984327"/>
                <a:gd name="connsiteX10" fmla="*/ 580226 w 978265"/>
                <a:gd name="connsiteY10" fmla="*/ 202887 h 984327"/>
                <a:gd name="connsiteX11" fmla="*/ 587722 w 978265"/>
                <a:gd name="connsiteY11" fmla="*/ 222585 h 984327"/>
                <a:gd name="connsiteX12" fmla="*/ 563014 w 978265"/>
                <a:gd name="connsiteY12" fmla="*/ 241225 h 984327"/>
                <a:gd name="connsiteX13" fmla="*/ 293514 w 978265"/>
                <a:gd name="connsiteY13" fmla="*/ 203373 h 984327"/>
                <a:gd name="connsiteX14" fmla="*/ 255909 w 978265"/>
                <a:gd name="connsiteY14" fmla="*/ 471178 h 984327"/>
                <a:gd name="connsiteX15" fmla="*/ 235074 w 978265"/>
                <a:gd name="connsiteY15" fmla="*/ 486929 h 984327"/>
                <a:gd name="connsiteX16" fmla="*/ 235030 w 978265"/>
                <a:gd name="connsiteY16" fmla="*/ 486923 h 984327"/>
                <a:gd name="connsiteX17" fmla="*/ 220781 w 978265"/>
                <a:gd name="connsiteY17" fmla="*/ 476255 h 984327"/>
                <a:gd name="connsiteX18" fmla="*/ 69086 w 978265"/>
                <a:gd name="connsiteY18" fmla="*/ 416852 h 984327"/>
                <a:gd name="connsiteX19" fmla="*/ 33853 w 978265"/>
                <a:gd name="connsiteY19" fmla="*/ 440869 h 984327"/>
                <a:gd name="connsiteX20" fmla="*/ 14593 w 978265"/>
                <a:gd name="connsiteY20" fmla="*/ 578534 h 984327"/>
                <a:gd name="connsiteX21" fmla="*/ 171367 w 978265"/>
                <a:gd name="connsiteY21" fmla="*/ 623025 h 984327"/>
                <a:gd name="connsiteX22" fmla="*/ 204064 w 978265"/>
                <a:gd name="connsiteY22" fmla="*/ 595784 h 984327"/>
                <a:gd name="connsiteX23" fmla="*/ 220714 w 978265"/>
                <a:gd name="connsiteY23" fmla="*/ 589421 h 984327"/>
                <a:gd name="connsiteX24" fmla="*/ 236459 w 978265"/>
                <a:gd name="connsiteY24" fmla="*/ 610300 h 984327"/>
                <a:gd name="connsiteX25" fmla="*/ 197425 w 978265"/>
                <a:gd name="connsiteY25" fmla="*/ 888392 h 984327"/>
                <a:gd name="connsiteX26" fmla="*/ 882292 w 978265"/>
                <a:gd name="connsiteY26" fmla="*/ 984328 h 984327"/>
                <a:gd name="connsiteX27" fmla="*/ 923811 w 978265"/>
                <a:gd name="connsiteY27" fmla="*/ 687977 h 984327"/>
                <a:gd name="connsiteX28" fmla="*/ 938194 w 978265"/>
                <a:gd name="connsiteY28" fmla="*/ 585478 h 98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8265" h="984327">
                  <a:moveTo>
                    <a:pt x="938194" y="585478"/>
                  </a:moveTo>
                  <a:lnTo>
                    <a:pt x="978266" y="299509"/>
                  </a:lnTo>
                  <a:lnTo>
                    <a:pt x="708880" y="261656"/>
                  </a:lnTo>
                  <a:cubicBezTo>
                    <a:pt x="703122" y="260869"/>
                    <a:pt x="697918" y="257809"/>
                    <a:pt x="694430" y="253160"/>
                  </a:cubicBezTo>
                  <a:cubicBezTo>
                    <a:pt x="690937" y="248520"/>
                    <a:pt x="689426" y="242682"/>
                    <a:pt x="690230" y="236930"/>
                  </a:cubicBezTo>
                  <a:cubicBezTo>
                    <a:pt x="691297" y="229494"/>
                    <a:pt x="696079" y="223114"/>
                    <a:pt x="702917" y="220004"/>
                  </a:cubicBezTo>
                  <a:cubicBezTo>
                    <a:pt x="760775" y="193570"/>
                    <a:pt x="786249" y="125238"/>
                    <a:pt x="759814" y="67380"/>
                  </a:cubicBezTo>
                  <a:cubicBezTo>
                    <a:pt x="754047" y="54758"/>
                    <a:pt x="746047" y="43281"/>
                    <a:pt x="736198" y="33504"/>
                  </a:cubicBezTo>
                  <a:cubicBezTo>
                    <a:pt x="691086" y="-11350"/>
                    <a:pt x="618155" y="-11141"/>
                    <a:pt x="573301" y="33971"/>
                  </a:cubicBezTo>
                  <a:cubicBezTo>
                    <a:pt x="563518" y="43810"/>
                    <a:pt x="555593" y="55337"/>
                    <a:pt x="549908" y="67994"/>
                  </a:cubicBezTo>
                  <a:cubicBezTo>
                    <a:pt x="528931" y="114702"/>
                    <a:pt x="541281" y="169648"/>
                    <a:pt x="580226" y="202887"/>
                  </a:cubicBezTo>
                  <a:cubicBezTo>
                    <a:pt x="585908" y="207754"/>
                    <a:pt x="588731" y="215172"/>
                    <a:pt x="587722" y="222585"/>
                  </a:cubicBezTo>
                  <a:cubicBezTo>
                    <a:pt x="586035" y="234549"/>
                    <a:pt x="574981" y="242888"/>
                    <a:pt x="563014" y="241225"/>
                  </a:cubicBezTo>
                  <a:lnTo>
                    <a:pt x="293514" y="203373"/>
                  </a:lnTo>
                  <a:lnTo>
                    <a:pt x="255909" y="471178"/>
                  </a:lnTo>
                  <a:cubicBezTo>
                    <a:pt x="254505" y="481281"/>
                    <a:pt x="245177" y="488333"/>
                    <a:pt x="235074" y="486929"/>
                  </a:cubicBezTo>
                  <a:cubicBezTo>
                    <a:pt x="235059" y="486927"/>
                    <a:pt x="235045" y="486925"/>
                    <a:pt x="235030" y="486923"/>
                  </a:cubicBezTo>
                  <a:cubicBezTo>
                    <a:pt x="228755" y="486071"/>
                    <a:pt x="223366" y="482036"/>
                    <a:pt x="220781" y="476255"/>
                  </a:cubicBezTo>
                  <a:cubicBezTo>
                    <a:pt x="195295" y="417962"/>
                    <a:pt x="127379" y="391366"/>
                    <a:pt x="69086" y="416852"/>
                  </a:cubicBezTo>
                  <a:cubicBezTo>
                    <a:pt x="55949" y="422595"/>
                    <a:pt x="44000" y="430741"/>
                    <a:pt x="33853" y="440869"/>
                  </a:cubicBezTo>
                  <a:cubicBezTo>
                    <a:pt x="-2656" y="477275"/>
                    <a:pt x="-10523" y="533508"/>
                    <a:pt x="14593" y="578534"/>
                  </a:cubicBezTo>
                  <a:cubicBezTo>
                    <a:pt x="45600" y="634112"/>
                    <a:pt x="115790" y="654031"/>
                    <a:pt x="171367" y="623025"/>
                  </a:cubicBezTo>
                  <a:cubicBezTo>
                    <a:pt x="183863" y="616053"/>
                    <a:pt x="194951" y="606816"/>
                    <a:pt x="204064" y="595784"/>
                  </a:cubicBezTo>
                  <a:cubicBezTo>
                    <a:pt x="208143" y="590930"/>
                    <a:pt x="214438" y="588524"/>
                    <a:pt x="220714" y="589421"/>
                  </a:cubicBezTo>
                  <a:cubicBezTo>
                    <a:pt x="230823" y="590848"/>
                    <a:pt x="237867" y="600189"/>
                    <a:pt x="236459" y="610300"/>
                  </a:cubicBezTo>
                  <a:lnTo>
                    <a:pt x="197425" y="888392"/>
                  </a:lnTo>
                  <a:lnTo>
                    <a:pt x="882292" y="984328"/>
                  </a:lnTo>
                  <a:lnTo>
                    <a:pt x="923811" y="687977"/>
                  </a:lnTo>
                  <a:lnTo>
                    <a:pt x="938194" y="585478"/>
                  </a:lnTo>
                  <a:close/>
                </a:path>
              </a:pathLst>
            </a:custGeom>
            <a:solidFill>
              <a:schemeClr val="accent1"/>
            </a:solidFill>
            <a:ln w="9525" cap="flat">
              <a:noFill/>
              <a:prstDash val="solid"/>
              <a:miter/>
            </a:ln>
          </p:spPr>
          <p:txBody>
            <a:bodyPr rtlCol="0" anchor="ctr"/>
            <a:lstStyle/>
            <a:p>
              <a:endParaRPr lang="zh-CN" altLang="en-US"/>
            </a:p>
          </p:txBody>
        </p:sp>
        <p:sp>
          <p:nvSpPr>
            <p:cNvPr id="23" name="任意多边形: 形状 17"/>
            <p:cNvSpPr/>
            <p:nvPr>
              <p:custDataLst>
                <p:tags r:id="rId27"/>
              </p:custDataLst>
            </p:nvPr>
          </p:nvSpPr>
          <p:spPr>
            <a:xfrm>
              <a:off x="7227621" y="5599500"/>
              <a:ext cx="3589815" cy="10752"/>
            </a:xfrm>
            <a:custGeom>
              <a:avLst/>
              <a:gdLst>
                <a:gd name="connsiteX0" fmla="*/ 0 w 3180245"/>
                <a:gd name="connsiteY0" fmla="*/ 0 h 9525"/>
                <a:gd name="connsiteX1" fmla="*/ 3180245 w 3180245"/>
                <a:gd name="connsiteY1" fmla="*/ 0 h 9525"/>
              </a:gdLst>
              <a:ahLst/>
              <a:cxnLst>
                <a:cxn ang="0">
                  <a:pos x="connsiteX0" y="connsiteY0"/>
                </a:cxn>
                <a:cxn ang="0">
                  <a:pos x="connsiteX1" y="connsiteY1"/>
                </a:cxn>
              </a:cxnLst>
              <a:rect l="l" t="t" r="r" b="b"/>
              <a:pathLst>
                <a:path w="3180245" h="9525">
                  <a:moveTo>
                    <a:pt x="0" y="0"/>
                  </a:moveTo>
                  <a:lnTo>
                    <a:pt x="3180245" y="0"/>
                  </a:lnTo>
                </a:path>
              </a:pathLst>
            </a:custGeom>
            <a:noFill/>
            <a:ln w="2229" cap="flat">
              <a:solidFill>
                <a:schemeClr val="tx1"/>
              </a:solidFill>
              <a:prstDash val="solid"/>
              <a:miter/>
            </a:ln>
          </p:spPr>
          <p:txBody>
            <a:bodyPr rtlCol="0" anchor="ctr"/>
            <a:lstStyle/>
            <a:p>
              <a:endParaRPr lang="zh-CN" altLang="en-US"/>
            </a:p>
          </p:txBody>
        </p:sp>
        <p:sp>
          <p:nvSpPr>
            <p:cNvPr id="24" name="任意多边形: 形状 18"/>
            <p:cNvSpPr/>
            <p:nvPr>
              <p:custDataLst>
                <p:tags r:id="rId28"/>
              </p:custDataLst>
            </p:nvPr>
          </p:nvSpPr>
          <p:spPr>
            <a:xfrm>
              <a:off x="7992561" y="5092528"/>
              <a:ext cx="1045934" cy="500690"/>
            </a:xfrm>
            <a:custGeom>
              <a:avLst/>
              <a:gdLst>
                <a:gd name="connsiteX0" fmla="*/ 400326 w 926601"/>
                <a:gd name="connsiteY0" fmla="*/ 16716 h 443565"/>
                <a:gd name="connsiteX1" fmla="*/ 390020 w 926601"/>
                <a:gd name="connsiteY1" fmla="*/ 32146 h 443565"/>
                <a:gd name="connsiteX2" fmla="*/ 368176 w 926601"/>
                <a:gd name="connsiteY2" fmla="*/ 23038 h 443565"/>
                <a:gd name="connsiteX3" fmla="*/ 367246 w 926601"/>
                <a:gd name="connsiteY3" fmla="*/ 19973 h 443565"/>
                <a:gd name="connsiteX4" fmla="*/ 380428 w 926601"/>
                <a:gd name="connsiteY4" fmla="*/ 333 h 443565"/>
                <a:gd name="connsiteX5" fmla="*/ 383629 w 926601"/>
                <a:gd name="connsiteY5" fmla="*/ 18 h 443565"/>
                <a:gd name="connsiteX6" fmla="*/ 400326 w 926601"/>
                <a:gd name="connsiteY6" fmla="*/ 16716 h 443565"/>
                <a:gd name="connsiteX7" fmla="*/ 505587 w 926601"/>
                <a:gd name="connsiteY7" fmla="*/ 16716 h 443565"/>
                <a:gd name="connsiteX8" fmla="*/ 495281 w 926601"/>
                <a:gd name="connsiteY8" fmla="*/ 32146 h 443565"/>
                <a:gd name="connsiteX9" fmla="*/ 473448 w 926601"/>
                <a:gd name="connsiteY9" fmla="*/ 23046 h 443565"/>
                <a:gd name="connsiteX10" fmla="*/ 472516 w 926601"/>
                <a:gd name="connsiteY10" fmla="*/ 19973 h 443565"/>
                <a:gd name="connsiteX11" fmla="*/ 485617 w 926601"/>
                <a:gd name="connsiteY11" fmla="*/ 327 h 443565"/>
                <a:gd name="connsiteX12" fmla="*/ 505263 w 926601"/>
                <a:gd name="connsiteY12" fmla="*/ 13428 h 443565"/>
                <a:gd name="connsiteX13" fmla="*/ 505587 w 926601"/>
                <a:gd name="connsiteY13" fmla="*/ 16716 h 443565"/>
                <a:gd name="connsiteX14" fmla="*/ 610848 w 926601"/>
                <a:gd name="connsiteY14" fmla="*/ 16716 h 443565"/>
                <a:gd name="connsiteX15" fmla="*/ 600542 w 926601"/>
                <a:gd name="connsiteY15" fmla="*/ 32146 h 443565"/>
                <a:gd name="connsiteX16" fmla="*/ 578697 w 926601"/>
                <a:gd name="connsiteY16" fmla="*/ 23038 h 443565"/>
                <a:gd name="connsiteX17" fmla="*/ 577768 w 926601"/>
                <a:gd name="connsiteY17" fmla="*/ 19973 h 443565"/>
                <a:gd name="connsiteX18" fmla="*/ 590950 w 926601"/>
                <a:gd name="connsiteY18" fmla="*/ 333 h 443565"/>
                <a:gd name="connsiteX19" fmla="*/ 594150 w 926601"/>
                <a:gd name="connsiteY19" fmla="*/ 18 h 443565"/>
                <a:gd name="connsiteX20" fmla="*/ 610848 w 926601"/>
                <a:gd name="connsiteY20" fmla="*/ 16716 h 443565"/>
                <a:gd name="connsiteX21" fmla="*/ 716090 w 926601"/>
                <a:gd name="connsiteY21" fmla="*/ 16716 h 443565"/>
                <a:gd name="connsiteX22" fmla="*/ 705783 w 926601"/>
                <a:gd name="connsiteY22" fmla="*/ 32146 h 443565"/>
                <a:gd name="connsiteX23" fmla="*/ 683939 w 926601"/>
                <a:gd name="connsiteY23" fmla="*/ 23038 h 443565"/>
                <a:gd name="connsiteX24" fmla="*/ 683009 w 926601"/>
                <a:gd name="connsiteY24" fmla="*/ 19973 h 443565"/>
                <a:gd name="connsiteX25" fmla="*/ 683962 w 926601"/>
                <a:gd name="connsiteY25" fmla="*/ 10324 h 443565"/>
                <a:gd name="connsiteX26" fmla="*/ 705838 w 926601"/>
                <a:gd name="connsiteY26" fmla="*/ 1326 h 443565"/>
                <a:gd name="connsiteX27" fmla="*/ 711194 w 926601"/>
                <a:gd name="connsiteY27" fmla="*/ 4905 h 443565"/>
                <a:gd name="connsiteX28" fmla="*/ 716090 w 926601"/>
                <a:gd name="connsiteY28" fmla="*/ 16716 h 443565"/>
                <a:gd name="connsiteX29" fmla="*/ 400326 w 926601"/>
                <a:gd name="connsiteY29" fmla="*/ 119262 h 443565"/>
                <a:gd name="connsiteX30" fmla="*/ 383660 w 926601"/>
                <a:gd name="connsiteY30" fmla="*/ 135972 h 443565"/>
                <a:gd name="connsiteX31" fmla="*/ 371818 w 926601"/>
                <a:gd name="connsiteY31" fmla="*/ 131063 h 443565"/>
                <a:gd name="connsiteX32" fmla="*/ 368198 w 926601"/>
                <a:gd name="connsiteY32" fmla="*/ 112871 h 443565"/>
                <a:gd name="connsiteX33" fmla="*/ 383629 w 926601"/>
                <a:gd name="connsiteY33" fmla="*/ 102564 h 443565"/>
                <a:gd name="connsiteX34" fmla="*/ 400326 w 926601"/>
                <a:gd name="connsiteY34" fmla="*/ 119205 h 443565"/>
                <a:gd name="connsiteX35" fmla="*/ 400326 w 926601"/>
                <a:gd name="connsiteY35" fmla="*/ 119262 h 443565"/>
                <a:gd name="connsiteX36" fmla="*/ 505587 w 926601"/>
                <a:gd name="connsiteY36" fmla="*/ 119262 h 443565"/>
                <a:gd name="connsiteX37" fmla="*/ 489448 w 926601"/>
                <a:gd name="connsiteY37" fmla="*/ 136500 h 443565"/>
                <a:gd name="connsiteX38" fmla="*/ 472210 w 926601"/>
                <a:gd name="connsiteY38" fmla="*/ 120361 h 443565"/>
                <a:gd name="connsiteX39" fmla="*/ 472211 w 926601"/>
                <a:gd name="connsiteY39" fmla="*/ 119233 h 443565"/>
                <a:gd name="connsiteX40" fmla="*/ 489477 w 926601"/>
                <a:gd name="connsiteY40" fmla="*/ 103124 h 443565"/>
                <a:gd name="connsiteX41" fmla="*/ 505587 w 926601"/>
                <a:gd name="connsiteY41" fmla="*/ 119262 h 443565"/>
                <a:gd name="connsiteX42" fmla="*/ 610848 w 926601"/>
                <a:gd name="connsiteY42" fmla="*/ 119262 h 443565"/>
                <a:gd name="connsiteX43" fmla="*/ 594182 w 926601"/>
                <a:gd name="connsiteY43" fmla="*/ 135972 h 443565"/>
                <a:gd name="connsiteX44" fmla="*/ 582340 w 926601"/>
                <a:gd name="connsiteY44" fmla="*/ 131063 h 443565"/>
                <a:gd name="connsiteX45" fmla="*/ 578720 w 926601"/>
                <a:gd name="connsiteY45" fmla="*/ 112871 h 443565"/>
                <a:gd name="connsiteX46" fmla="*/ 600596 w 926601"/>
                <a:gd name="connsiteY46" fmla="*/ 103873 h 443565"/>
                <a:gd name="connsiteX47" fmla="*/ 605952 w 926601"/>
                <a:gd name="connsiteY47" fmla="*/ 107451 h 443565"/>
                <a:gd name="connsiteX48" fmla="*/ 610848 w 926601"/>
                <a:gd name="connsiteY48" fmla="*/ 119262 h 443565"/>
                <a:gd name="connsiteX49" fmla="*/ 716090 w 926601"/>
                <a:gd name="connsiteY49" fmla="*/ 119262 h 443565"/>
                <a:gd name="connsiteX50" fmla="*/ 699424 w 926601"/>
                <a:gd name="connsiteY50" fmla="*/ 135972 h 443565"/>
                <a:gd name="connsiteX51" fmla="*/ 687581 w 926601"/>
                <a:gd name="connsiteY51" fmla="*/ 131063 h 443565"/>
                <a:gd name="connsiteX52" fmla="*/ 683962 w 926601"/>
                <a:gd name="connsiteY52" fmla="*/ 112871 h 443565"/>
                <a:gd name="connsiteX53" fmla="*/ 705838 w 926601"/>
                <a:gd name="connsiteY53" fmla="*/ 103873 h 443565"/>
                <a:gd name="connsiteX54" fmla="*/ 711194 w 926601"/>
                <a:gd name="connsiteY54" fmla="*/ 107451 h 443565"/>
                <a:gd name="connsiteX55" fmla="*/ 716090 w 926601"/>
                <a:gd name="connsiteY55" fmla="*/ 119262 h 443565"/>
                <a:gd name="connsiteX56" fmla="*/ 821341 w 926601"/>
                <a:gd name="connsiteY56" fmla="*/ 119262 h 443565"/>
                <a:gd name="connsiteX57" fmla="*/ 804731 w 926601"/>
                <a:gd name="connsiteY57" fmla="*/ 135989 h 443565"/>
                <a:gd name="connsiteX58" fmla="*/ 792842 w 926601"/>
                <a:gd name="connsiteY58" fmla="*/ 131063 h 443565"/>
                <a:gd name="connsiteX59" fmla="*/ 792871 w 926601"/>
                <a:gd name="connsiteY59" fmla="*/ 107423 h 443565"/>
                <a:gd name="connsiteX60" fmla="*/ 795366 w 926601"/>
                <a:gd name="connsiteY60" fmla="*/ 105374 h 443565"/>
                <a:gd name="connsiteX61" fmla="*/ 818526 w 926601"/>
                <a:gd name="connsiteY61" fmla="*/ 109980 h 443565"/>
                <a:gd name="connsiteX62" fmla="*/ 821341 w 926601"/>
                <a:gd name="connsiteY62" fmla="*/ 119262 h 443565"/>
                <a:gd name="connsiteX63" fmla="*/ 400326 w 926601"/>
                <a:gd name="connsiteY63" fmla="*/ 221779 h 443565"/>
                <a:gd name="connsiteX64" fmla="*/ 390020 w 926601"/>
                <a:gd name="connsiteY64" fmla="*/ 237210 h 443565"/>
                <a:gd name="connsiteX65" fmla="*/ 368169 w 926601"/>
                <a:gd name="connsiteY65" fmla="*/ 228081 h 443565"/>
                <a:gd name="connsiteX66" fmla="*/ 367246 w 926601"/>
                <a:gd name="connsiteY66" fmla="*/ 225037 h 443565"/>
                <a:gd name="connsiteX67" fmla="*/ 374352 w 926601"/>
                <a:gd name="connsiteY67" fmla="*/ 207901 h 443565"/>
                <a:gd name="connsiteX68" fmla="*/ 395430 w 926601"/>
                <a:gd name="connsiteY68" fmla="*/ 209978 h 443565"/>
                <a:gd name="connsiteX69" fmla="*/ 400326 w 926601"/>
                <a:gd name="connsiteY69" fmla="*/ 221779 h 443565"/>
                <a:gd name="connsiteX70" fmla="*/ 505587 w 926601"/>
                <a:gd name="connsiteY70" fmla="*/ 221779 h 443565"/>
                <a:gd name="connsiteX71" fmla="*/ 495281 w 926601"/>
                <a:gd name="connsiteY71" fmla="*/ 237210 h 443565"/>
                <a:gd name="connsiteX72" fmla="*/ 473540 w 926601"/>
                <a:gd name="connsiteY72" fmla="*/ 227926 h 443565"/>
                <a:gd name="connsiteX73" fmla="*/ 479612 w 926601"/>
                <a:gd name="connsiteY73" fmla="*/ 207901 h 443565"/>
                <a:gd name="connsiteX74" fmla="*/ 502764 w 926601"/>
                <a:gd name="connsiteY74" fmla="*/ 212479 h 443565"/>
                <a:gd name="connsiteX75" fmla="*/ 505587 w 926601"/>
                <a:gd name="connsiteY75" fmla="*/ 221779 h 443565"/>
                <a:gd name="connsiteX76" fmla="*/ 610848 w 926601"/>
                <a:gd name="connsiteY76" fmla="*/ 221779 h 443565"/>
                <a:gd name="connsiteX77" fmla="*/ 600542 w 926601"/>
                <a:gd name="connsiteY77" fmla="*/ 237210 h 443565"/>
                <a:gd name="connsiteX78" fmla="*/ 578691 w 926601"/>
                <a:gd name="connsiteY78" fmla="*/ 228081 h 443565"/>
                <a:gd name="connsiteX79" fmla="*/ 577768 w 926601"/>
                <a:gd name="connsiteY79" fmla="*/ 225037 h 443565"/>
                <a:gd name="connsiteX80" fmla="*/ 584873 w 926601"/>
                <a:gd name="connsiteY80" fmla="*/ 207901 h 443565"/>
                <a:gd name="connsiteX81" fmla="*/ 605952 w 926601"/>
                <a:gd name="connsiteY81" fmla="*/ 209978 h 443565"/>
                <a:gd name="connsiteX82" fmla="*/ 610848 w 926601"/>
                <a:gd name="connsiteY82" fmla="*/ 221779 h 443565"/>
                <a:gd name="connsiteX83" fmla="*/ 716090 w 926601"/>
                <a:gd name="connsiteY83" fmla="*/ 221779 h 443565"/>
                <a:gd name="connsiteX84" fmla="*/ 705783 w 926601"/>
                <a:gd name="connsiteY84" fmla="*/ 237210 h 443565"/>
                <a:gd name="connsiteX85" fmla="*/ 683933 w 926601"/>
                <a:gd name="connsiteY85" fmla="*/ 228081 h 443565"/>
                <a:gd name="connsiteX86" fmla="*/ 683009 w 926601"/>
                <a:gd name="connsiteY86" fmla="*/ 225037 h 443565"/>
                <a:gd name="connsiteX87" fmla="*/ 696063 w 926601"/>
                <a:gd name="connsiteY87" fmla="*/ 205343 h 443565"/>
                <a:gd name="connsiteX88" fmla="*/ 715756 w 926601"/>
                <a:gd name="connsiteY88" fmla="*/ 218396 h 443565"/>
                <a:gd name="connsiteX89" fmla="*/ 716090 w 926601"/>
                <a:gd name="connsiteY89" fmla="*/ 221779 h 443565"/>
                <a:gd name="connsiteX90" fmla="*/ 821341 w 926601"/>
                <a:gd name="connsiteY90" fmla="*/ 221779 h 443565"/>
                <a:gd name="connsiteX91" fmla="*/ 811035 w 926601"/>
                <a:gd name="connsiteY91" fmla="*/ 237210 h 443565"/>
                <a:gd name="connsiteX92" fmla="*/ 789293 w 926601"/>
                <a:gd name="connsiteY92" fmla="*/ 227926 h 443565"/>
                <a:gd name="connsiteX93" fmla="*/ 795366 w 926601"/>
                <a:gd name="connsiteY93" fmla="*/ 207901 h 443565"/>
                <a:gd name="connsiteX94" fmla="*/ 818535 w 926601"/>
                <a:gd name="connsiteY94" fmla="*/ 212534 h 443565"/>
                <a:gd name="connsiteX95" fmla="*/ 821341 w 926601"/>
                <a:gd name="connsiteY95" fmla="*/ 221779 h 443565"/>
                <a:gd name="connsiteX96" fmla="*/ 926602 w 926601"/>
                <a:gd name="connsiteY96" fmla="*/ 221779 h 443565"/>
                <a:gd name="connsiteX97" fmla="*/ 916295 w 926601"/>
                <a:gd name="connsiteY97" fmla="*/ 237210 h 443565"/>
                <a:gd name="connsiteX98" fmla="*/ 894554 w 926601"/>
                <a:gd name="connsiteY98" fmla="*/ 227926 h 443565"/>
                <a:gd name="connsiteX99" fmla="*/ 900627 w 926601"/>
                <a:gd name="connsiteY99" fmla="*/ 207901 h 443565"/>
                <a:gd name="connsiteX100" fmla="*/ 921715 w 926601"/>
                <a:gd name="connsiteY100" fmla="*/ 209978 h 443565"/>
                <a:gd name="connsiteX101" fmla="*/ 926602 w 926601"/>
                <a:gd name="connsiteY101" fmla="*/ 221779 h 443565"/>
                <a:gd name="connsiteX102" fmla="*/ 400326 w 926601"/>
                <a:gd name="connsiteY102" fmla="*/ 324325 h 443565"/>
                <a:gd name="connsiteX103" fmla="*/ 390020 w 926601"/>
                <a:gd name="connsiteY103" fmla="*/ 339756 h 443565"/>
                <a:gd name="connsiteX104" fmla="*/ 368176 w 926601"/>
                <a:gd name="connsiteY104" fmla="*/ 330648 h 443565"/>
                <a:gd name="connsiteX105" fmla="*/ 367246 w 926601"/>
                <a:gd name="connsiteY105" fmla="*/ 327583 h 443565"/>
                <a:gd name="connsiteX106" fmla="*/ 380428 w 926601"/>
                <a:gd name="connsiteY106" fmla="*/ 307943 h 443565"/>
                <a:gd name="connsiteX107" fmla="*/ 383629 w 926601"/>
                <a:gd name="connsiteY107" fmla="*/ 307628 h 443565"/>
                <a:gd name="connsiteX108" fmla="*/ 400326 w 926601"/>
                <a:gd name="connsiteY108" fmla="*/ 324325 h 443565"/>
                <a:gd name="connsiteX109" fmla="*/ 505587 w 926601"/>
                <a:gd name="connsiteY109" fmla="*/ 324325 h 443565"/>
                <a:gd name="connsiteX110" fmla="*/ 495281 w 926601"/>
                <a:gd name="connsiteY110" fmla="*/ 339756 h 443565"/>
                <a:gd name="connsiteX111" fmla="*/ 473448 w 926601"/>
                <a:gd name="connsiteY111" fmla="*/ 330655 h 443565"/>
                <a:gd name="connsiteX112" fmla="*/ 472516 w 926601"/>
                <a:gd name="connsiteY112" fmla="*/ 327583 h 443565"/>
                <a:gd name="connsiteX113" fmla="*/ 485617 w 926601"/>
                <a:gd name="connsiteY113" fmla="*/ 307937 h 443565"/>
                <a:gd name="connsiteX114" fmla="*/ 505263 w 926601"/>
                <a:gd name="connsiteY114" fmla="*/ 321038 h 443565"/>
                <a:gd name="connsiteX115" fmla="*/ 505587 w 926601"/>
                <a:gd name="connsiteY115" fmla="*/ 324325 h 443565"/>
                <a:gd name="connsiteX116" fmla="*/ 610848 w 926601"/>
                <a:gd name="connsiteY116" fmla="*/ 324325 h 443565"/>
                <a:gd name="connsiteX117" fmla="*/ 600542 w 926601"/>
                <a:gd name="connsiteY117" fmla="*/ 339756 h 443565"/>
                <a:gd name="connsiteX118" fmla="*/ 578697 w 926601"/>
                <a:gd name="connsiteY118" fmla="*/ 330648 h 443565"/>
                <a:gd name="connsiteX119" fmla="*/ 577768 w 926601"/>
                <a:gd name="connsiteY119" fmla="*/ 327583 h 443565"/>
                <a:gd name="connsiteX120" fmla="*/ 590950 w 926601"/>
                <a:gd name="connsiteY120" fmla="*/ 307943 h 443565"/>
                <a:gd name="connsiteX121" fmla="*/ 594150 w 926601"/>
                <a:gd name="connsiteY121" fmla="*/ 307628 h 443565"/>
                <a:gd name="connsiteX122" fmla="*/ 610848 w 926601"/>
                <a:gd name="connsiteY122" fmla="*/ 324325 h 443565"/>
                <a:gd name="connsiteX123" fmla="*/ 716090 w 926601"/>
                <a:gd name="connsiteY123" fmla="*/ 324325 h 443565"/>
                <a:gd name="connsiteX124" fmla="*/ 705783 w 926601"/>
                <a:gd name="connsiteY124" fmla="*/ 339756 h 443565"/>
                <a:gd name="connsiteX125" fmla="*/ 683939 w 926601"/>
                <a:gd name="connsiteY125" fmla="*/ 330648 h 443565"/>
                <a:gd name="connsiteX126" fmla="*/ 683009 w 926601"/>
                <a:gd name="connsiteY126" fmla="*/ 327583 h 443565"/>
                <a:gd name="connsiteX127" fmla="*/ 683962 w 926601"/>
                <a:gd name="connsiteY127" fmla="*/ 317934 h 443565"/>
                <a:gd name="connsiteX128" fmla="*/ 705838 w 926601"/>
                <a:gd name="connsiteY128" fmla="*/ 308936 h 443565"/>
                <a:gd name="connsiteX129" fmla="*/ 711194 w 926601"/>
                <a:gd name="connsiteY129" fmla="*/ 312514 h 443565"/>
                <a:gd name="connsiteX130" fmla="*/ 716090 w 926601"/>
                <a:gd name="connsiteY130" fmla="*/ 324325 h 443565"/>
                <a:gd name="connsiteX131" fmla="*/ 821341 w 926601"/>
                <a:gd name="connsiteY131" fmla="*/ 324325 h 443565"/>
                <a:gd name="connsiteX132" fmla="*/ 811035 w 926601"/>
                <a:gd name="connsiteY132" fmla="*/ 339756 h 443565"/>
                <a:gd name="connsiteX133" fmla="*/ 789201 w 926601"/>
                <a:gd name="connsiteY133" fmla="*/ 330655 h 443565"/>
                <a:gd name="connsiteX134" fmla="*/ 788270 w 926601"/>
                <a:gd name="connsiteY134" fmla="*/ 327583 h 443565"/>
                <a:gd name="connsiteX135" fmla="*/ 801371 w 926601"/>
                <a:gd name="connsiteY135" fmla="*/ 307937 h 443565"/>
                <a:gd name="connsiteX136" fmla="*/ 821017 w 926601"/>
                <a:gd name="connsiteY136" fmla="*/ 321038 h 443565"/>
                <a:gd name="connsiteX137" fmla="*/ 821341 w 926601"/>
                <a:gd name="connsiteY137" fmla="*/ 324325 h 443565"/>
                <a:gd name="connsiteX138" fmla="*/ 926602 w 926601"/>
                <a:gd name="connsiteY138" fmla="*/ 324325 h 443565"/>
                <a:gd name="connsiteX139" fmla="*/ 916295 w 926601"/>
                <a:gd name="connsiteY139" fmla="*/ 339756 h 443565"/>
                <a:gd name="connsiteX140" fmla="*/ 894462 w 926601"/>
                <a:gd name="connsiteY140" fmla="*/ 330655 h 443565"/>
                <a:gd name="connsiteX141" fmla="*/ 893531 w 926601"/>
                <a:gd name="connsiteY141" fmla="*/ 327583 h 443565"/>
                <a:gd name="connsiteX142" fmla="*/ 906632 w 926601"/>
                <a:gd name="connsiteY142" fmla="*/ 307937 h 443565"/>
                <a:gd name="connsiteX143" fmla="*/ 926278 w 926601"/>
                <a:gd name="connsiteY143" fmla="*/ 321038 h 443565"/>
                <a:gd name="connsiteX144" fmla="*/ 926602 w 926601"/>
                <a:gd name="connsiteY144" fmla="*/ 324325 h 443565"/>
                <a:gd name="connsiteX145" fmla="*/ 400326 w 926601"/>
                <a:gd name="connsiteY145" fmla="*/ 426872 h 443565"/>
                <a:gd name="connsiteX146" fmla="*/ 390020 w 926601"/>
                <a:gd name="connsiteY146" fmla="*/ 442302 h 443565"/>
                <a:gd name="connsiteX147" fmla="*/ 368176 w 926601"/>
                <a:gd name="connsiteY147" fmla="*/ 433194 h 443565"/>
                <a:gd name="connsiteX148" fmla="*/ 367246 w 926601"/>
                <a:gd name="connsiteY148" fmla="*/ 430129 h 443565"/>
                <a:gd name="connsiteX149" fmla="*/ 374352 w 926601"/>
                <a:gd name="connsiteY149" fmla="*/ 412984 h 443565"/>
                <a:gd name="connsiteX150" fmla="*/ 395430 w 926601"/>
                <a:gd name="connsiteY150" fmla="*/ 415061 h 443565"/>
                <a:gd name="connsiteX151" fmla="*/ 400326 w 926601"/>
                <a:gd name="connsiteY151" fmla="*/ 426872 h 443565"/>
                <a:gd name="connsiteX152" fmla="*/ 505587 w 926601"/>
                <a:gd name="connsiteY152" fmla="*/ 426872 h 443565"/>
                <a:gd name="connsiteX153" fmla="*/ 495281 w 926601"/>
                <a:gd name="connsiteY153" fmla="*/ 442302 h 443565"/>
                <a:gd name="connsiteX154" fmla="*/ 473448 w 926601"/>
                <a:gd name="connsiteY154" fmla="*/ 433202 h 443565"/>
                <a:gd name="connsiteX155" fmla="*/ 472516 w 926601"/>
                <a:gd name="connsiteY155" fmla="*/ 430129 h 443565"/>
                <a:gd name="connsiteX156" fmla="*/ 479612 w 926601"/>
                <a:gd name="connsiteY156" fmla="*/ 412984 h 443565"/>
                <a:gd name="connsiteX157" fmla="*/ 500701 w 926601"/>
                <a:gd name="connsiteY157" fmla="*/ 415061 h 443565"/>
                <a:gd name="connsiteX158" fmla="*/ 505587 w 926601"/>
                <a:gd name="connsiteY158" fmla="*/ 426872 h 443565"/>
                <a:gd name="connsiteX159" fmla="*/ 610848 w 926601"/>
                <a:gd name="connsiteY159" fmla="*/ 426872 h 443565"/>
                <a:gd name="connsiteX160" fmla="*/ 600542 w 926601"/>
                <a:gd name="connsiteY160" fmla="*/ 442302 h 443565"/>
                <a:gd name="connsiteX161" fmla="*/ 578697 w 926601"/>
                <a:gd name="connsiteY161" fmla="*/ 433194 h 443565"/>
                <a:gd name="connsiteX162" fmla="*/ 577768 w 926601"/>
                <a:gd name="connsiteY162" fmla="*/ 430129 h 443565"/>
                <a:gd name="connsiteX163" fmla="*/ 584873 w 926601"/>
                <a:gd name="connsiteY163" fmla="*/ 412984 h 443565"/>
                <a:gd name="connsiteX164" fmla="*/ 605952 w 926601"/>
                <a:gd name="connsiteY164" fmla="*/ 415061 h 443565"/>
                <a:gd name="connsiteX165" fmla="*/ 610848 w 926601"/>
                <a:gd name="connsiteY165" fmla="*/ 426872 h 443565"/>
                <a:gd name="connsiteX166" fmla="*/ 716090 w 926601"/>
                <a:gd name="connsiteY166" fmla="*/ 426872 h 443565"/>
                <a:gd name="connsiteX167" fmla="*/ 705783 w 926601"/>
                <a:gd name="connsiteY167" fmla="*/ 442302 h 443565"/>
                <a:gd name="connsiteX168" fmla="*/ 683939 w 926601"/>
                <a:gd name="connsiteY168" fmla="*/ 433194 h 443565"/>
                <a:gd name="connsiteX169" fmla="*/ 683009 w 926601"/>
                <a:gd name="connsiteY169" fmla="*/ 430129 h 443565"/>
                <a:gd name="connsiteX170" fmla="*/ 683962 w 926601"/>
                <a:gd name="connsiteY170" fmla="*/ 420480 h 443565"/>
                <a:gd name="connsiteX171" fmla="*/ 705838 w 926601"/>
                <a:gd name="connsiteY171" fmla="*/ 411483 h 443565"/>
                <a:gd name="connsiteX172" fmla="*/ 711194 w 926601"/>
                <a:gd name="connsiteY172" fmla="*/ 415061 h 443565"/>
                <a:gd name="connsiteX173" fmla="*/ 716090 w 926601"/>
                <a:gd name="connsiteY173" fmla="*/ 426872 h 443565"/>
                <a:gd name="connsiteX174" fmla="*/ 821341 w 926601"/>
                <a:gd name="connsiteY174" fmla="*/ 426872 h 443565"/>
                <a:gd name="connsiteX175" fmla="*/ 811035 w 926601"/>
                <a:gd name="connsiteY175" fmla="*/ 442302 h 443565"/>
                <a:gd name="connsiteX176" fmla="*/ 789201 w 926601"/>
                <a:gd name="connsiteY176" fmla="*/ 433202 h 443565"/>
                <a:gd name="connsiteX177" fmla="*/ 788270 w 926601"/>
                <a:gd name="connsiteY177" fmla="*/ 430129 h 443565"/>
                <a:gd name="connsiteX178" fmla="*/ 795366 w 926601"/>
                <a:gd name="connsiteY178" fmla="*/ 412984 h 443565"/>
                <a:gd name="connsiteX179" fmla="*/ 816454 w 926601"/>
                <a:gd name="connsiteY179" fmla="*/ 415061 h 443565"/>
                <a:gd name="connsiteX180" fmla="*/ 821341 w 926601"/>
                <a:gd name="connsiteY180" fmla="*/ 426872 h 443565"/>
                <a:gd name="connsiteX181" fmla="*/ 926602 w 926601"/>
                <a:gd name="connsiteY181" fmla="*/ 426872 h 443565"/>
                <a:gd name="connsiteX182" fmla="*/ 916295 w 926601"/>
                <a:gd name="connsiteY182" fmla="*/ 442302 h 443565"/>
                <a:gd name="connsiteX183" fmla="*/ 894462 w 926601"/>
                <a:gd name="connsiteY183" fmla="*/ 433202 h 443565"/>
                <a:gd name="connsiteX184" fmla="*/ 893531 w 926601"/>
                <a:gd name="connsiteY184" fmla="*/ 430129 h 443565"/>
                <a:gd name="connsiteX185" fmla="*/ 900627 w 926601"/>
                <a:gd name="connsiteY185" fmla="*/ 412984 h 443565"/>
                <a:gd name="connsiteX186" fmla="*/ 921715 w 926601"/>
                <a:gd name="connsiteY186" fmla="*/ 415061 h 443565"/>
                <a:gd name="connsiteX187" fmla="*/ 926602 w 926601"/>
                <a:gd name="connsiteY187" fmla="*/ 426872 h 443565"/>
                <a:gd name="connsiteX188" fmla="*/ 82353 w 926601"/>
                <a:gd name="connsiteY188" fmla="*/ 303066 h 443565"/>
                <a:gd name="connsiteX189" fmla="*/ 80124 w 926601"/>
                <a:gd name="connsiteY189" fmla="*/ 309743 h 443565"/>
                <a:gd name="connsiteX190" fmla="*/ 107537 w 926601"/>
                <a:gd name="connsiteY190" fmla="*/ 400106 h 443565"/>
                <a:gd name="connsiteX191" fmla="*/ 0 w 926601"/>
                <a:gd name="connsiteY191" fmla="*/ 348900 h 443565"/>
                <a:gd name="connsiteX192" fmla="*/ 37852 w 926601"/>
                <a:gd name="connsiteY192" fmla="*/ 264747 h 443565"/>
                <a:gd name="connsiteX193" fmla="*/ 87249 w 926601"/>
                <a:gd name="connsiteY193" fmla="*/ 284140 h 443565"/>
                <a:gd name="connsiteX194" fmla="*/ 81334 w 926601"/>
                <a:gd name="connsiteY194" fmla="*/ 305333 h 44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926601" h="443565">
                  <a:moveTo>
                    <a:pt x="400326" y="16716"/>
                  </a:moveTo>
                  <a:cubicBezTo>
                    <a:pt x="400336" y="23473"/>
                    <a:pt x="396265" y="29567"/>
                    <a:pt x="390020" y="32146"/>
                  </a:cubicBezTo>
                  <a:cubicBezTo>
                    <a:pt x="381473" y="35663"/>
                    <a:pt x="371693" y="31585"/>
                    <a:pt x="368176" y="23038"/>
                  </a:cubicBezTo>
                  <a:cubicBezTo>
                    <a:pt x="367768" y="22048"/>
                    <a:pt x="367457" y="21022"/>
                    <a:pt x="367246" y="19973"/>
                  </a:cubicBezTo>
                  <a:cubicBezTo>
                    <a:pt x="365463" y="10909"/>
                    <a:pt x="371364" y="2116"/>
                    <a:pt x="380428" y="333"/>
                  </a:cubicBezTo>
                  <a:cubicBezTo>
                    <a:pt x="381482" y="125"/>
                    <a:pt x="382554" y="20"/>
                    <a:pt x="383629" y="18"/>
                  </a:cubicBezTo>
                  <a:cubicBezTo>
                    <a:pt x="392846" y="29"/>
                    <a:pt x="400316" y="7498"/>
                    <a:pt x="400326" y="16716"/>
                  </a:cubicBezTo>
                  <a:close/>
                  <a:moveTo>
                    <a:pt x="505587" y="16716"/>
                  </a:moveTo>
                  <a:cubicBezTo>
                    <a:pt x="505581" y="23468"/>
                    <a:pt x="501516" y="29554"/>
                    <a:pt x="495281" y="32146"/>
                  </a:cubicBezTo>
                  <a:cubicBezTo>
                    <a:pt x="486739" y="35662"/>
                    <a:pt x="476964" y="31588"/>
                    <a:pt x="473448" y="23046"/>
                  </a:cubicBezTo>
                  <a:cubicBezTo>
                    <a:pt x="473039" y="22054"/>
                    <a:pt x="472727" y="21025"/>
                    <a:pt x="472516" y="19973"/>
                  </a:cubicBezTo>
                  <a:cubicBezTo>
                    <a:pt x="470709" y="10930"/>
                    <a:pt x="476574" y="2134"/>
                    <a:pt x="485617" y="327"/>
                  </a:cubicBezTo>
                  <a:cubicBezTo>
                    <a:pt x="494660" y="-1480"/>
                    <a:pt x="503456" y="4385"/>
                    <a:pt x="505263" y="13428"/>
                  </a:cubicBezTo>
                  <a:cubicBezTo>
                    <a:pt x="505480" y="14511"/>
                    <a:pt x="505588" y="15612"/>
                    <a:pt x="505587" y="16716"/>
                  </a:cubicBezTo>
                  <a:close/>
                  <a:moveTo>
                    <a:pt x="610848" y="16716"/>
                  </a:moveTo>
                  <a:cubicBezTo>
                    <a:pt x="610858" y="23473"/>
                    <a:pt x="606787" y="29567"/>
                    <a:pt x="600542" y="32146"/>
                  </a:cubicBezTo>
                  <a:cubicBezTo>
                    <a:pt x="591994" y="35663"/>
                    <a:pt x="582214" y="31585"/>
                    <a:pt x="578697" y="23038"/>
                  </a:cubicBezTo>
                  <a:cubicBezTo>
                    <a:pt x="578290" y="22048"/>
                    <a:pt x="577979" y="21022"/>
                    <a:pt x="577768" y="19973"/>
                  </a:cubicBezTo>
                  <a:cubicBezTo>
                    <a:pt x="575984" y="10909"/>
                    <a:pt x="581886" y="2116"/>
                    <a:pt x="590950" y="333"/>
                  </a:cubicBezTo>
                  <a:cubicBezTo>
                    <a:pt x="592004" y="125"/>
                    <a:pt x="593076" y="20"/>
                    <a:pt x="594150" y="18"/>
                  </a:cubicBezTo>
                  <a:cubicBezTo>
                    <a:pt x="603372" y="18"/>
                    <a:pt x="610848" y="7494"/>
                    <a:pt x="610848" y="16716"/>
                  </a:cubicBezTo>
                  <a:close/>
                  <a:moveTo>
                    <a:pt x="716090" y="16716"/>
                  </a:moveTo>
                  <a:cubicBezTo>
                    <a:pt x="716099" y="23473"/>
                    <a:pt x="712029" y="29567"/>
                    <a:pt x="705783" y="32146"/>
                  </a:cubicBezTo>
                  <a:cubicBezTo>
                    <a:pt x="697236" y="35663"/>
                    <a:pt x="687456" y="31585"/>
                    <a:pt x="683939" y="23038"/>
                  </a:cubicBezTo>
                  <a:cubicBezTo>
                    <a:pt x="683532" y="22048"/>
                    <a:pt x="683220" y="21022"/>
                    <a:pt x="683009" y="19973"/>
                  </a:cubicBezTo>
                  <a:cubicBezTo>
                    <a:pt x="682372" y="16733"/>
                    <a:pt x="682703" y="13377"/>
                    <a:pt x="683962" y="10324"/>
                  </a:cubicBezTo>
                  <a:cubicBezTo>
                    <a:pt x="687518" y="1799"/>
                    <a:pt x="697312" y="-2230"/>
                    <a:pt x="705838" y="1326"/>
                  </a:cubicBezTo>
                  <a:cubicBezTo>
                    <a:pt x="707838" y="2161"/>
                    <a:pt x="709657" y="3376"/>
                    <a:pt x="711194" y="4905"/>
                  </a:cubicBezTo>
                  <a:cubicBezTo>
                    <a:pt x="714327" y="8038"/>
                    <a:pt x="716090" y="12287"/>
                    <a:pt x="716090" y="16716"/>
                  </a:cubicBezTo>
                  <a:close/>
                  <a:moveTo>
                    <a:pt x="400326" y="119262"/>
                  </a:moveTo>
                  <a:cubicBezTo>
                    <a:pt x="400338" y="128478"/>
                    <a:pt x="392877" y="135960"/>
                    <a:pt x="383660" y="135972"/>
                  </a:cubicBezTo>
                  <a:cubicBezTo>
                    <a:pt x="379217" y="135977"/>
                    <a:pt x="374955" y="134211"/>
                    <a:pt x="371818" y="131063"/>
                  </a:cubicBezTo>
                  <a:cubicBezTo>
                    <a:pt x="367049" y="126286"/>
                    <a:pt x="365621" y="119109"/>
                    <a:pt x="368198" y="112871"/>
                  </a:cubicBezTo>
                  <a:cubicBezTo>
                    <a:pt x="370790" y="106635"/>
                    <a:pt x="376877" y="102570"/>
                    <a:pt x="383629" y="102564"/>
                  </a:cubicBezTo>
                  <a:cubicBezTo>
                    <a:pt x="392835" y="102549"/>
                    <a:pt x="400310" y="109999"/>
                    <a:pt x="400326" y="119205"/>
                  </a:cubicBezTo>
                  <a:cubicBezTo>
                    <a:pt x="400326" y="119224"/>
                    <a:pt x="400326" y="119243"/>
                    <a:pt x="400326" y="119262"/>
                  </a:cubicBezTo>
                  <a:close/>
                  <a:moveTo>
                    <a:pt x="505587" y="119262"/>
                  </a:moveTo>
                  <a:cubicBezTo>
                    <a:pt x="505890" y="128479"/>
                    <a:pt x="498665" y="136196"/>
                    <a:pt x="489448" y="136500"/>
                  </a:cubicBezTo>
                  <a:cubicBezTo>
                    <a:pt x="480231" y="136803"/>
                    <a:pt x="472514" y="129577"/>
                    <a:pt x="472210" y="120361"/>
                  </a:cubicBezTo>
                  <a:cubicBezTo>
                    <a:pt x="472198" y="119985"/>
                    <a:pt x="472198" y="119609"/>
                    <a:pt x="472211" y="119233"/>
                  </a:cubicBezTo>
                  <a:cubicBezTo>
                    <a:pt x="472531" y="110017"/>
                    <a:pt x="480261" y="102805"/>
                    <a:pt x="489477" y="103124"/>
                  </a:cubicBezTo>
                  <a:cubicBezTo>
                    <a:pt x="498256" y="103428"/>
                    <a:pt x="505298" y="110482"/>
                    <a:pt x="505587" y="119262"/>
                  </a:cubicBezTo>
                  <a:close/>
                  <a:moveTo>
                    <a:pt x="610848" y="119262"/>
                  </a:moveTo>
                  <a:cubicBezTo>
                    <a:pt x="610860" y="128478"/>
                    <a:pt x="603398" y="135960"/>
                    <a:pt x="594182" y="135972"/>
                  </a:cubicBezTo>
                  <a:cubicBezTo>
                    <a:pt x="589739" y="135977"/>
                    <a:pt x="585476" y="134211"/>
                    <a:pt x="582340" y="131063"/>
                  </a:cubicBezTo>
                  <a:cubicBezTo>
                    <a:pt x="577571" y="126286"/>
                    <a:pt x="576143" y="119109"/>
                    <a:pt x="578720" y="112871"/>
                  </a:cubicBezTo>
                  <a:cubicBezTo>
                    <a:pt x="582276" y="104345"/>
                    <a:pt x="592070" y="100316"/>
                    <a:pt x="600596" y="103873"/>
                  </a:cubicBezTo>
                  <a:cubicBezTo>
                    <a:pt x="602596" y="104707"/>
                    <a:pt x="604415" y="105922"/>
                    <a:pt x="605952" y="107451"/>
                  </a:cubicBezTo>
                  <a:cubicBezTo>
                    <a:pt x="609086" y="110584"/>
                    <a:pt x="610848" y="114833"/>
                    <a:pt x="610848" y="119262"/>
                  </a:cubicBezTo>
                  <a:close/>
                  <a:moveTo>
                    <a:pt x="716090" y="119262"/>
                  </a:moveTo>
                  <a:cubicBezTo>
                    <a:pt x="716102" y="128478"/>
                    <a:pt x="708640" y="135960"/>
                    <a:pt x="699424" y="135972"/>
                  </a:cubicBezTo>
                  <a:cubicBezTo>
                    <a:pt x="694980" y="135977"/>
                    <a:pt x="690718" y="134211"/>
                    <a:pt x="687581" y="131063"/>
                  </a:cubicBezTo>
                  <a:cubicBezTo>
                    <a:pt x="682812" y="126286"/>
                    <a:pt x="681384" y="119109"/>
                    <a:pt x="683962" y="112871"/>
                  </a:cubicBezTo>
                  <a:cubicBezTo>
                    <a:pt x="687518" y="104345"/>
                    <a:pt x="697312" y="100316"/>
                    <a:pt x="705838" y="103873"/>
                  </a:cubicBezTo>
                  <a:cubicBezTo>
                    <a:pt x="707838" y="104707"/>
                    <a:pt x="709657" y="105922"/>
                    <a:pt x="711194" y="107451"/>
                  </a:cubicBezTo>
                  <a:cubicBezTo>
                    <a:pt x="714327" y="110584"/>
                    <a:pt x="716090" y="114833"/>
                    <a:pt x="716090" y="119262"/>
                  </a:cubicBezTo>
                  <a:close/>
                  <a:moveTo>
                    <a:pt x="821341" y="119262"/>
                  </a:moveTo>
                  <a:cubicBezTo>
                    <a:pt x="821373" y="128468"/>
                    <a:pt x="813937" y="135957"/>
                    <a:pt x="804731" y="135989"/>
                  </a:cubicBezTo>
                  <a:cubicBezTo>
                    <a:pt x="800268" y="136005"/>
                    <a:pt x="795986" y="134231"/>
                    <a:pt x="792842" y="131063"/>
                  </a:cubicBezTo>
                  <a:cubicBezTo>
                    <a:pt x="786322" y="124527"/>
                    <a:pt x="786335" y="113943"/>
                    <a:pt x="792871" y="107423"/>
                  </a:cubicBezTo>
                  <a:cubicBezTo>
                    <a:pt x="793635" y="106661"/>
                    <a:pt x="794470" y="105975"/>
                    <a:pt x="795366" y="105374"/>
                  </a:cubicBezTo>
                  <a:cubicBezTo>
                    <a:pt x="803033" y="100251"/>
                    <a:pt x="813402" y="102313"/>
                    <a:pt x="818526" y="109980"/>
                  </a:cubicBezTo>
                  <a:cubicBezTo>
                    <a:pt x="820362" y="112727"/>
                    <a:pt x="821342" y="115958"/>
                    <a:pt x="821341" y="119262"/>
                  </a:cubicBezTo>
                  <a:close/>
                  <a:moveTo>
                    <a:pt x="400326" y="221779"/>
                  </a:moveTo>
                  <a:cubicBezTo>
                    <a:pt x="400336" y="228536"/>
                    <a:pt x="396265" y="234631"/>
                    <a:pt x="390020" y="237210"/>
                  </a:cubicBezTo>
                  <a:cubicBezTo>
                    <a:pt x="381465" y="240723"/>
                    <a:pt x="371682" y="236636"/>
                    <a:pt x="368169" y="228081"/>
                  </a:cubicBezTo>
                  <a:cubicBezTo>
                    <a:pt x="367766" y="227098"/>
                    <a:pt x="367456" y="226079"/>
                    <a:pt x="367246" y="225037"/>
                  </a:cubicBezTo>
                  <a:cubicBezTo>
                    <a:pt x="365943" y="218415"/>
                    <a:pt x="368745" y="211658"/>
                    <a:pt x="374352" y="207901"/>
                  </a:cubicBezTo>
                  <a:cubicBezTo>
                    <a:pt x="380971" y="203467"/>
                    <a:pt x="389803" y="204337"/>
                    <a:pt x="395430" y="209978"/>
                  </a:cubicBezTo>
                  <a:cubicBezTo>
                    <a:pt x="398564" y="213102"/>
                    <a:pt x="400326" y="217350"/>
                    <a:pt x="400326" y="221779"/>
                  </a:cubicBezTo>
                  <a:close/>
                  <a:moveTo>
                    <a:pt x="505587" y="221779"/>
                  </a:moveTo>
                  <a:cubicBezTo>
                    <a:pt x="505581" y="228531"/>
                    <a:pt x="501516" y="234618"/>
                    <a:pt x="495281" y="237210"/>
                  </a:cubicBezTo>
                  <a:cubicBezTo>
                    <a:pt x="486714" y="240650"/>
                    <a:pt x="476980" y="236493"/>
                    <a:pt x="473540" y="227926"/>
                  </a:cubicBezTo>
                  <a:cubicBezTo>
                    <a:pt x="470619" y="220653"/>
                    <a:pt x="473144" y="212327"/>
                    <a:pt x="479612" y="207901"/>
                  </a:cubicBezTo>
                  <a:cubicBezTo>
                    <a:pt x="487270" y="202772"/>
                    <a:pt x="497635" y="204822"/>
                    <a:pt x="502764" y="212479"/>
                  </a:cubicBezTo>
                  <a:cubicBezTo>
                    <a:pt x="504607" y="215231"/>
                    <a:pt x="505590" y="218468"/>
                    <a:pt x="505587" y="221779"/>
                  </a:cubicBezTo>
                  <a:close/>
                  <a:moveTo>
                    <a:pt x="610848" y="221779"/>
                  </a:moveTo>
                  <a:cubicBezTo>
                    <a:pt x="610858" y="228536"/>
                    <a:pt x="606787" y="234631"/>
                    <a:pt x="600542" y="237210"/>
                  </a:cubicBezTo>
                  <a:cubicBezTo>
                    <a:pt x="591987" y="240723"/>
                    <a:pt x="582204" y="236636"/>
                    <a:pt x="578691" y="228081"/>
                  </a:cubicBezTo>
                  <a:cubicBezTo>
                    <a:pt x="578287" y="227098"/>
                    <a:pt x="577978" y="226079"/>
                    <a:pt x="577768" y="225037"/>
                  </a:cubicBezTo>
                  <a:cubicBezTo>
                    <a:pt x="576464" y="218415"/>
                    <a:pt x="579266" y="211658"/>
                    <a:pt x="584873" y="207901"/>
                  </a:cubicBezTo>
                  <a:cubicBezTo>
                    <a:pt x="591493" y="203467"/>
                    <a:pt x="600325" y="204337"/>
                    <a:pt x="605952" y="209978"/>
                  </a:cubicBezTo>
                  <a:cubicBezTo>
                    <a:pt x="609086" y="213102"/>
                    <a:pt x="610848" y="217350"/>
                    <a:pt x="610848" y="221779"/>
                  </a:cubicBezTo>
                  <a:close/>
                  <a:moveTo>
                    <a:pt x="716090" y="221779"/>
                  </a:moveTo>
                  <a:cubicBezTo>
                    <a:pt x="716099" y="228536"/>
                    <a:pt x="712029" y="234631"/>
                    <a:pt x="705783" y="237210"/>
                  </a:cubicBezTo>
                  <a:cubicBezTo>
                    <a:pt x="697229" y="240723"/>
                    <a:pt x="687446" y="236636"/>
                    <a:pt x="683933" y="228081"/>
                  </a:cubicBezTo>
                  <a:cubicBezTo>
                    <a:pt x="683529" y="227098"/>
                    <a:pt x="683220" y="226079"/>
                    <a:pt x="683009" y="225037"/>
                  </a:cubicBezTo>
                  <a:cubicBezTo>
                    <a:pt x="681176" y="215994"/>
                    <a:pt x="687020" y="207177"/>
                    <a:pt x="696063" y="205343"/>
                  </a:cubicBezTo>
                  <a:cubicBezTo>
                    <a:pt x="705105" y="203509"/>
                    <a:pt x="713923" y="209353"/>
                    <a:pt x="715756" y="218396"/>
                  </a:cubicBezTo>
                  <a:cubicBezTo>
                    <a:pt x="715982" y="219510"/>
                    <a:pt x="716094" y="220643"/>
                    <a:pt x="716090" y="221779"/>
                  </a:cubicBezTo>
                  <a:close/>
                  <a:moveTo>
                    <a:pt x="821341" y="221779"/>
                  </a:moveTo>
                  <a:cubicBezTo>
                    <a:pt x="821356" y="228538"/>
                    <a:pt x="817284" y="234635"/>
                    <a:pt x="811035" y="237210"/>
                  </a:cubicBezTo>
                  <a:cubicBezTo>
                    <a:pt x="802467" y="240650"/>
                    <a:pt x="792734" y="236493"/>
                    <a:pt x="789293" y="227926"/>
                  </a:cubicBezTo>
                  <a:cubicBezTo>
                    <a:pt x="786373" y="220653"/>
                    <a:pt x="788898" y="212327"/>
                    <a:pt x="795366" y="207901"/>
                  </a:cubicBezTo>
                  <a:cubicBezTo>
                    <a:pt x="803043" y="202783"/>
                    <a:pt x="813416" y="204857"/>
                    <a:pt x="818535" y="212534"/>
                  </a:cubicBezTo>
                  <a:cubicBezTo>
                    <a:pt x="820360" y="215272"/>
                    <a:pt x="821336" y="218488"/>
                    <a:pt x="821341" y="221779"/>
                  </a:cubicBezTo>
                  <a:close/>
                  <a:moveTo>
                    <a:pt x="926602" y="221779"/>
                  </a:moveTo>
                  <a:cubicBezTo>
                    <a:pt x="926596" y="228531"/>
                    <a:pt x="922531" y="234618"/>
                    <a:pt x="916295" y="237210"/>
                  </a:cubicBezTo>
                  <a:cubicBezTo>
                    <a:pt x="907728" y="240650"/>
                    <a:pt x="897994" y="236493"/>
                    <a:pt x="894554" y="227926"/>
                  </a:cubicBezTo>
                  <a:cubicBezTo>
                    <a:pt x="891634" y="220653"/>
                    <a:pt x="894159" y="212327"/>
                    <a:pt x="900627" y="207901"/>
                  </a:cubicBezTo>
                  <a:cubicBezTo>
                    <a:pt x="907249" y="203461"/>
                    <a:pt x="916087" y="204332"/>
                    <a:pt x="921715" y="209978"/>
                  </a:cubicBezTo>
                  <a:cubicBezTo>
                    <a:pt x="924839" y="213102"/>
                    <a:pt x="926602" y="217350"/>
                    <a:pt x="926602" y="221779"/>
                  </a:cubicBezTo>
                  <a:close/>
                  <a:moveTo>
                    <a:pt x="400326" y="324325"/>
                  </a:moveTo>
                  <a:cubicBezTo>
                    <a:pt x="400336" y="331082"/>
                    <a:pt x="396265" y="337177"/>
                    <a:pt x="390020" y="339756"/>
                  </a:cubicBezTo>
                  <a:cubicBezTo>
                    <a:pt x="381473" y="343273"/>
                    <a:pt x="371693" y="339195"/>
                    <a:pt x="368176" y="330648"/>
                  </a:cubicBezTo>
                  <a:cubicBezTo>
                    <a:pt x="367768" y="329658"/>
                    <a:pt x="367457" y="328632"/>
                    <a:pt x="367246" y="327583"/>
                  </a:cubicBezTo>
                  <a:cubicBezTo>
                    <a:pt x="365463" y="318519"/>
                    <a:pt x="371364" y="309726"/>
                    <a:pt x="380428" y="307943"/>
                  </a:cubicBezTo>
                  <a:cubicBezTo>
                    <a:pt x="381482" y="307735"/>
                    <a:pt x="382554" y="307630"/>
                    <a:pt x="383629" y="307628"/>
                  </a:cubicBezTo>
                  <a:cubicBezTo>
                    <a:pt x="392846" y="307639"/>
                    <a:pt x="400316" y="315108"/>
                    <a:pt x="400326" y="324325"/>
                  </a:cubicBezTo>
                  <a:close/>
                  <a:moveTo>
                    <a:pt x="505587" y="324325"/>
                  </a:moveTo>
                  <a:cubicBezTo>
                    <a:pt x="505581" y="331078"/>
                    <a:pt x="501516" y="337164"/>
                    <a:pt x="495281" y="339756"/>
                  </a:cubicBezTo>
                  <a:cubicBezTo>
                    <a:pt x="486739" y="343272"/>
                    <a:pt x="476964" y="339198"/>
                    <a:pt x="473448" y="330655"/>
                  </a:cubicBezTo>
                  <a:cubicBezTo>
                    <a:pt x="473039" y="329664"/>
                    <a:pt x="472727" y="328635"/>
                    <a:pt x="472516" y="327583"/>
                  </a:cubicBezTo>
                  <a:cubicBezTo>
                    <a:pt x="470709" y="318540"/>
                    <a:pt x="476574" y="309744"/>
                    <a:pt x="485617" y="307937"/>
                  </a:cubicBezTo>
                  <a:cubicBezTo>
                    <a:pt x="494660" y="306130"/>
                    <a:pt x="503456" y="311995"/>
                    <a:pt x="505263" y="321038"/>
                  </a:cubicBezTo>
                  <a:cubicBezTo>
                    <a:pt x="505480" y="322120"/>
                    <a:pt x="505588" y="323222"/>
                    <a:pt x="505587" y="324325"/>
                  </a:cubicBezTo>
                  <a:close/>
                  <a:moveTo>
                    <a:pt x="610848" y="324325"/>
                  </a:moveTo>
                  <a:cubicBezTo>
                    <a:pt x="610858" y="331082"/>
                    <a:pt x="606787" y="337177"/>
                    <a:pt x="600542" y="339756"/>
                  </a:cubicBezTo>
                  <a:cubicBezTo>
                    <a:pt x="591994" y="343273"/>
                    <a:pt x="582214" y="339195"/>
                    <a:pt x="578697" y="330648"/>
                  </a:cubicBezTo>
                  <a:cubicBezTo>
                    <a:pt x="578290" y="329658"/>
                    <a:pt x="577979" y="328632"/>
                    <a:pt x="577768" y="327583"/>
                  </a:cubicBezTo>
                  <a:cubicBezTo>
                    <a:pt x="575984" y="318519"/>
                    <a:pt x="581886" y="309726"/>
                    <a:pt x="590950" y="307943"/>
                  </a:cubicBezTo>
                  <a:cubicBezTo>
                    <a:pt x="592004" y="307735"/>
                    <a:pt x="593076" y="307630"/>
                    <a:pt x="594150" y="307628"/>
                  </a:cubicBezTo>
                  <a:cubicBezTo>
                    <a:pt x="603372" y="307628"/>
                    <a:pt x="610848" y="315104"/>
                    <a:pt x="610848" y="324325"/>
                  </a:cubicBezTo>
                  <a:close/>
                  <a:moveTo>
                    <a:pt x="716090" y="324325"/>
                  </a:moveTo>
                  <a:cubicBezTo>
                    <a:pt x="716099" y="331082"/>
                    <a:pt x="712029" y="337177"/>
                    <a:pt x="705783" y="339756"/>
                  </a:cubicBezTo>
                  <a:cubicBezTo>
                    <a:pt x="697236" y="343273"/>
                    <a:pt x="687456" y="339195"/>
                    <a:pt x="683939" y="330648"/>
                  </a:cubicBezTo>
                  <a:cubicBezTo>
                    <a:pt x="683532" y="329658"/>
                    <a:pt x="683220" y="328632"/>
                    <a:pt x="683009" y="327583"/>
                  </a:cubicBezTo>
                  <a:cubicBezTo>
                    <a:pt x="682372" y="324343"/>
                    <a:pt x="682703" y="320987"/>
                    <a:pt x="683962" y="317934"/>
                  </a:cubicBezTo>
                  <a:cubicBezTo>
                    <a:pt x="687518" y="309409"/>
                    <a:pt x="697312" y="305380"/>
                    <a:pt x="705838" y="308936"/>
                  </a:cubicBezTo>
                  <a:cubicBezTo>
                    <a:pt x="707838" y="309771"/>
                    <a:pt x="709657" y="310986"/>
                    <a:pt x="711194" y="312514"/>
                  </a:cubicBezTo>
                  <a:cubicBezTo>
                    <a:pt x="714327" y="315648"/>
                    <a:pt x="716090" y="319896"/>
                    <a:pt x="716090" y="324325"/>
                  </a:cubicBezTo>
                  <a:close/>
                  <a:moveTo>
                    <a:pt x="821341" y="324325"/>
                  </a:moveTo>
                  <a:cubicBezTo>
                    <a:pt x="821356" y="331084"/>
                    <a:pt x="817284" y="337181"/>
                    <a:pt x="811035" y="339756"/>
                  </a:cubicBezTo>
                  <a:cubicBezTo>
                    <a:pt x="802493" y="343272"/>
                    <a:pt x="792718" y="339198"/>
                    <a:pt x="789201" y="330655"/>
                  </a:cubicBezTo>
                  <a:cubicBezTo>
                    <a:pt x="788793" y="329664"/>
                    <a:pt x="788481" y="328635"/>
                    <a:pt x="788270" y="327583"/>
                  </a:cubicBezTo>
                  <a:cubicBezTo>
                    <a:pt x="786463" y="318540"/>
                    <a:pt x="792328" y="309744"/>
                    <a:pt x="801371" y="307937"/>
                  </a:cubicBezTo>
                  <a:cubicBezTo>
                    <a:pt x="810414" y="306130"/>
                    <a:pt x="819210" y="311995"/>
                    <a:pt x="821017" y="321038"/>
                  </a:cubicBezTo>
                  <a:cubicBezTo>
                    <a:pt x="821233" y="322120"/>
                    <a:pt x="821342" y="323222"/>
                    <a:pt x="821341" y="324325"/>
                  </a:cubicBezTo>
                  <a:close/>
                  <a:moveTo>
                    <a:pt x="926602" y="324325"/>
                  </a:moveTo>
                  <a:cubicBezTo>
                    <a:pt x="926596" y="331078"/>
                    <a:pt x="922531" y="337164"/>
                    <a:pt x="916295" y="339756"/>
                  </a:cubicBezTo>
                  <a:cubicBezTo>
                    <a:pt x="907753" y="343272"/>
                    <a:pt x="897978" y="339198"/>
                    <a:pt x="894462" y="330655"/>
                  </a:cubicBezTo>
                  <a:cubicBezTo>
                    <a:pt x="894054" y="329664"/>
                    <a:pt x="893742" y="328635"/>
                    <a:pt x="893531" y="327583"/>
                  </a:cubicBezTo>
                  <a:cubicBezTo>
                    <a:pt x="891723" y="318540"/>
                    <a:pt x="897589" y="309744"/>
                    <a:pt x="906632" y="307937"/>
                  </a:cubicBezTo>
                  <a:cubicBezTo>
                    <a:pt x="915674" y="306130"/>
                    <a:pt x="924470" y="311995"/>
                    <a:pt x="926278" y="321038"/>
                  </a:cubicBezTo>
                  <a:cubicBezTo>
                    <a:pt x="926494" y="322120"/>
                    <a:pt x="926603" y="323222"/>
                    <a:pt x="926602" y="324325"/>
                  </a:cubicBezTo>
                  <a:close/>
                  <a:moveTo>
                    <a:pt x="400326" y="426872"/>
                  </a:moveTo>
                  <a:cubicBezTo>
                    <a:pt x="400336" y="433629"/>
                    <a:pt x="396265" y="439723"/>
                    <a:pt x="390020" y="442302"/>
                  </a:cubicBezTo>
                  <a:cubicBezTo>
                    <a:pt x="381473" y="445819"/>
                    <a:pt x="371693" y="441741"/>
                    <a:pt x="368176" y="433194"/>
                  </a:cubicBezTo>
                  <a:cubicBezTo>
                    <a:pt x="367768" y="432204"/>
                    <a:pt x="367457" y="431178"/>
                    <a:pt x="367246" y="430129"/>
                  </a:cubicBezTo>
                  <a:cubicBezTo>
                    <a:pt x="365939" y="423504"/>
                    <a:pt x="368741" y="416742"/>
                    <a:pt x="374352" y="412984"/>
                  </a:cubicBezTo>
                  <a:cubicBezTo>
                    <a:pt x="380977" y="408573"/>
                    <a:pt x="389793" y="409441"/>
                    <a:pt x="395430" y="415061"/>
                  </a:cubicBezTo>
                  <a:cubicBezTo>
                    <a:pt x="398564" y="418194"/>
                    <a:pt x="400326" y="422442"/>
                    <a:pt x="400326" y="426872"/>
                  </a:cubicBezTo>
                  <a:close/>
                  <a:moveTo>
                    <a:pt x="505587" y="426872"/>
                  </a:moveTo>
                  <a:cubicBezTo>
                    <a:pt x="505581" y="433624"/>
                    <a:pt x="501516" y="439710"/>
                    <a:pt x="495281" y="442302"/>
                  </a:cubicBezTo>
                  <a:cubicBezTo>
                    <a:pt x="486739" y="445818"/>
                    <a:pt x="476964" y="441744"/>
                    <a:pt x="473448" y="433202"/>
                  </a:cubicBezTo>
                  <a:cubicBezTo>
                    <a:pt x="473039" y="432210"/>
                    <a:pt x="472727" y="431181"/>
                    <a:pt x="472516" y="430129"/>
                  </a:cubicBezTo>
                  <a:cubicBezTo>
                    <a:pt x="471185" y="423504"/>
                    <a:pt x="473988" y="416731"/>
                    <a:pt x="479612" y="412984"/>
                  </a:cubicBezTo>
                  <a:cubicBezTo>
                    <a:pt x="486242" y="408579"/>
                    <a:pt x="495057" y="409447"/>
                    <a:pt x="500701" y="415061"/>
                  </a:cubicBezTo>
                  <a:cubicBezTo>
                    <a:pt x="503834" y="418194"/>
                    <a:pt x="505587" y="422442"/>
                    <a:pt x="505587" y="426872"/>
                  </a:cubicBezTo>
                  <a:close/>
                  <a:moveTo>
                    <a:pt x="610848" y="426872"/>
                  </a:moveTo>
                  <a:cubicBezTo>
                    <a:pt x="610858" y="433629"/>
                    <a:pt x="606787" y="439723"/>
                    <a:pt x="600542" y="442302"/>
                  </a:cubicBezTo>
                  <a:cubicBezTo>
                    <a:pt x="591994" y="445819"/>
                    <a:pt x="582214" y="441741"/>
                    <a:pt x="578697" y="433194"/>
                  </a:cubicBezTo>
                  <a:cubicBezTo>
                    <a:pt x="578290" y="432204"/>
                    <a:pt x="577979" y="431178"/>
                    <a:pt x="577768" y="430129"/>
                  </a:cubicBezTo>
                  <a:cubicBezTo>
                    <a:pt x="576460" y="423504"/>
                    <a:pt x="579263" y="416742"/>
                    <a:pt x="584873" y="412984"/>
                  </a:cubicBezTo>
                  <a:cubicBezTo>
                    <a:pt x="591499" y="408573"/>
                    <a:pt x="600315" y="409441"/>
                    <a:pt x="605952" y="415061"/>
                  </a:cubicBezTo>
                  <a:cubicBezTo>
                    <a:pt x="609086" y="418194"/>
                    <a:pt x="610848" y="422442"/>
                    <a:pt x="610848" y="426872"/>
                  </a:cubicBezTo>
                  <a:close/>
                  <a:moveTo>
                    <a:pt x="716090" y="426872"/>
                  </a:moveTo>
                  <a:cubicBezTo>
                    <a:pt x="716099" y="433629"/>
                    <a:pt x="712029" y="439723"/>
                    <a:pt x="705783" y="442302"/>
                  </a:cubicBezTo>
                  <a:cubicBezTo>
                    <a:pt x="697236" y="445819"/>
                    <a:pt x="687456" y="441741"/>
                    <a:pt x="683939" y="433194"/>
                  </a:cubicBezTo>
                  <a:cubicBezTo>
                    <a:pt x="683532" y="432204"/>
                    <a:pt x="683220" y="431178"/>
                    <a:pt x="683009" y="430129"/>
                  </a:cubicBezTo>
                  <a:cubicBezTo>
                    <a:pt x="682372" y="426889"/>
                    <a:pt x="682704" y="423533"/>
                    <a:pt x="683962" y="420480"/>
                  </a:cubicBezTo>
                  <a:cubicBezTo>
                    <a:pt x="687518" y="411955"/>
                    <a:pt x="697312" y="407926"/>
                    <a:pt x="705838" y="411483"/>
                  </a:cubicBezTo>
                  <a:cubicBezTo>
                    <a:pt x="707838" y="412317"/>
                    <a:pt x="709657" y="413532"/>
                    <a:pt x="711194" y="415061"/>
                  </a:cubicBezTo>
                  <a:cubicBezTo>
                    <a:pt x="714327" y="418194"/>
                    <a:pt x="716090" y="422442"/>
                    <a:pt x="716090" y="426872"/>
                  </a:cubicBezTo>
                  <a:close/>
                  <a:moveTo>
                    <a:pt x="821341" y="426872"/>
                  </a:moveTo>
                  <a:cubicBezTo>
                    <a:pt x="821356" y="433630"/>
                    <a:pt x="817284" y="439727"/>
                    <a:pt x="811035" y="442302"/>
                  </a:cubicBezTo>
                  <a:cubicBezTo>
                    <a:pt x="802493" y="445818"/>
                    <a:pt x="792718" y="441744"/>
                    <a:pt x="789201" y="433202"/>
                  </a:cubicBezTo>
                  <a:cubicBezTo>
                    <a:pt x="788793" y="432210"/>
                    <a:pt x="788481" y="431181"/>
                    <a:pt x="788270" y="430129"/>
                  </a:cubicBezTo>
                  <a:cubicBezTo>
                    <a:pt x="786939" y="423504"/>
                    <a:pt x="789742" y="416731"/>
                    <a:pt x="795366" y="412984"/>
                  </a:cubicBezTo>
                  <a:cubicBezTo>
                    <a:pt x="801994" y="408571"/>
                    <a:pt x="810814" y="409439"/>
                    <a:pt x="816454" y="415061"/>
                  </a:cubicBezTo>
                  <a:cubicBezTo>
                    <a:pt x="819588" y="418194"/>
                    <a:pt x="821341" y="422442"/>
                    <a:pt x="821341" y="426872"/>
                  </a:cubicBezTo>
                  <a:close/>
                  <a:moveTo>
                    <a:pt x="926602" y="426872"/>
                  </a:moveTo>
                  <a:cubicBezTo>
                    <a:pt x="926596" y="433624"/>
                    <a:pt x="922531" y="439710"/>
                    <a:pt x="916295" y="442302"/>
                  </a:cubicBezTo>
                  <a:cubicBezTo>
                    <a:pt x="907753" y="445818"/>
                    <a:pt x="897978" y="441744"/>
                    <a:pt x="894462" y="433202"/>
                  </a:cubicBezTo>
                  <a:cubicBezTo>
                    <a:pt x="894054" y="432210"/>
                    <a:pt x="893742" y="431181"/>
                    <a:pt x="893531" y="430129"/>
                  </a:cubicBezTo>
                  <a:cubicBezTo>
                    <a:pt x="892200" y="423504"/>
                    <a:pt x="895003" y="416731"/>
                    <a:pt x="900627" y="412984"/>
                  </a:cubicBezTo>
                  <a:cubicBezTo>
                    <a:pt x="907254" y="408567"/>
                    <a:pt x="916077" y="409436"/>
                    <a:pt x="921715" y="415061"/>
                  </a:cubicBezTo>
                  <a:cubicBezTo>
                    <a:pt x="924839" y="418194"/>
                    <a:pt x="926602" y="422442"/>
                    <a:pt x="926602" y="426872"/>
                  </a:cubicBezTo>
                  <a:close/>
                  <a:moveTo>
                    <a:pt x="82353" y="303066"/>
                  </a:moveTo>
                  <a:cubicBezTo>
                    <a:pt x="81458" y="305238"/>
                    <a:pt x="80713" y="307469"/>
                    <a:pt x="80124" y="309743"/>
                  </a:cubicBezTo>
                  <a:cubicBezTo>
                    <a:pt x="76095" y="324640"/>
                    <a:pt x="71218" y="362083"/>
                    <a:pt x="107537" y="400106"/>
                  </a:cubicBezTo>
                  <a:lnTo>
                    <a:pt x="0" y="348900"/>
                  </a:lnTo>
                  <a:lnTo>
                    <a:pt x="37852" y="264747"/>
                  </a:lnTo>
                  <a:lnTo>
                    <a:pt x="87249" y="284140"/>
                  </a:lnTo>
                  <a:lnTo>
                    <a:pt x="81334" y="305333"/>
                  </a:lnTo>
                </a:path>
              </a:pathLst>
            </a:custGeom>
            <a:solidFill>
              <a:srgbClr val="FFFFFF"/>
            </a:solidFill>
            <a:ln w="9525" cap="flat">
              <a:noFill/>
              <a:prstDash val="solid"/>
              <a:miter/>
            </a:ln>
          </p:spPr>
          <p:txBody>
            <a:bodyPr rtlCol="0" anchor="ctr"/>
            <a:lstStyle/>
            <a:p>
              <a:endParaRPr lang="zh-CN" altLang="en-US"/>
            </a:p>
          </p:txBody>
        </p:sp>
        <p:sp>
          <p:nvSpPr>
            <p:cNvPr id="25" name="任意多边形: 形状 19"/>
            <p:cNvSpPr/>
            <p:nvPr>
              <p:custDataLst>
                <p:tags r:id="rId29"/>
              </p:custDataLst>
            </p:nvPr>
          </p:nvSpPr>
          <p:spPr>
            <a:xfrm>
              <a:off x="7982636" y="5486544"/>
              <a:ext cx="166701" cy="91324"/>
            </a:xfrm>
            <a:custGeom>
              <a:avLst/>
              <a:gdLst>
                <a:gd name="connsiteX0" fmla="*/ 8754 w 147682"/>
                <a:gd name="connsiteY0" fmla="*/ 0 h 80905"/>
                <a:gd name="connsiteX1" fmla="*/ 0 w 147682"/>
                <a:gd name="connsiteY1" fmla="*/ 16745 h 80905"/>
                <a:gd name="connsiteX2" fmla="*/ 143199 w 147682"/>
                <a:gd name="connsiteY2" fmla="*/ 80905 h 80905"/>
                <a:gd name="connsiteX3" fmla="*/ 138884 w 147682"/>
                <a:gd name="connsiteY3" fmla="*/ 57036 h 80905"/>
                <a:gd name="connsiteX4" fmla="*/ 8754 w 147682"/>
                <a:gd name="connsiteY4" fmla="*/ 0 h 80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82" h="80905">
                  <a:moveTo>
                    <a:pt x="8754" y="0"/>
                  </a:moveTo>
                  <a:lnTo>
                    <a:pt x="0" y="16745"/>
                  </a:lnTo>
                  <a:lnTo>
                    <a:pt x="143199" y="80905"/>
                  </a:lnTo>
                  <a:cubicBezTo>
                    <a:pt x="143199" y="80905"/>
                    <a:pt x="155734" y="67189"/>
                    <a:pt x="138884" y="57036"/>
                  </a:cubicBezTo>
                  <a:lnTo>
                    <a:pt x="8754" y="0"/>
                  </a:lnTo>
                  <a:close/>
                </a:path>
              </a:pathLst>
            </a:custGeom>
            <a:solidFill>
              <a:srgbClr val="060000"/>
            </a:solidFill>
            <a:ln w="9525" cap="flat">
              <a:noFill/>
              <a:prstDash val="solid"/>
              <a:miter/>
            </a:ln>
          </p:spPr>
          <p:txBody>
            <a:bodyPr rtlCol="0" anchor="ctr"/>
            <a:lstStyle/>
            <a:p>
              <a:endParaRPr lang="zh-CN" altLang="en-US"/>
            </a:p>
          </p:txBody>
        </p:sp>
        <p:sp>
          <p:nvSpPr>
            <p:cNvPr id="26" name="任意多边形: 形状 20"/>
            <p:cNvSpPr/>
            <p:nvPr>
              <p:custDataLst>
                <p:tags r:id="rId30"/>
              </p:custDataLst>
            </p:nvPr>
          </p:nvSpPr>
          <p:spPr>
            <a:xfrm>
              <a:off x="8079782" y="5461890"/>
              <a:ext cx="15919" cy="59005"/>
            </a:xfrm>
            <a:custGeom>
              <a:avLst/>
              <a:gdLst>
                <a:gd name="connsiteX0" fmla="*/ 83 w 14103"/>
                <a:gd name="connsiteY0" fmla="*/ 0 h 52273"/>
                <a:gd name="connsiteX1" fmla="*/ 14103 w 14103"/>
                <a:gd name="connsiteY1" fmla="*/ 52273 h 52273"/>
              </a:gdLst>
              <a:ahLst/>
              <a:cxnLst>
                <a:cxn ang="0">
                  <a:pos x="connsiteX0" y="connsiteY0"/>
                </a:cxn>
                <a:cxn ang="0">
                  <a:pos x="connsiteX1" y="connsiteY1"/>
                </a:cxn>
              </a:cxnLst>
              <a:rect l="l" t="t" r="r" b="b"/>
              <a:pathLst>
                <a:path w="14103" h="52273">
                  <a:moveTo>
                    <a:pt x="83" y="0"/>
                  </a:moveTo>
                  <a:cubicBezTo>
                    <a:pt x="83" y="0"/>
                    <a:pt x="-1946" y="31594"/>
                    <a:pt x="14103" y="52273"/>
                  </a:cubicBezTo>
                </a:path>
              </a:pathLst>
            </a:custGeom>
            <a:noFill/>
            <a:ln w="2229" cap="flat">
              <a:solidFill>
                <a:srgbClr val="060000"/>
              </a:solidFill>
              <a:prstDash val="solid"/>
              <a:miter/>
            </a:ln>
          </p:spPr>
          <p:txBody>
            <a:bodyPr rtlCol="0" anchor="ctr"/>
            <a:lstStyle/>
            <a:p>
              <a:endParaRPr lang="zh-CN" altLang="en-US"/>
            </a:p>
          </p:txBody>
        </p:sp>
        <p:sp>
          <p:nvSpPr>
            <p:cNvPr id="27" name="任意多边形: 形状 21"/>
            <p:cNvSpPr/>
            <p:nvPr>
              <p:custDataLst>
                <p:tags r:id="rId31"/>
              </p:custDataLst>
            </p:nvPr>
          </p:nvSpPr>
          <p:spPr>
            <a:xfrm>
              <a:off x="7978744" y="5497714"/>
              <a:ext cx="59542" cy="40555"/>
            </a:xfrm>
            <a:custGeom>
              <a:avLst/>
              <a:gdLst>
                <a:gd name="connsiteX0" fmla="*/ 6763 w 52749"/>
                <a:gd name="connsiteY0" fmla="*/ 0 h 35928"/>
                <a:gd name="connsiteX1" fmla="*/ 0 w 52749"/>
                <a:gd name="connsiteY1" fmla="*/ 14583 h 35928"/>
                <a:gd name="connsiteX2" fmla="*/ 45977 w 52749"/>
                <a:gd name="connsiteY2" fmla="*/ 35928 h 35928"/>
                <a:gd name="connsiteX3" fmla="*/ 52749 w 52749"/>
                <a:gd name="connsiteY3" fmla="*/ 21346 h 35928"/>
                <a:gd name="connsiteX4" fmla="*/ 6763 w 52749"/>
                <a:gd name="connsiteY4" fmla="*/ 0 h 35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49" h="35928">
                  <a:moveTo>
                    <a:pt x="6763" y="0"/>
                  </a:moveTo>
                  <a:lnTo>
                    <a:pt x="0" y="14583"/>
                  </a:lnTo>
                  <a:lnTo>
                    <a:pt x="45977" y="35928"/>
                  </a:lnTo>
                  <a:lnTo>
                    <a:pt x="52749" y="21346"/>
                  </a:lnTo>
                  <a:lnTo>
                    <a:pt x="6763" y="0"/>
                  </a:lnTo>
                  <a:close/>
                </a:path>
              </a:pathLst>
            </a:custGeom>
            <a:solidFill>
              <a:srgbClr val="060000"/>
            </a:solidFill>
            <a:ln w="9525" cap="flat">
              <a:noFill/>
              <a:prstDash val="solid"/>
              <a:miter/>
            </a:ln>
          </p:spPr>
          <p:txBody>
            <a:bodyPr rtlCol="0" anchor="ctr"/>
            <a:lstStyle/>
            <a:p>
              <a:endParaRPr lang="zh-CN" altLang="en-US"/>
            </a:p>
          </p:txBody>
        </p:sp>
        <p:sp>
          <p:nvSpPr>
            <p:cNvPr id="28" name="任意多边形: 形状 22"/>
            <p:cNvSpPr/>
            <p:nvPr>
              <p:custDataLst>
                <p:tags r:id="rId32"/>
              </p:custDataLst>
            </p:nvPr>
          </p:nvSpPr>
          <p:spPr>
            <a:xfrm>
              <a:off x="8579614" y="5447967"/>
              <a:ext cx="131213" cy="131256"/>
            </a:xfrm>
            <a:custGeom>
              <a:avLst/>
              <a:gdLst>
                <a:gd name="connsiteX0" fmla="*/ 70018 w 116243"/>
                <a:gd name="connsiteY0" fmla="*/ 27251 h 116281"/>
                <a:gd name="connsiteX1" fmla="*/ 69332 w 116243"/>
                <a:gd name="connsiteY1" fmla="*/ 34357 h 116281"/>
                <a:gd name="connsiteX2" fmla="*/ 116243 w 116243"/>
                <a:gd name="connsiteY2" fmla="*/ 116281 h 116281"/>
                <a:gd name="connsiteX3" fmla="*/ 0 w 116243"/>
                <a:gd name="connsiteY3" fmla="*/ 90526 h 116281"/>
                <a:gd name="connsiteX4" fmla="*/ 18126 w 116243"/>
                <a:gd name="connsiteY4" fmla="*/ 0 h 116281"/>
                <a:gd name="connsiteX5" fmla="*/ 70618 w 116243"/>
                <a:gd name="connsiteY5" fmla="*/ 7858 h 116281"/>
                <a:gd name="connsiteX6" fmla="*/ 69599 w 116243"/>
                <a:gd name="connsiteY6" fmla="*/ 29851 h 116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43" h="116281">
                  <a:moveTo>
                    <a:pt x="70018" y="27251"/>
                  </a:moveTo>
                  <a:cubicBezTo>
                    <a:pt x="69628" y="29601"/>
                    <a:pt x="69399" y="31975"/>
                    <a:pt x="69332" y="34357"/>
                  </a:cubicBezTo>
                  <a:cubicBezTo>
                    <a:pt x="68732" y="49759"/>
                    <a:pt x="72361" y="87344"/>
                    <a:pt x="116243" y="116281"/>
                  </a:cubicBezTo>
                  <a:lnTo>
                    <a:pt x="0" y="90526"/>
                  </a:lnTo>
                  <a:lnTo>
                    <a:pt x="18126" y="0"/>
                  </a:lnTo>
                  <a:lnTo>
                    <a:pt x="70618" y="7858"/>
                  </a:lnTo>
                  <a:lnTo>
                    <a:pt x="69599" y="29851"/>
                  </a:lnTo>
                </a:path>
              </a:pathLst>
            </a:custGeom>
            <a:solidFill>
              <a:srgbClr val="FFFFFF"/>
            </a:solidFill>
            <a:ln w="9525" cap="flat">
              <a:noFill/>
              <a:prstDash val="solid"/>
              <a:miter/>
            </a:ln>
          </p:spPr>
          <p:txBody>
            <a:bodyPr rtlCol="0" anchor="ctr"/>
            <a:lstStyle/>
            <a:p>
              <a:endParaRPr lang="zh-CN" altLang="en-US"/>
            </a:p>
          </p:txBody>
        </p:sp>
        <p:sp>
          <p:nvSpPr>
            <p:cNvPr id="29" name="任意多边形: 形状 23"/>
            <p:cNvSpPr/>
            <p:nvPr>
              <p:custDataLst>
                <p:tags r:id="rId33"/>
              </p:custDataLst>
            </p:nvPr>
          </p:nvSpPr>
          <p:spPr>
            <a:xfrm>
              <a:off x="8574237" y="5550151"/>
              <a:ext cx="176253" cy="55059"/>
            </a:xfrm>
            <a:custGeom>
              <a:avLst/>
              <a:gdLst>
                <a:gd name="connsiteX0" fmla="*/ 4763 w 156144"/>
                <a:gd name="connsiteY0" fmla="*/ 0 h 48777"/>
                <a:gd name="connsiteX1" fmla="*/ 0 w 156144"/>
                <a:gd name="connsiteY1" fmla="*/ 18279 h 48777"/>
                <a:gd name="connsiteX2" fmla="*/ 153905 w 156144"/>
                <a:gd name="connsiteY2" fmla="*/ 48778 h 48777"/>
                <a:gd name="connsiteX3" fmla="*/ 144351 w 156144"/>
                <a:gd name="connsiteY3" fmla="*/ 26518 h 48777"/>
                <a:gd name="connsiteX4" fmla="*/ 4763 w 156144"/>
                <a:gd name="connsiteY4" fmla="*/ 0 h 4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144" h="48777">
                  <a:moveTo>
                    <a:pt x="4763" y="0"/>
                  </a:moveTo>
                  <a:lnTo>
                    <a:pt x="0" y="18279"/>
                  </a:lnTo>
                  <a:lnTo>
                    <a:pt x="153905" y="48778"/>
                  </a:lnTo>
                  <a:cubicBezTo>
                    <a:pt x="153905" y="48778"/>
                    <a:pt x="163058" y="32614"/>
                    <a:pt x="144351" y="26518"/>
                  </a:cubicBezTo>
                  <a:lnTo>
                    <a:pt x="4763" y="0"/>
                  </a:lnTo>
                  <a:close/>
                </a:path>
              </a:pathLst>
            </a:custGeom>
            <a:solidFill>
              <a:srgbClr val="060000"/>
            </a:solidFill>
            <a:ln w="9525" cap="flat">
              <a:noFill/>
              <a:prstDash val="solid"/>
              <a:miter/>
            </a:ln>
          </p:spPr>
          <p:txBody>
            <a:bodyPr rtlCol="0" anchor="ctr"/>
            <a:lstStyle/>
            <a:p>
              <a:endParaRPr lang="zh-CN" altLang="en-US"/>
            </a:p>
          </p:txBody>
        </p:sp>
        <p:sp>
          <p:nvSpPr>
            <p:cNvPr id="30" name="任意多边形: 形状 24"/>
            <p:cNvSpPr/>
            <p:nvPr>
              <p:custDataLst>
                <p:tags r:id="rId34"/>
              </p:custDataLst>
            </p:nvPr>
          </p:nvSpPr>
          <p:spPr>
            <a:xfrm>
              <a:off x="8659326" y="5506542"/>
              <a:ext cx="28620" cy="53983"/>
            </a:xfrm>
            <a:custGeom>
              <a:avLst/>
              <a:gdLst>
                <a:gd name="connsiteX0" fmla="*/ 0 w 25355"/>
                <a:gd name="connsiteY0" fmla="*/ 0 h 47824"/>
                <a:gd name="connsiteX1" fmla="*/ 25356 w 25355"/>
                <a:gd name="connsiteY1" fmla="*/ 47825 h 47824"/>
              </a:gdLst>
              <a:ahLst/>
              <a:cxnLst>
                <a:cxn ang="0">
                  <a:pos x="connsiteX0" y="connsiteY0"/>
                </a:cxn>
                <a:cxn ang="0">
                  <a:pos x="connsiteX1" y="connsiteY1"/>
                </a:cxn>
              </a:cxnLst>
              <a:rect l="l" t="t" r="r" b="b"/>
              <a:pathLst>
                <a:path w="25355" h="47824">
                  <a:moveTo>
                    <a:pt x="0" y="0"/>
                  </a:moveTo>
                  <a:cubicBezTo>
                    <a:pt x="0" y="0"/>
                    <a:pt x="5096" y="31175"/>
                    <a:pt x="25356" y="47825"/>
                  </a:cubicBezTo>
                </a:path>
              </a:pathLst>
            </a:custGeom>
            <a:noFill/>
            <a:ln w="2229" cap="flat">
              <a:solidFill>
                <a:srgbClr val="060000"/>
              </a:solidFill>
              <a:prstDash val="solid"/>
              <a:miter/>
            </a:ln>
          </p:spPr>
          <p:txBody>
            <a:bodyPr rtlCol="0" anchor="ctr"/>
            <a:lstStyle/>
            <a:p>
              <a:endParaRPr lang="zh-CN" altLang="en-US"/>
            </a:p>
          </p:txBody>
        </p:sp>
        <p:sp>
          <p:nvSpPr>
            <p:cNvPr id="31" name="任意多边形: 形状 26"/>
            <p:cNvSpPr/>
            <p:nvPr>
              <p:custDataLst>
                <p:tags r:id="rId35"/>
              </p:custDataLst>
            </p:nvPr>
          </p:nvSpPr>
          <p:spPr>
            <a:xfrm>
              <a:off x="8572184" y="5562053"/>
              <a:ext cx="59747" cy="29620"/>
            </a:xfrm>
            <a:custGeom>
              <a:avLst/>
              <a:gdLst>
                <a:gd name="connsiteX0" fmla="*/ 3334 w 52930"/>
                <a:gd name="connsiteY0" fmla="*/ 0 h 26241"/>
                <a:gd name="connsiteX1" fmla="*/ 0 w 52930"/>
                <a:gd name="connsiteY1" fmla="*/ 15726 h 26241"/>
                <a:gd name="connsiteX2" fmla="*/ 49597 w 52930"/>
                <a:gd name="connsiteY2" fmla="*/ 26241 h 26241"/>
                <a:gd name="connsiteX3" fmla="*/ 52930 w 52930"/>
                <a:gd name="connsiteY3" fmla="*/ 10516 h 26241"/>
                <a:gd name="connsiteX4" fmla="*/ 3334 w 52930"/>
                <a:gd name="connsiteY4" fmla="*/ 0 h 26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0" h="26241">
                  <a:moveTo>
                    <a:pt x="3334" y="0"/>
                  </a:moveTo>
                  <a:lnTo>
                    <a:pt x="0" y="15726"/>
                  </a:lnTo>
                  <a:lnTo>
                    <a:pt x="49597" y="26241"/>
                  </a:lnTo>
                  <a:lnTo>
                    <a:pt x="52930" y="10516"/>
                  </a:lnTo>
                  <a:lnTo>
                    <a:pt x="3334" y="0"/>
                  </a:lnTo>
                  <a:close/>
                </a:path>
              </a:pathLst>
            </a:custGeom>
            <a:solidFill>
              <a:srgbClr val="060000"/>
            </a:solidFill>
            <a:ln w="9525" cap="flat">
              <a:noFill/>
              <a:prstDash val="solid"/>
              <a:miter/>
            </a:ln>
          </p:spPr>
          <p:txBody>
            <a:bodyPr rtlCol="0" anchor="ctr"/>
            <a:lstStyle/>
            <a:p>
              <a:endParaRPr lang="zh-CN" altLang="en-US"/>
            </a:p>
          </p:txBody>
        </p:sp>
        <p:sp>
          <p:nvSpPr>
            <p:cNvPr id="32" name="任意多边形: 形状 27"/>
            <p:cNvSpPr/>
            <p:nvPr>
              <p:custDataLst>
                <p:tags r:id="rId36"/>
              </p:custDataLst>
            </p:nvPr>
          </p:nvSpPr>
          <p:spPr>
            <a:xfrm>
              <a:off x="7965842" y="4645095"/>
              <a:ext cx="493696" cy="832932"/>
            </a:xfrm>
            <a:custGeom>
              <a:avLst/>
              <a:gdLst>
                <a:gd name="connsiteX0" fmla="*/ 300133 w 437369"/>
                <a:gd name="connsiteY0" fmla="*/ 0 h 737901"/>
                <a:gd name="connsiteX1" fmla="*/ 0 w 437369"/>
                <a:gd name="connsiteY1" fmla="*/ 679190 h 737901"/>
                <a:gd name="connsiteX2" fmla="*/ 166849 w 437369"/>
                <a:gd name="connsiteY2" fmla="*/ 737902 h 737901"/>
                <a:gd name="connsiteX3" fmla="*/ 437369 w 437369"/>
                <a:gd name="connsiteY3" fmla="*/ 149542 h 737901"/>
                <a:gd name="connsiteX4" fmla="*/ 300133 w 437369"/>
                <a:gd name="connsiteY4" fmla="*/ 0 h 737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369" h="737901">
                  <a:moveTo>
                    <a:pt x="300133" y="0"/>
                  </a:moveTo>
                  <a:lnTo>
                    <a:pt x="0" y="679190"/>
                  </a:lnTo>
                  <a:lnTo>
                    <a:pt x="166849" y="737902"/>
                  </a:lnTo>
                  <a:lnTo>
                    <a:pt x="437369" y="149542"/>
                  </a:lnTo>
                  <a:lnTo>
                    <a:pt x="300133" y="0"/>
                  </a:lnTo>
                  <a:close/>
                </a:path>
              </a:pathLst>
            </a:custGeom>
            <a:solidFill>
              <a:schemeClr val="accent1">
                <a:lumMod val="75000"/>
              </a:schemeClr>
            </a:solidFill>
            <a:ln w="9525" cap="flat">
              <a:noFill/>
              <a:prstDash val="solid"/>
              <a:miter/>
            </a:ln>
          </p:spPr>
          <p:txBody>
            <a:bodyPr rtlCol="0" anchor="ctr"/>
            <a:lstStyle/>
            <a:p>
              <a:endParaRPr lang="zh-CN" altLang="en-US"/>
            </a:p>
          </p:txBody>
        </p:sp>
        <p:sp>
          <p:nvSpPr>
            <p:cNvPr id="33" name="任意多边形: 形状 28"/>
            <p:cNvSpPr/>
            <p:nvPr>
              <p:custDataLst>
                <p:tags r:id="rId37"/>
              </p:custDataLst>
            </p:nvPr>
          </p:nvSpPr>
          <p:spPr>
            <a:xfrm>
              <a:off x="9087351" y="4837693"/>
              <a:ext cx="134055" cy="68302"/>
            </a:xfrm>
            <a:custGeom>
              <a:avLst/>
              <a:gdLst>
                <a:gd name="connsiteX0" fmla="*/ 15916 w 118760"/>
                <a:gd name="connsiteY0" fmla="*/ 474 h 60509"/>
                <a:gd name="connsiteX1" fmla="*/ 63522 w 118760"/>
                <a:gd name="connsiteY1" fmla="*/ 2902 h 60509"/>
                <a:gd name="connsiteX2" fmla="*/ 115281 w 118760"/>
                <a:gd name="connsiteY2" fmla="*/ 30820 h 60509"/>
                <a:gd name="connsiteX3" fmla="*/ 118424 w 118760"/>
                <a:gd name="connsiteY3" fmla="*/ 40212 h 60509"/>
                <a:gd name="connsiteX4" fmla="*/ 113319 w 118760"/>
                <a:gd name="connsiteY4" fmla="*/ 53261 h 60509"/>
                <a:gd name="connsiteX5" fmla="*/ 82372 w 118760"/>
                <a:gd name="connsiteY5" fmla="*/ 56909 h 60509"/>
                <a:gd name="connsiteX6" fmla="*/ 44529 w 118760"/>
                <a:gd name="connsiteY6" fmla="*/ 41326 h 60509"/>
                <a:gd name="connsiteX7" fmla="*/ 0 w 118760"/>
                <a:gd name="connsiteY7" fmla="*/ 39317 h 60509"/>
                <a:gd name="connsiteX8" fmla="*/ 15916 w 118760"/>
                <a:gd name="connsiteY8" fmla="*/ 474 h 60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60" h="60509">
                  <a:moveTo>
                    <a:pt x="15916" y="474"/>
                  </a:moveTo>
                  <a:cubicBezTo>
                    <a:pt x="19926" y="-1403"/>
                    <a:pt x="63522" y="2902"/>
                    <a:pt x="63522" y="2902"/>
                  </a:cubicBezTo>
                  <a:cubicBezTo>
                    <a:pt x="80724" y="12094"/>
                    <a:pt x="98736" y="20486"/>
                    <a:pt x="115281" y="30820"/>
                  </a:cubicBezTo>
                  <a:cubicBezTo>
                    <a:pt x="118929" y="33040"/>
                    <a:pt x="119158" y="36230"/>
                    <a:pt x="118424" y="40212"/>
                  </a:cubicBezTo>
                  <a:cubicBezTo>
                    <a:pt x="117635" y="44866"/>
                    <a:pt x="115897" y="49307"/>
                    <a:pt x="113319" y="53261"/>
                  </a:cubicBezTo>
                  <a:cubicBezTo>
                    <a:pt x="105927" y="63520"/>
                    <a:pt x="92573" y="61091"/>
                    <a:pt x="82372" y="56909"/>
                  </a:cubicBezTo>
                  <a:lnTo>
                    <a:pt x="44529" y="41326"/>
                  </a:lnTo>
                  <a:lnTo>
                    <a:pt x="0" y="39317"/>
                  </a:lnTo>
                  <a:lnTo>
                    <a:pt x="15916" y="474"/>
                  </a:lnTo>
                  <a:close/>
                </a:path>
              </a:pathLst>
            </a:custGeom>
            <a:solidFill>
              <a:srgbClr val="EFD1D8"/>
            </a:solidFill>
            <a:ln w="9525" cap="flat">
              <a:noFill/>
              <a:prstDash val="solid"/>
              <a:miter/>
            </a:ln>
          </p:spPr>
          <p:txBody>
            <a:bodyPr rtlCol="0" anchor="ctr"/>
            <a:lstStyle/>
            <a:p>
              <a:endParaRPr lang="zh-CN" altLang="en-US"/>
            </a:p>
          </p:txBody>
        </p:sp>
        <p:sp>
          <p:nvSpPr>
            <p:cNvPr id="36" name="任意多边形: 形状 35"/>
            <p:cNvSpPr/>
            <p:nvPr>
              <p:custDataLst>
                <p:tags r:id="rId38"/>
              </p:custDataLst>
            </p:nvPr>
          </p:nvSpPr>
          <p:spPr>
            <a:xfrm>
              <a:off x="8292441" y="4526052"/>
              <a:ext cx="522065" cy="1000670"/>
            </a:xfrm>
            <a:custGeom>
              <a:avLst/>
              <a:gdLst>
                <a:gd name="connsiteX0" fmla="*/ 131983 w 462501"/>
                <a:gd name="connsiteY0" fmla="*/ 0 h 886501"/>
                <a:gd name="connsiteX1" fmla="*/ 32714 w 462501"/>
                <a:gd name="connsiteY1" fmla="*/ 66351 h 886501"/>
                <a:gd name="connsiteX2" fmla="*/ 102351 w 462501"/>
                <a:gd name="connsiteY2" fmla="*/ 347777 h 886501"/>
                <a:gd name="connsiteX3" fmla="*/ 217403 w 462501"/>
                <a:gd name="connsiteY3" fmla="*/ 453904 h 886501"/>
                <a:gd name="connsiteX4" fmla="*/ 303348 w 462501"/>
                <a:gd name="connsiteY4" fmla="*/ 519855 h 886501"/>
                <a:gd name="connsiteX5" fmla="*/ 218251 w 462501"/>
                <a:gd name="connsiteY5" fmla="*/ 870918 h 886501"/>
                <a:gd name="connsiteX6" fmla="*/ 373023 w 462501"/>
                <a:gd name="connsiteY6" fmla="*/ 886501 h 886501"/>
                <a:gd name="connsiteX7" fmla="*/ 457005 w 462501"/>
                <a:gd name="connsiteY7" fmla="*/ 580072 h 886501"/>
                <a:gd name="connsiteX8" fmla="*/ 316549 w 462501"/>
                <a:gd name="connsiteY8" fmla="*/ 277139 h 88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501" h="886501">
                  <a:moveTo>
                    <a:pt x="131983" y="0"/>
                  </a:moveTo>
                  <a:cubicBezTo>
                    <a:pt x="94131" y="11887"/>
                    <a:pt x="57174" y="34823"/>
                    <a:pt x="32714" y="66351"/>
                  </a:cubicBezTo>
                  <a:cubicBezTo>
                    <a:pt x="-44124" y="165354"/>
                    <a:pt x="28971" y="276939"/>
                    <a:pt x="102351" y="347777"/>
                  </a:cubicBezTo>
                  <a:cubicBezTo>
                    <a:pt x="139889" y="384000"/>
                    <a:pt x="177894" y="419843"/>
                    <a:pt x="217403" y="453904"/>
                  </a:cubicBezTo>
                  <a:cubicBezTo>
                    <a:pt x="240625" y="473945"/>
                    <a:pt x="271325" y="504873"/>
                    <a:pt x="303348" y="519855"/>
                  </a:cubicBezTo>
                  <a:cubicBezTo>
                    <a:pt x="286850" y="531628"/>
                    <a:pt x="218251" y="870918"/>
                    <a:pt x="218251" y="870918"/>
                  </a:cubicBezTo>
                  <a:lnTo>
                    <a:pt x="373023" y="886501"/>
                  </a:lnTo>
                  <a:lnTo>
                    <a:pt x="457005" y="580072"/>
                  </a:lnTo>
                  <a:cubicBezTo>
                    <a:pt x="457005" y="580072"/>
                    <a:pt x="505135" y="421576"/>
                    <a:pt x="316549" y="277139"/>
                  </a:cubicBezTo>
                </a:path>
              </a:pathLst>
            </a:custGeom>
            <a:solidFill>
              <a:schemeClr val="accent1"/>
            </a:solidFill>
            <a:ln w="9525" cap="flat">
              <a:noFill/>
              <a:prstDash val="solid"/>
              <a:miter/>
            </a:ln>
          </p:spPr>
          <p:txBody>
            <a:bodyPr rtlCol="0" anchor="ctr"/>
            <a:lstStyle/>
            <a:p>
              <a:endParaRPr lang="zh-CN" altLang="en-US"/>
            </a:p>
          </p:txBody>
        </p:sp>
        <p:sp>
          <p:nvSpPr>
            <p:cNvPr id="38" name="任意多边形: 形状 37"/>
            <p:cNvSpPr/>
            <p:nvPr>
              <p:custDataLst>
                <p:tags r:id="rId39"/>
              </p:custDataLst>
            </p:nvPr>
          </p:nvSpPr>
          <p:spPr>
            <a:xfrm>
              <a:off x="8696377" y="4199180"/>
              <a:ext cx="185466" cy="182822"/>
            </a:xfrm>
            <a:custGeom>
              <a:avLst/>
              <a:gdLst>
                <a:gd name="connsiteX0" fmla="*/ 120405 w 164306"/>
                <a:gd name="connsiteY0" fmla="*/ 0 h 161963"/>
                <a:gd name="connsiteX1" fmla="*/ 98603 w 164306"/>
                <a:gd name="connsiteY1" fmla="*/ 6344 h 161963"/>
                <a:gd name="connsiteX2" fmla="*/ 83182 w 164306"/>
                <a:gd name="connsiteY2" fmla="*/ 13830 h 161963"/>
                <a:gd name="connsiteX3" fmla="*/ 64608 w 164306"/>
                <a:gd name="connsiteY3" fmla="*/ 34261 h 161963"/>
                <a:gd name="connsiteX4" fmla="*/ 39538 w 164306"/>
                <a:gd name="connsiteY4" fmla="*/ 44834 h 161963"/>
                <a:gd name="connsiteX5" fmla="*/ 30461 w 164306"/>
                <a:gd name="connsiteY5" fmla="*/ 51025 h 161963"/>
                <a:gd name="connsiteX6" fmla="*/ 23289 w 164306"/>
                <a:gd name="connsiteY6" fmla="*/ 59779 h 161963"/>
                <a:gd name="connsiteX7" fmla="*/ 16250 w 164306"/>
                <a:gd name="connsiteY7" fmla="*/ 65856 h 161963"/>
                <a:gd name="connsiteX8" fmla="*/ 0 w 164306"/>
                <a:gd name="connsiteY8" fmla="*/ 73200 h 161963"/>
                <a:gd name="connsiteX9" fmla="*/ 164306 w 164306"/>
                <a:gd name="connsiteY9" fmla="*/ 161963 h 161963"/>
                <a:gd name="connsiteX10" fmla="*/ 120405 w 164306"/>
                <a:gd name="connsiteY10" fmla="*/ 0 h 1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306" h="161963">
                  <a:moveTo>
                    <a:pt x="120405" y="0"/>
                  </a:moveTo>
                  <a:cubicBezTo>
                    <a:pt x="112988" y="1561"/>
                    <a:pt x="105700" y="3682"/>
                    <a:pt x="98603" y="6344"/>
                  </a:cubicBezTo>
                  <a:cubicBezTo>
                    <a:pt x="93183" y="8217"/>
                    <a:pt x="88006" y="10730"/>
                    <a:pt x="83182" y="13830"/>
                  </a:cubicBezTo>
                  <a:cubicBezTo>
                    <a:pt x="74962" y="19355"/>
                    <a:pt x="73028" y="28985"/>
                    <a:pt x="64608" y="34261"/>
                  </a:cubicBezTo>
                  <a:cubicBezTo>
                    <a:pt x="57017" y="39024"/>
                    <a:pt x="47558" y="40700"/>
                    <a:pt x="39538" y="44834"/>
                  </a:cubicBezTo>
                  <a:cubicBezTo>
                    <a:pt x="36233" y="46453"/>
                    <a:pt x="33166" y="48539"/>
                    <a:pt x="30461" y="51025"/>
                  </a:cubicBezTo>
                  <a:cubicBezTo>
                    <a:pt x="27699" y="53721"/>
                    <a:pt x="26003" y="57036"/>
                    <a:pt x="23289" y="59779"/>
                  </a:cubicBezTo>
                  <a:cubicBezTo>
                    <a:pt x="21073" y="61951"/>
                    <a:pt x="18722" y="63980"/>
                    <a:pt x="16250" y="65856"/>
                  </a:cubicBezTo>
                  <a:cubicBezTo>
                    <a:pt x="12382" y="68866"/>
                    <a:pt x="5877" y="74228"/>
                    <a:pt x="0" y="73200"/>
                  </a:cubicBezTo>
                  <a:lnTo>
                    <a:pt x="164306" y="161963"/>
                  </a:lnTo>
                  <a:lnTo>
                    <a:pt x="120405" y="0"/>
                  </a:lnTo>
                  <a:close/>
                </a:path>
              </a:pathLst>
            </a:custGeom>
            <a:solidFill>
              <a:srgbClr val="000000"/>
            </a:solidFill>
            <a:ln w="9525" cap="flat">
              <a:noFill/>
              <a:prstDash val="solid"/>
              <a:miter/>
            </a:ln>
          </p:spPr>
          <p:txBody>
            <a:bodyPr rtlCol="0" anchor="ctr"/>
            <a:lstStyle/>
            <a:p>
              <a:endParaRPr lang="zh-CN" altLang="en-US"/>
            </a:p>
          </p:txBody>
        </p:sp>
        <p:sp>
          <p:nvSpPr>
            <p:cNvPr id="39" name="任意多边形: 形状 38"/>
            <p:cNvSpPr/>
            <p:nvPr>
              <p:custDataLst>
                <p:tags r:id="rId40"/>
              </p:custDataLst>
            </p:nvPr>
          </p:nvSpPr>
          <p:spPr>
            <a:xfrm>
              <a:off x="8775559" y="4251081"/>
              <a:ext cx="59173" cy="59146"/>
            </a:xfrm>
            <a:custGeom>
              <a:avLst/>
              <a:gdLst>
                <a:gd name="connsiteX0" fmla="*/ 40008 w 52422"/>
                <a:gd name="connsiteY0" fmla="*/ 51185 h 52398"/>
                <a:gd name="connsiteX1" fmla="*/ 318 w 52422"/>
                <a:gd name="connsiteY1" fmla="*/ 28696 h 52398"/>
                <a:gd name="connsiteX2" fmla="*/ 27854 w 52422"/>
                <a:gd name="connsiteY2" fmla="*/ 912 h 52398"/>
                <a:gd name="connsiteX3" fmla="*/ 47133 w 52422"/>
                <a:gd name="connsiteY3" fmla="*/ 12618 h 52398"/>
                <a:gd name="connsiteX4" fmla="*/ 51591 w 52422"/>
                <a:gd name="connsiteY4" fmla="*/ 26553 h 52398"/>
                <a:gd name="connsiteX5" fmla="*/ 39904 w 52422"/>
                <a:gd name="connsiteY5" fmla="*/ 51185 h 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22" h="52398">
                  <a:moveTo>
                    <a:pt x="40008" y="51185"/>
                  </a:moveTo>
                  <a:cubicBezTo>
                    <a:pt x="16815" y="56252"/>
                    <a:pt x="3013" y="44812"/>
                    <a:pt x="318" y="28696"/>
                  </a:cubicBezTo>
                  <a:cubicBezTo>
                    <a:pt x="-2130" y="13732"/>
                    <a:pt x="9805" y="-4279"/>
                    <a:pt x="27854" y="912"/>
                  </a:cubicBezTo>
                  <a:cubicBezTo>
                    <a:pt x="35122" y="3222"/>
                    <a:pt x="41731" y="7236"/>
                    <a:pt x="47133" y="12618"/>
                  </a:cubicBezTo>
                  <a:cubicBezTo>
                    <a:pt x="49124" y="17085"/>
                    <a:pt x="50619" y="21762"/>
                    <a:pt x="51591" y="26553"/>
                  </a:cubicBezTo>
                  <a:cubicBezTo>
                    <a:pt x="53543" y="36373"/>
                    <a:pt x="52943" y="48308"/>
                    <a:pt x="39904" y="51185"/>
                  </a:cubicBezTo>
                </a:path>
              </a:pathLst>
            </a:custGeom>
            <a:solidFill>
              <a:srgbClr val="EFD1D8"/>
            </a:solidFill>
            <a:ln w="9525" cap="flat">
              <a:noFill/>
              <a:prstDash val="solid"/>
              <a:miter/>
            </a:ln>
          </p:spPr>
          <p:txBody>
            <a:bodyPr rtlCol="0" anchor="ctr"/>
            <a:lstStyle/>
            <a:p>
              <a:endParaRPr lang="zh-CN" altLang="en-US"/>
            </a:p>
          </p:txBody>
        </p:sp>
        <p:sp>
          <p:nvSpPr>
            <p:cNvPr id="40" name="任意多边形: 形状 39"/>
            <p:cNvSpPr/>
            <p:nvPr>
              <p:custDataLst>
                <p:tags r:id="rId41"/>
              </p:custDataLst>
            </p:nvPr>
          </p:nvSpPr>
          <p:spPr>
            <a:xfrm>
              <a:off x="8795285" y="4204794"/>
              <a:ext cx="130367" cy="145345"/>
            </a:xfrm>
            <a:custGeom>
              <a:avLst/>
              <a:gdLst>
                <a:gd name="connsiteX0" fmla="*/ 24314 w 115493"/>
                <a:gd name="connsiteY0" fmla="*/ 115336 h 128762"/>
                <a:gd name="connsiteX1" fmla="*/ 106352 w 115493"/>
                <a:gd name="connsiteY1" fmla="*/ 92114 h 128762"/>
                <a:gd name="connsiteX2" fmla="*/ 114725 w 115493"/>
                <a:gd name="connsiteY2" fmla="*/ 44318 h 128762"/>
                <a:gd name="connsiteX3" fmla="*/ 92170 w 115493"/>
                <a:gd name="connsiteY3" fmla="*/ 8047 h 128762"/>
                <a:gd name="connsiteX4" fmla="*/ 10131 w 115493"/>
                <a:gd name="connsiteY4" fmla="*/ 31268 h 128762"/>
                <a:gd name="connsiteX5" fmla="*/ 9950 w 115493"/>
                <a:gd name="connsiteY5" fmla="*/ 31554 h 128762"/>
                <a:gd name="connsiteX6" fmla="*/ 24313 w 115493"/>
                <a:gd name="connsiteY6" fmla="*/ 115336 h 12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93" h="128762">
                  <a:moveTo>
                    <a:pt x="24314" y="115336"/>
                  </a:moveTo>
                  <a:cubicBezTo>
                    <a:pt x="59823" y="142206"/>
                    <a:pt x="92798" y="125804"/>
                    <a:pt x="106352" y="92114"/>
                  </a:cubicBezTo>
                  <a:cubicBezTo>
                    <a:pt x="112363" y="77179"/>
                    <a:pt x="117487" y="60434"/>
                    <a:pt x="114725" y="44318"/>
                  </a:cubicBezTo>
                  <a:cubicBezTo>
                    <a:pt x="112210" y="29516"/>
                    <a:pt x="104838" y="16067"/>
                    <a:pt x="92170" y="8047"/>
                  </a:cubicBezTo>
                  <a:cubicBezTo>
                    <a:pt x="65614" y="-8775"/>
                    <a:pt x="28857" y="1636"/>
                    <a:pt x="10131" y="31268"/>
                  </a:cubicBezTo>
                  <a:cubicBezTo>
                    <a:pt x="10131" y="31268"/>
                    <a:pt x="10131" y="31459"/>
                    <a:pt x="9950" y="31554"/>
                  </a:cubicBezTo>
                  <a:cubicBezTo>
                    <a:pt x="-7607" y="59002"/>
                    <a:pt x="-1383" y="95303"/>
                    <a:pt x="24313" y="115336"/>
                  </a:cubicBezTo>
                  <a:close/>
                </a:path>
              </a:pathLst>
            </a:custGeom>
            <a:solidFill>
              <a:srgbClr val="EFD1D8"/>
            </a:solidFill>
            <a:ln w="9525" cap="flat">
              <a:noFill/>
              <a:prstDash val="solid"/>
              <a:miter/>
            </a:ln>
          </p:spPr>
          <p:txBody>
            <a:bodyPr rtlCol="0" anchor="ctr"/>
            <a:lstStyle/>
            <a:p>
              <a:endParaRPr lang="zh-CN" altLang="en-US"/>
            </a:p>
          </p:txBody>
        </p:sp>
        <p:sp>
          <p:nvSpPr>
            <p:cNvPr id="41" name="任意多边形: 形状 40"/>
            <p:cNvSpPr/>
            <p:nvPr>
              <p:custDataLst>
                <p:tags r:id="rId42"/>
              </p:custDataLst>
            </p:nvPr>
          </p:nvSpPr>
          <p:spPr>
            <a:xfrm>
              <a:off x="8791844" y="4264691"/>
              <a:ext cx="25627" cy="24147"/>
            </a:xfrm>
            <a:custGeom>
              <a:avLst/>
              <a:gdLst>
                <a:gd name="connsiteX0" fmla="*/ 22552 w 22703"/>
                <a:gd name="connsiteY0" fmla="*/ 19106 h 21392"/>
                <a:gd name="connsiteX1" fmla="*/ 2512 w 22703"/>
                <a:gd name="connsiteY1" fmla="*/ 9 h 21392"/>
                <a:gd name="connsiteX2" fmla="*/ 1759 w 22703"/>
                <a:gd name="connsiteY2" fmla="*/ 4324 h 21392"/>
                <a:gd name="connsiteX3" fmla="*/ 18238 w 22703"/>
                <a:gd name="connsiteY3" fmla="*/ 19468 h 21392"/>
                <a:gd name="connsiteX4" fmla="*/ 22686 w 22703"/>
                <a:gd name="connsiteY4" fmla="*/ 19106 h 21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03" h="21392">
                  <a:moveTo>
                    <a:pt x="22552" y="19106"/>
                  </a:moveTo>
                  <a:cubicBezTo>
                    <a:pt x="21121" y="8857"/>
                    <a:pt x="12818" y="945"/>
                    <a:pt x="2512" y="9"/>
                  </a:cubicBezTo>
                  <a:cubicBezTo>
                    <a:pt x="-269" y="-220"/>
                    <a:pt x="-1050" y="4086"/>
                    <a:pt x="1759" y="4324"/>
                  </a:cubicBezTo>
                  <a:cubicBezTo>
                    <a:pt x="10129" y="4870"/>
                    <a:pt x="16988" y="11174"/>
                    <a:pt x="18238" y="19468"/>
                  </a:cubicBezTo>
                  <a:cubicBezTo>
                    <a:pt x="18657" y="22250"/>
                    <a:pt x="23019" y="21916"/>
                    <a:pt x="22686" y="19106"/>
                  </a:cubicBezTo>
                </a:path>
              </a:pathLst>
            </a:custGeom>
            <a:solidFill>
              <a:srgbClr val="000000"/>
            </a:solidFill>
            <a:ln w="9525" cap="flat">
              <a:noFill/>
              <a:prstDash val="solid"/>
              <a:miter/>
            </a:ln>
          </p:spPr>
          <p:txBody>
            <a:bodyPr rtlCol="0" anchor="ctr"/>
            <a:lstStyle/>
            <a:p>
              <a:endParaRPr lang="zh-CN" altLang="en-US"/>
            </a:p>
          </p:txBody>
        </p:sp>
        <p:sp>
          <p:nvSpPr>
            <p:cNvPr id="42" name="任意多边形: 形状 41"/>
            <p:cNvSpPr/>
            <p:nvPr>
              <p:custDataLst>
                <p:tags r:id="rId43"/>
              </p:custDataLst>
            </p:nvPr>
          </p:nvSpPr>
          <p:spPr>
            <a:xfrm>
              <a:off x="8798851" y="4307654"/>
              <a:ext cx="65058" cy="71347"/>
            </a:xfrm>
            <a:custGeom>
              <a:avLst/>
              <a:gdLst>
                <a:gd name="connsiteX0" fmla="*/ 24517 w 57635"/>
                <a:gd name="connsiteY0" fmla="*/ 0 h 63207"/>
                <a:gd name="connsiteX1" fmla="*/ 0 w 57635"/>
                <a:gd name="connsiteY1" fmla="*/ 45263 h 63207"/>
                <a:gd name="connsiteX2" fmla="*/ 33118 w 57635"/>
                <a:gd name="connsiteY2" fmla="*/ 63208 h 63207"/>
                <a:gd name="connsiteX3" fmla="*/ 57636 w 57635"/>
                <a:gd name="connsiteY3" fmla="*/ 17945 h 63207"/>
                <a:gd name="connsiteX4" fmla="*/ 24517 w 57635"/>
                <a:gd name="connsiteY4" fmla="*/ 0 h 63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5" h="63207">
                  <a:moveTo>
                    <a:pt x="24517" y="0"/>
                  </a:moveTo>
                  <a:lnTo>
                    <a:pt x="0" y="45263"/>
                  </a:lnTo>
                  <a:lnTo>
                    <a:pt x="33118" y="63208"/>
                  </a:lnTo>
                  <a:lnTo>
                    <a:pt x="57636" y="17945"/>
                  </a:lnTo>
                  <a:lnTo>
                    <a:pt x="24517" y="0"/>
                  </a:lnTo>
                  <a:close/>
                </a:path>
              </a:pathLst>
            </a:custGeom>
            <a:solidFill>
              <a:srgbClr val="EFD1D8"/>
            </a:solidFill>
            <a:ln w="9525" cap="flat">
              <a:noFill/>
              <a:prstDash val="solid"/>
              <a:miter/>
            </a:ln>
          </p:spPr>
          <p:txBody>
            <a:bodyPr rtlCol="0" anchor="ctr"/>
            <a:lstStyle/>
            <a:p>
              <a:endParaRPr lang="zh-CN" altLang="en-US"/>
            </a:p>
          </p:txBody>
        </p:sp>
        <p:sp>
          <p:nvSpPr>
            <p:cNvPr id="49" name="任意多边形: 形状 48"/>
            <p:cNvSpPr/>
            <p:nvPr>
              <p:custDataLst>
                <p:tags r:id="rId44"/>
              </p:custDataLst>
            </p:nvPr>
          </p:nvSpPr>
          <p:spPr>
            <a:xfrm>
              <a:off x="8783177" y="4187818"/>
              <a:ext cx="154790" cy="133331"/>
            </a:xfrm>
            <a:custGeom>
              <a:avLst/>
              <a:gdLst>
                <a:gd name="connsiteX0" fmla="*/ 92181 w 137130"/>
                <a:gd name="connsiteY0" fmla="*/ 88523 h 118119"/>
                <a:gd name="connsiteX1" fmla="*/ 86569 w 137130"/>
                <a:gd name="connsiteY1" fmla="*/ 87201 h 118119"/>
                <a:gd name="connsiteX2" fmla="*/ 86161 w 137130"/>
                <a:gd name="connsiteY2" fmla="*/ 83789 h 118119"/>
                <a:gd name="connsiteX3" fmla="*/ 89838 w 137130"/>
                <a:gd name="connsiteY3" fmla="*/ 80931 h 118119"/>
                <a:gd name="connsiteX4" fmla="*/ 93810 w 137130"/>
                <a:gd name="connsiteY4" fmla="*/ 83360 h 118119"/>
                <a:gd name="connsiteX5" fmla="*/ 94258 w 137130"/>
                <a:gd name="connsiteY5" fmla="*/ 84808 h 118119"/>
                <a:gd name="connsiteX6" fmla="*/ 92229 w 137130"/>
                <a:gd name="connsiteY6" fmla="*/ 88608 h 118119"/>
                <a:gd name="connsiteX7" fmla="*/ 101249 w 137130"/>
                <a:gd name="connsiteY7" fmla="*/ 117307 h 118119"/>
                <a:gd name="connsiteX8" fmla="*/ 111355 w 137130"/>
                <a:gd name="connsiteY8" fmla="*/ 93733 h 118119"/>
                <a:gd name="connsiteX9" fmla="*/ 107773 w 137130"/>
                <a:gd name="connsiteY9" fmla="*/ 92238 h 118119"/>
                <a:gd name="connsiteX10" fmla="*/ 98048 w 137130"/>
                <a:gd name="connsiteY10" fmla="*/ 114945 h 118119"/>
                <a:gd name="connsiteX11" fmla="*/ 101249 w 137130"/>
                <a:gd name="connsiteY11" fmla="*/ 117307 h 118119"/>
                <a:gd name="connsiteX12" fmla="*/ 40384 w 137130"/>
                <a:gd name="connsiteY12" fmla="*/ 51185 h 118119"/>
                <a:gd name="connsiteX13" fmla="*/ 131548 w 137130"/>
                <a:gd name="connsiteY13" fmla="*/ 89037 h 118119"/>
                <a:gd name="connsiteX14" fmla="*/ 135225 w 137130"/>
                <a:gd name="connsiteY14" fmla="*/ 75121 h 118119"/>
                <a:gd name="connsiteX15" fmla="*/ 112298 w 137130"/>
                <a:gd name="connsiteY15" fmla="*/ 13475 h 118119"/>
                <a:gd name="connsiteX16" fmla="*/ 29230 w 137130"/>
                <a:gd name="connsiteY16" fmla="*/ 13209 h 118119"/>
                <a:gd name="connsiteX17" fmla="*/ 131 w 137130"/>
                <a:gd name="connsiteY17" fmla="*/ 50004 h 118119"/>
                <a:gd name="connsiteX18" fmla="*/ 34507 w 137130"/>
                <a:gd name="connsiteY18" fmla="*/ 65882 h 118119"/>
                <a:gd name="connsiteX19" fmla="*/ 40384 w 137130"/>
                <a:gd name="connsiteY19" fmla="*/ 51185 h 1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130" h="118119">
                  <a:moveTo>
                    <a:pt x="92181" y="88523"/>
                  </a:moveTo>
                  <a:cubicBezTo>
                    <a:pt x="90267" y="89707"/>
                    <a:pt x="87754" y="89116"/>
                    <a:pt x="86569" y="87201"/>
                  </a:cubicBezTo>
                  <a:cubicBezTo>
                    <a:pt x="85937" y="86179"/>
                    <a:pt x="85788" y="84931"/>
                    <a:pt x="86161" y="83789"/>
                  </a:cubicBezTo>
                  <a:cubicBezTo>
                    <a:pt x="86664" y="82158"/>
                    <a:pt x="88133" y="81016"/>
                    <a:pt x="89838" y="80931"/>
                  </a:cubicBezTo>
                  <a:cubicBezTo>
                    <a:pt x="91542" y="80820"/>
                    <a:pt x="93133" y="81792"/>
                    <a:pt x="93810" y="83360"/>
                  </a:cubicBezTo>
                  <a:cubicBezTo>
                    <a:pt x="94050" y="83810"/>
                    <a:pt x="94202" y="84301"/>
                    <a:pt x="94258" y="84808"/>
                  </a:cubicBezTo>
                  <a:cubicBezTo>
                    <a:pt x="94399" y="86366"/>
                    <a:pt x="93602" y="87859"/>
                    <a:pt x="92229" y="88608"/>
                  </a:cubicBezTo>
                  <a:moveTo>
                    <a:pt x="101249" y="117307"/>
                  </a:moveTo>
                  <a:cubicBezTo>
                    <a:pt x="105755" y="109987"/>
                    <a:pt x="109160" y="102044"/>
                    <a:pt x="111355" y="93733"/>
                  </a:cubicBezTo>
                  <a:cubicBezTo>
                    <a:pt x="112003" y="91304"/>
                    <a:pt x="108421" y="89818"/>
                    <a:pt x="107773" y="92238"/>
                  </a:cubicBezTo>
                  <a:cubicBezTo>
                    <a:pt x="105661" y="100242"/>
                    <a:pt x="102384" y="107893"/>
                    <a:pt x="98048" y="114945"/>
                  </a:cubicBezTo>
                  <a:cubicBezTo>
                    <a:pt x="96772" y="117022"/>
                    <a:pt x="99963" y="119403"/>
                    <a:pt x="101249" y="117307"/>
                  </a:cubicBezTo>
                  <a:close/>
                  <a:moveTo>
                    <a:pt x="40384" y="51185"/>
                  </a:moveTo>
                  <a:lnTo>
                    <a:pt x="131548" y="89037"/>
                  </a:lnTo>
                  <a:cubicBezTo>
                    <a:pt x="130881" y="88542"/>
                    <a:pt x="134939" y="76207"/>
                    <a:pt x="135225" y="75121"/>
                  </a:cubicBezTo>
                  <a:cubicBezTo>
                    <a:pt x="141435" y="52547"/>
                    <a:pt x="132129" y="25343"/>
                    <a:pt x="112298" y="13475"/>
                  </a:cubicBezTo>
                  <a:cubicBezTo>
                    <a:pt x="87800" y="-1222"/>
                    <a:pt x="50976" y="-7384"/>
                    <a:pt x="29230" y="13209"/>
                  </a:cubicBezTo>
                  <a:cubicBezTo>
                    <a:pt x="26801" y="15428"/>
                    <a:pt x="-2183" y="48832"/>
                    <a:pt x="131" y="50004"/>
                  </a:cubicBezTo>
                  <a:lnTo>
                    <a:pt x="34507" y="65882"/>
                  </a:lnTo>
                  <a:lnTo>
                    <a:pt x="40384" y="51185"/>
                  </a:lnTo>
                  <a:close/>
                </a:path>
              </a:pathLst>
            </a:custGeom>
            <a:solidFill>
              <a:srgbClr val="000000"/>
            </a:solidFill>
            <a:ln w="9525" cap="flat">
              <a:noFill/>
              <a:prstDash val="solid"/>
              <a:miter/>
            </a:ln>
          </p:spPr>
          <p:txBody>
            <a:bodyPr rtlCol="0" anchor="ctr"/>
            <a:lstStyle/>
            <a:p>
              <a:endParaRPr lang="zh-CN" altLang="en-US"/>
            </a:p>
          </p:txBody>
        </p:sp>
        <p:sp>
          <p:nvSpPr>
            <p:cNvPr id="50" name="任意多边形: 形状 49"/>
            <p:cNvSpPr/>
            <p:nvPr>
              <p:custDataLst>
                <p:tags r:id="rId45"/>
              </p:custDataLst>
            </p:nvPr>
          </p:nvSpPr>
          <p:spPr>
            <a:xfrm>
              <a:off x="8875040" y="4151460"/>
              <a:ext cx="67830" cy="67839"/>
            </a:xfrm>
            <a:custGeom>
              <a:avLst/>
              <a:gdLst>
                <a:gd name="connsiteX0" fmla="*/ 60092 w 60091"/>
                <a:gd name="connsiteY0" fmla="*/ 30054 h 60099"/>
                <a:gd name="connsiteX1" fmla="*/ 41556 w 60091"/>
                <a:gd name="connsiteY1" fmla="*/ 57801 h 60099"/>
                <a:gd name="connsiteX2" fmla="*/ 2299 w 60091"/>
                <a:gd name="connsiteY2" fmla="*/ 41556 h 60099"/>
                <a:gd name="connsiteX3" fmla="*/ 18543 w 60091"/>
                <a:gd name="connsiteY3" fmla="*/ 2299 h 60099"/>
                <a:gd name="connsiteX4" fmla="*/ 57801 w 60091"/>
                <a:gd name="connsiteY4" fmla="*/ 18544 h 60099"/>
                <a:gd name="connsiteX5" fmla="*/ 60092 w 60091"/>
                <a:gd name="connsiteY5" fmla="*/ 30054 h 6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1" h="60099">
                  <a:moveTo>
                    <a:pt x="60092" y="30054"/>
                  </a:moveTo>
                  <a:cubicBezTo>
                    <a:pt x="60105" y="42204"/>
                    <a:pt x="52785" y="53162"/>
                    <a:pt x="41556" y="57801"/>
                  </a:cubicBezTo>
                  <a:cubicBezTo>
                    <a:pt x="26229" y="64156"/>
                    <a:pt x="8653" y="56882"/>
                    <a:pt x="2299" y="41556"/>
                  </a:cubicBezTo>
                  <a:cubicBezTo>
                    <a:pt x="-4056" y="26229"/>
                    <a:pt x="3217" y="8653"/>
                    <a:pt x="18543" y="2299"/>
                  </a:cubicBezTo>
                  <a:cubicBezTo>
                    <a:pt x="33870" y="-4056"/>
                    <a:pt x="51446" y="3217"/>
                    <a:pt x="57801" y="18544"/>
                  </a:cubicBezTo>
                  <a:cubicBezTo>
                    <a:pt x="59314" y="22193"/>
                    <a:pt x="60092" y="26104"/>
                    <a:pt x="60092" y="30054"/>
                  </a:cubicBezTo>
                  <a:close/>
                </a:path>
              </a:pathLst>
            </a:custGeom>
            <a:solidFill>
              <a:srgbClr val="000000"/>
            </a:solidFill>
            <a:ln w="9525" cap="flat">
              <a:noFill/>
              <a:prstDash val="solid"/>
              <a:miter/>
            </a:ln>
          </p:spPr>
          <p:txBody>
            <a:bodyPr rtlCol="0" anchor="ctr"/>
            <a:lstStyle/>
            <a:p>
              <a:endParaRPr lang="zh-CN" altLang="en-US"/>
            </a:p>
          </p:txBody>
        </p:sp>
        <p:sp>
          <p:nvSpPr>
            <p:cNvPr id="51" name="任意多边形: 形状 50"/>
            <p:cNvSpPr/>
            <p:nvPr>
              <p:custDataLst>
                <p:tags r:id="rId46"/>
              </p:custDataLst>
            </p:nvPr>
          </p:nvSpPr>
          <p:spPr>
            <a:xfrm>
              <a:off x="8291989" y="4672695"/>
              <a:ext cx="116059" cy="245923"/>
            </a:xfrm>
            <a:custGeom>
              <a:avLst/>
              <a:gdLst>
                <a:gd name="connsiteX0" fmla="*/ 415 w 102818"/>
                <a:gd name="connsiteY0" fmla="*/ 0 h 217865"/>
                <a:gd name="connsiteX1" fmla="*/ 102818 w 102818"/>
                <a:gd name="connsiteY1" fmla="*/ 217865 h 217865"/>
              </a:gdLst>
              <a:ahLst/>
              <a:cxnLst>
                <a:cxn ang="0">
                  <a:pos x="connsiteX0" y="connsiteY0"/>
                </a:cxn>
                <a:cxn ang="0">
                  <a:pos x="connsiteX1" y="connsiteY1"/>
                </a:cxn>
              </a:cxnLst>
              <a:rect l="l" t="t" r="r" b="b"/>
              <a:pathLst>
                <a:path w="102818" h="217865">
                  <a:moveTo>
                    <a:pt x="415" y="0"/>
                  </a:moveTo>
                  <a:cubicBezTo>
                    <a:pt x="415" y="0"/>
                    <a:pt x="-12282" y="111738"/>
                    <a:pt x="102818" y="217865"/>
                  </a:cubicBezTo>
                </a:path>
              </a:pathLst>
            </a:custGeom>
            <a:noFill/>
            <a:ln w="2229" cap="flat">
              <a:solidFill>
                <a:srgbClr val="000000"/>
              </a:solidFill>
              <a:prstDash val="solid"/>
              <a:miter/>
            </a:ln>
          </p:spPr>
          <p:txBody>
            <a:bodyPr rtlCol="0" anchor="ctr"/>
            <a:lstStyle/>
            <a:p>
              <a:endParaRPr lang="zh-CN" altLang="en-US"/>
            </a:p>
          </p:txBody>
        </p:sp>
        <p:sp>
          <p:nvSpPr>
            <p:cNvPr id="52" name="任意多边形: 形状 51"/>
            <p:cNvSpPr/>
            <p:nvPr>
              <p:custDataLst>
                <p:tags r:id="rId47"/>
              </p:custDataLst>
            </p:nvPr>
          </p:nvSpPr>
          <p:spPr>
            <a:xfrm>
              <a:off x="8459538" y="4689951"/>
              <a:ext cx="259967" cy="823654"/>
            </a:xfrm>
            <a:custGeom>
              <a:avLst/>
              <a:gdLst>
                <a:gd name="connsiteX0" fmla="*/ 0 w 230307"/>
                <a:gd name="connsiteY0" fmla="*/ 0 h 729681"/>
                <a:gd name="connsiteX1" fmla="*/ 139141 w 230307"/>
                <a:gd name="connsiteY1" fmla="*/ 233391 h 729681"/>
                <a:gd name="connsiteX2" fmla="*/ 214836 w 230307"/>
                <a:gd name="connsiteY2" fmla="*/ 311068 h 729681"/>
                <a:gd name="connsiteX3" fmla="*/ 194043 w 230307"/>
                <a:gd name="connsiteY3" fmla="*/ 571367 h 729681"/>
                <a:gd name="connsiteX4" fmla="*/ 160134 w 230307"/>
                <a:gd name="connsiteY4" fmla="*/ 729682 h 72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07" h="729681">
                  <a:moveTo>
                    <a:pt x="0" y="0"/>
                  </a:moveTo>
                  <a:cubicBezTo>
                    <a:pt x="12440" y="93507"/>
                    <a:pt x="71237" y="171431"/>
                    <a:pt x="139141" y="233391"/>
                  </a:cubicBezTo>
                  <a:cubicBezTo>
                    <a:pt x="166221" y="258127"/>
                    <a:pt x="198187" y="277320"/>
                    <a:pt x="214836" y="311068"/>
                  </a:cubicBezTo>
                  <a:cubicBezTo>
                    <a:pt x="252841" y="387696"/>
                    <a:pt x="210969" y="492338"/>
                    <a:pt x="194043" y="571367"/>
                  </a:cubicBezTo>
                  <a:lnTo>
                    <a:pt x="160134" y="729682"/>
                  </a:lnTo>
                </a:path>
              </a:pathLst>
            </a:custGeom>
            <a:noFill/>
            <a:ln w="2229" cap="flat">
              <a:solidFill>
                <a:srgbClr val="FFFFFF"/>
              </a:solidFill>
              <a:prstDash val="solid"/>
              <a:miter/>
            </a:ln>
          </p:spPr>
          <p:txBody>
            <a:bodyPr rtlCol="0" anchor="ctr"/>
            <a:lstStyle/>
            <a:p>
              <a:endParaRPr lang="zh-CN" altLang="en-US"/>
            </a:p>
          </p:txBody>
        </p:sp>
        <p:sp>
          <p:nvSpPr>
            <p:cNvPr id="53" name="任意多边形: 形状 52"/>
            <p:cNvSpPr/>
            <p:nvPr>
              <p:custDataLst>
                <p:tags r:id="rId48"/>
              </p:custDataLst>
            </p:nvPr>
          </p:nvSpPr>
          <p:spPr>
            <a:xfrm>
              <a:off x="8232861" y="4332026"/>
              <a:ext cx="893087" cy="659974"/>
            </a:xfrm>
            <a:custGeom>
              <a:avLst/>
              <a:gdLst>
                <a:gd name="connsiteX0" fmla="*/ 695773 w 791193"/>
                <a:gd name="connsiteY0" fmla="*/ 372572 h 584676"/>
                <a:gd name="connsiteX1" fmla="*/ 608048 w 791193"/>
                <a:gd name="connsiteY1" fmla="*/ 364066 h 584676"/>
                <a:gd name="connsiteX2" fmla="*/ 631669 w 791193"/>
                <a:gd name="connsiteY2" fmla="*/ 205132 h 584676"/>
                <a:gd name="connsiteX3" fmla="*/ 447551 w 791193"/>
                <a:gd name="connsiteY3" fmla="*/ 1687 h 584676"/>
                <a:gd name="connsiteX4" fmla="*/ 148666 w 791193"/>
                <a:gd name="connsiteY4" fmla="*/ 112806 h 584676"/>
                <a:gd name="connsiteX5" fmla="*/ 0 w 791193"/>
                <a:gd name="connsiteY5" fmla="*/ 233030 h 584676"/>
                <a:gd name="connsiteX6" fmla="*/ 360931 w 791193"/>
                <a:gd name="connsiteY6" fmla="*/ 447467 h 584676"/>
                <a:gd name="connsiteX7" fmla="*/ 478765 w 791193"/>
                <a:gd name="connsiteY7" fmla="*/ 565177 h 584676"/>
                <a:gd name="connsiteX8" fmla="*/ 675180 w 791193"/>
                <a:gd name="connsiteY8" fmla="*/ 584208 h 584676"/>
                <a:gd name="connsiteX9" fmla="*/ 790718 w 791193"/>
                <a:gd name="connsiteY9" fmla="*/ 489081 h 584676"/>
                <a:gd name="connsiteX10" fmla="*/ 790718 w 791193"/>
                <a:gd name="connsiteY10" fmla="*/ 488138 h 584676"/>
                <a:gd name="connsiteX11" fmla="*/ 695592 w 791193"/>
                <a:gd name="connsiteY11" fmla="*/ 372572 h 58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193" h="584676">
                  <a:moveTo>
                    <a:pt x="695773" y="372572"/>
                  </a:moveTo>
                  <a:lnTo>
                    <a:pt x="608048" y="364066"/>
                  </a:lnTo>
                  <a:cubicBezTo>
                    <a:pt x="631669" y="301734"/>
                    <a:pt x="634146" y="261482"/>
                    <a:pt x="631669" y="205132"/>
                  </a:cubicBezTo>
                  <a:cubicBezTo>
                    <a:pt x="626688" y="91251"/>
                    <a:pt x="552545" y="14755"/>
                    <a:pt x="447551" y="1687"/>
                  </a:cubicBezTo>
                  <a:cubicBezTo>
                    <a:pt x="345148" y="-11048"/>
                    <a:pt x="223342" y="50493"/>
                    <a:pt x="148666" y="112806"/>
                  </a:cubicBezTo>
                  <a:cubicBezTo>
                    <a:pt x="121349" y="135580"/>
                    <a:pt x="2353" y="234564"/>
                    <a:pt x="0" y="233030"/>
                  </a:cubicBezTo>
                  <a:lnTo>
                    <a:pt x="360931" y="447467"/>
                  </a:lnTo>
                  <a:cubicBezTo>
                    <a:pt x="379343" y="512027"/>
                    <a:pt x="387467" y="565177"/>
                    <a:pt x="478765" y="565177"/>
                  </a:cubicBezTo>
                  <a:lnTo>
                    <a:pt x="675180" y="584208"/>
                  </a:lnTo>
                  <a:cubicBezTo>
                    <a:pt x="733292" y="589645"/>
                    <a:pt x="784898" y="547157"/>
                    <a:pt x="790718" y="489081"/>
                  </a:cubicBezTo>
                  <a:lnTo>
                    <a:pt x="790718" y="488138"/>
                  </a:lnTo>
                  <a:cubicBezTo>
                    <a:pt x="796200" y="430007"/>
                    <a:pt x="753693" y="378366"/>
                    <a:pt x="695592" y="372572"/>
                  </a:cubicBezTo>
                </a:path>
              </a:pathLst>
            </a:custGeom>
            <a:solidFill>
              <a:schemeClr val="accent2"/>
            </a:solidFill>
            <a:ln w="9525" cap="flat">
              <a:noFill/>
              <a:prstDash val="solid"/>
              <a:miter/>
            </a:ln>
          </p:spPr>
          <p:txBody>
            <a:bodyPr rtlCol="0" anchor="ctr"/>
            <a:lstStyle/>
            <a:p>
              <a:endParaRPr lang="zh-CN" altLang="en-US"/>
            </a:p>
          </p:txBody>
        </p:sp>
        <p:sp>
          <p:nvSpPr>
            <p:cNvPr id="54" name="任意多边形: 形状 53"/>
            <p:cNvSpPr/>
            <p:nvPr>
              <p:custDataLst>
                <p:tags r:id="rId49"/>
              </p:custDataLst>
            </p:nvPr>
          </p:nvSpPr>
          <p:spPr>
            <a:xfrm>
              <a:off x="8579614" y="4359205"/>
              <a:ext cx="504222" cy="595957"/>
            </a:xfrm>
            <a:custGeom>
              <a:avLst/>
              <a:gdLst>
                <a:gd name="connsiteX0" fmla="*/ 300780 w 446694"/>
                <a:gd name="connsiteY0" fmla="*/ 339988 h 527963"/>
                <a:gd name="connsiteX1" fmla="*/ 270167 w 446694"/>
                <a:gd name="connsiteY1" fmla="*/ 171814 h 527963"/>
                <a:gd name="connsiteX2" fmla="*/ 436388 w 446694"/>
                <a:gd name="connsiteY2" fmla="*/ 409473 h 527963"/>
                <a:gd name="connsiteX3" fmla="*/ 406756 w 446694"/>
                <a:gd name="connsiteY3" fmla="*/ 527964 h 527963"/>
                <a:gd name="connsiteX4" fmla="*/ 126701 w 446694"/>
                <a:gd name="connsiteY4" fmla="*/ 2946 h 527963"/>
                <a:gd name="connsiteX5" fmla="*/ 0 w 446694"/>
                <a:gd name="connsiteY5" fmla="*/ 28663 h 52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694" h="527963">
                  <a:moveTo>
                    <a:pt x="300780" y="339988"/>
                  </a:moveTo>
                  <a:lnTo>
                    <a:pt x="270167" y="171814"/>
                  </a:lnTo>
                  <a:moveTo>
                    <a:pt x="436388" y="409473"/>
                  </a:moveTo>
                  <a:cubicBezTo>
                    <a:pt x="436388" y="409473"/>
                    <a:pt x="473545" y="498531"/>
                    <a:pt x="406756" y="527964"/>
                  </a:cubicBezTo>
                  <a:moveTo>
                    <a:pt x="126701" y="2946"/>
                  </a:moveTo>
                  <a:cubicBezTo>
                    <a:pt x="126701" y="2946"/>
                    <a:pt x="51006" y="-12837"/>
                    <a:pt x="0" y="28663"/>
                  </a:cubicBezTo>
                </a:path>
              </a:pathLst>
            </a:custGeom>
            <a:noFill/>
            <a:ln w="2229" cap="flat">
              <a:solidFill>
                <a:srgbClr val="FFFFFF"/>
              </a:solidFill>
              <a:prstDash val="solid"/>
              <a:miter/>
            </a:ln>
          </p:spPr>
          <p:txBody>
            <a:bodyPr rtlCol="0" anchor="ctr"/>
            <a:lstStyle/>
            <a:p>
              <a:endParaRPr lang="zh-CN" altLang="en-US"/>
            </a:p>
          </p:txBody>
        </p:sp>
        <p:sp>
          <p:nvSpPr>
            <p:cNvPr id="55" name="任意多边形: 形状 54"/>
            <p:cNvSpPr/>
            <p:nvPr>
              <p:custDataLst>
                <p:tags r:id="rId50"/>
              </p:custDataLst>
            </p:nvPr>
          </p:nvSpPr>
          <p:spPr>
            <a:xfrm>
              <a:off x="8233990" y="4287516"/>
              <a:ext cx="1086607" cy="1012356"/>
            </a:xfrm>
            <a:custGeom>
              <a:avLst/>
              <a:gdLst>
                <a:gd name="connsiteX0" fmla="*/ 98936 w 962634"/>
                <a:gd name="connsiteY0" fmla="*/ 0 h 896854"/>
                <a:gd name="connsiteX1" fmla="*/ 84706 w 962634"/>
                <a:gd name="connsiteY1" fmla="*/ 0 h 896854"/>
                <a:gd name="connsiteX2" fmla="*/ 84706 w 962634"/>
                <a:gd name="connsiteY2" fmla="*/ 3562 h 896854"/>
                <a:gd name="connsiteX3" fmla="*/ 98936 w 962634"/>
                <a:gd name="connsiteY3" fmla="*/ 3562 h 896854"/>
                <a:gd name="connsiteX4" fmla="*/ 98936 w 962634"/>
                <a:gd name="connsiteY4" fmla="*/ 0 h 896854"/>
                <a:gd name="connsiteX5" fmla="*/ 919134 w 962634"/>
                <a:gd name="connsiteY5" fmla="*/ 3562 h 896854"/>
                <a:gd name="connsiteX6" fmla="*/ 889797 w 962634"/>
                <a:gd name="connsiteY6" fmla="*/ 3562 h 896854"/>
                <a:gd name="connsiteX7" fmla="*/ 889797 w 962634"/>
                <a:gd name="connsiteY7" fmla="*/ 0 h 896854"/>
                <a:gd name="connsiteX8" fmla="*/ 919096 w 962634"/>
                <a:gd name="connsiteY8" fmla="*/ 0 h 896854"/>
                <a:gd name="connsiteX9" fmla="*/ 919134 w 962634"/>
                <a:gd name="connsiteY9" fmla="*/ 3562 h 896854"/>
                <a:gd name="connsiteX10" fmla="*/ 860536 w 962634"/>
                <a:gd name="connsiteY10" fmla="*/ 3562 h 896854"/>
                <a:gd name="connsiteX11" fmla="*/ 831266 w 962634"/>
                <a:gd name="connsiteY11" fmla="*/ 3562 h 896854"/>
                <a:gd name="connsiteX12" fmla="*/ 831266 w 962634"/>
                <a:gd name="connsiteY12" fmla="*/ 0 h 896854"/>
                <a:gd name="connsiteX13" fmla="*/ 860536 w 962634"/>
                <a:gd name="connsiteY13" fmla="*/ 0 h 896854"/>
                <a:gd name="connsiteX14" fmla="*/ 860536 w 962634"/>
                <a:gd name="connsiteY14" fmla="*/ 3562 h 896854"/>
                <a:gd name="connsiteX15" fmla="*/ 801967 w 962634"/>
                <a:gd name="connsiteY15" fmla="*/ 3562 h 896854"/>
                <a:gd name="connsiteX16" fmla="*/ 772668 w 962634"/>
                <a:gd name="connsiteY16" fmla="*/ 3562 h 896854"/>
                <a:gd name="connsiteX17" fmla="*/ 772668 w 962634"/>
                <a:gd name="connsiteY17" fmla="*/ 0 h 896854"/>
                <a:gd name="connsiteX18" fmla="*/ 801967 w 962634"/>
                <a:gd name="connsiteY18" fmla="*/ 0 h 896854"/>
                <a:gd name="connsiteX19" fmla="*/ 801967 w 962634"/>
                <a:gd name="connsiteY19" fmla="*/ 3562 h 896854"/>
                <a:gd name="connsiteX20" fmla="*/ 743369 w 962634"/>
                <a:gd name="connsiteY20" fmla="*/ 3562 h 896854"/>
                <a:gd name="connsiteX21" fmla="*/ 714089 w 962634"/>
                <a:gd name="connsiteY21" fmla="*/ 3562 h 896854"/>
                <a:gd name="connsiteX22" fmla="*/ 714089 w 962634"/>
                <a:gd name="connsiteY22" fmla="*/ 0 h 896854"/>
                <a:gd name="connsiteX23" fmla="*/ 743369 w 962634"/>
                <a:gd name="connsiteY23" fmla="*/ 0 h 896854"/>
                <a:gd name="connsiteX24" fmla="*/ 743369 w 962634"/>
                <a:gd name="connsiteY24" fmla="*/ 3562 h 896854"/>
                <a:gd name="connsiteX25" fmla="*/ 684790 w 962634"/>
                <a:gd name="connsiteY25" fmla="*/ 3562 h 896854"/>
                <a:gd name="connsiteX26" fmla="*/ 655491 w 962634"/>
                <a:gd name="connsiteY26" fmla="*/ 3562 h 896854"/>
                <a:gd name="connsiteX27" fmla="*/ 655491 w 962634"/>
                <a:gd name="connsiteY27" fmla="*/ 0 h 896854"/>
                <a:gd name="connsiteX28" fmla="*/ 684790 w 962634"/>
                <a:gd name="connsiteY28" fmla="*/ 0 h 896854"/>
                <a:gd name="connsiteX29" fmla="*/ 684790 w 962634"/>
                <a:gd name="connsiteY29" fmla="*/ 3562 h 896854"/>
                <a:gd name="connsiteX30" fmla="*/ 626193 w 962634"/>
                <a:gd name="connsiteY30" fmla="*/ 3562 h 896854"/>
                <a:gd name="connsiteX31" fmla="*/ 596903 w 962634"/>
                <a:gd name="connsiteY31" fmla="*/ 3562 h 896854"/>
                <a:gd name="connsiteX32" fmla="*/ 596903 w 962634"/>
                <a:gd name="connsiteY32" fmla="*/ 0 h 896854"/>
                <a:gd name="connsiteX33" fmla="*/ 626193 w 962634"/>
                <a:gd name="connsiteY33" fmla="*/ 0 h 896854"/>
                <a:gd name="connsiteX34" fmla="*/ 626193 w 962634"/>
                <a:gd name="connsiteY34" fmla="*/ 3562 h 896854"/>
                <a:gd name="connsiteX35" fmla="*/ 567604 w 962634"/>
                <a:gd name="connsiteY35" fmla="*/ 3562 h 896854"/>
                <a:gd name="connsiteX36" fmla="*/ 538324 w 962634"/>
                <a:gd name="connsiteY36" fmla="*/ 3562 h 896854"/>
                <a:gd name="connsiteX37" fmla="*/ 538324 w 962634"/>
                <a:gd name="connsiteY37" fmla="*/ 0 h 896854"/>
                <a:gd name="connsiteX38" fmla="*/ 567604 w 962634"/>
                <a:gd name="connsiteY38" fmla="*/ 0 h 896854"/>
                <a:gd name="connsiteX39" fmla="*/ 567604 w 962634"/>
                <a:gd name="connsiteY39" fmla="*/ 3562 h 896854"/>
                <a:gd name="connsiteX40" fmla="*/ 509026 w 962634"/>
                <a:gd name="connsiteY40" fmla="*/ 3562 h 896854"/>
                <a:gd name="connsiteX41" fmla="*/ 479727 w 962634"/>
                <a:gd name="connsiteY41" fmla="*/ 3562 h 896854"/>
                <a:gd name="connsiteX42" fmla="*/ 479727 w 962634"/>
                <a:gd name="connsiteY42" fmla="*/ 0 h 896854"/>
                <a:gd name="connsiteX43" fmla="*/ 509092 w 962634"/>
                <a:gd name="connsiteY43" fmla="*/ 0 h 896854"/>
                <a:gd name="connsiteX44" fmla="*/ 509026 w 962634"/>
                <a:gd name="connsiteY44" fmla="*/ 3562 h 896854"/>
                <a:gd name="connsiteX45" fmla="*/ 450428 w 962634"/>
                <a:gd name="connsiteY45" fmla="*/ 3562 h 896854"/>
                <a:gd name="connsiteX46" fmla="*/ 421148 w 962634"/>
                <a:gd name="connsiteY46" fmla="*/ 3562 h 896854"/>
                <a:gd name="connsiteX47" fmla="*/ 421148 w 962634"/>
                <a:gd name="connsiteY47" fmla="*/ 0 h 896854"/>
                <a:gd name="connsiteX48" fmla="*/ 450428 w 962634"/>
                <a:gd name="connsiteY48" fmla="*/ 0 h 896854"/>
                <a:gd name="connsiteX49" fmla="*/ 450428 w 962634"/>
                <a:gd name="connsiteY49" fmla="*/ 3562 h 896854"/>
                <a:gd name="connsiteX50" fmla="*/ 391849 w 962634"/>
                <a:gd name="connsiteY50" fmla="*/ 3562 h 896854"/>
                <a:gd name="connsiteX51" fmla="*/ 362560 w 962634"/>
                <a:gd name="connsiteY51" fmla="*/ 3562 h 896854"/>
                <a:gd name="connsiteX52" fmla="*/ 362560 w 962634"/>
                <a:gd name="connsiteY52" fmla="*/ 0 h 896854"/>
                <a:gd name="connsiteX53" fmla="*/ 391849 w 962634"/>
                <a:gd name="connsiteY53" fmla="*/ 0 h 896854"/>
                <a:gd name="connsiteX54" fmla="*/ 391849 w 962634"/>
                <a:gd name="connsiteY54" fmla="*/ 3562 h 896854"/>
                <a:gd name="connsiteX55" fmla="*/ 333261 w 962634"/>
                <a:gd name="connsiteY55" fmla="*/ 3562 h 896854"/>
                <a:gd name="connsiteX56" fmla="*/ 303981 w 962634"/>
                <a:gd name="connsiteY56" fmla="*/ 3562 h 896854"/>
                <a:gd name="connsiteX57" fmla="*/ 303981 w 962634"/>
                <a:gd name="connsiteY57" fmla="*/ 0 h 896854"/>
                <a:gd name="connsiteX58" fmla="*/ 333213 w 962634"/>
                <a:gd name="connsiteY58" fmla="*/ 0 h 896854"/>
                <a:gd name="connsiteX59" fmla="*/ 333261 w 962634"/>
                <a:gd name="connsiteY59" fmla="*/ 3562 h 896854"/>
                <a:gd name="connsiteX60" fmla="*/ 274682 w 962634"/>
                <a:gd name="connsiteY60" fmla="*/ 3562 h 896854"/>
                <a:gd name="connsiteX61" fmla="*/ 245383 w 962634"/>
                <a:gd name="connsiteY61" fmla="*/ 3562 h 896854"/>
                <a:gd name="connsiteX62" fmla="*/ 245383 w 962634"/>
                <a:gd name="connsiteY62" fmla="*/ 0 h 896854"/>
                <a:gd name="connsiteX63" fmla="*/ 274682 w 962634"/>
                <a:gd name="connsiteY63" fmla="*/ 0 h 896854"/>
                <a:gd name="connsiteX64" fmla="*/ 274682 w 962634"/>
                <a:gd name="connsiteY64" fmla="*/ 3562 h 896854"/>
                <a:gd name="connsiteX65" fmla="*/ 216084 w 962634"/>
                <a:gd name="connsiteY65" fmla="*/ 3562 h 896854"/>
                <a:gd name="connsiteX66" fmla="*/ 186785 w 962634"/>
                <a:gd name="connsiteY66" fmla="*/ 3562 h 896854"/>
                <a:gd name="connsiteX67" fmla="*/ 186785 w 962634"/>
                <a:gd name="connsiteY67" fmla="*/ 0 h 896854"/>
                <a:gd name="connsiteX68" fmla="*/ 216084 w 962634"/>
                <a:gd name="connsiteY68" fmla="*/ 0 h 896854"/>
                <a:gd name="connsiteX69" fmla="*/ 216084 w 962634"/>
                <a:gd name="connsiteY69" fmla="*/ 3562 h 896854"/>
                <a:gd name="connsiteX70" fmla="*/ 157505 w 962634"/>
                <a:gd name="connsiteY70" fmla="*/ 3562 h 896854"/>
                <a:gd name="connsiteX71" fmla="*/ 128206 w 962634"/>
                <a:gd name="connsiteY71" fmla="*/ 3562 h 896854"/>
                <a:gd name="connsiteX72" fmla="*/ 128206 w 962634"/>
                <a:gd name="connsiteY72" fmla="*/ 0 h 896854"/>
                <a:gd name="connsiteX73" fmla="*/ 157505 w 962634"/>
                <a:gd name="connsiteY73" fmla="*/ 0 h 896854"/>
                <a:gd name="connsiteX74" fmla="*/ 157505 w 962634"/>
                <a:gd name="connsiteY74" fmla="*/ 3562 h 896854"/>
                <a:gd name="connsiteX75" fmla="*/ 962635 w 962634"/>
                <a:gd name="connsiteY75" fmla="*/ 0 h 896854"/>
                <a:gd name="connsiteX76" fmla="*/ 948433 w 962634"/>
                <a:gd name="connsiteY76" fmla="*/ 0 h 896854"/>
                <a:gd name="connsiteX77" fmla="*/ 948433 w 962634"/>
                <a:gd name="connsiteY77" fmla="*/ 3562 h 896854"/>
                <a:gd name="connsiteX78" fmla="*/ 962635 w 962634"/>
                <a:gd name="connsiteY78" fmla="*/ 3562 h 896854"/>
                <a:gd name="connsiteX79" fmla="*/ 962635 w 962634"/>
                <a:gd name="connsiteY79" fmla="*/ 0 h 896854"/>
                <a:gd name="connsiteX80" fmla="*/ 14202 w 962634"/>
                <a:gd name="connsiteY80" fmla="*/ 78438 h 896854"/>
                <a:gd name="connsiteX81" fmla="*/ 0 w 962634"/>
                <a:gd name="connsiteY81" fmla="*/ 78438 h 896854"/>
                <a:gd name="connsiteX82" fmla="*/ 0 w 962634"/>
                <a:gd name="connsiteY82" fmla="*/ 82001 h 896854"/>
                <a:gd name="connsiteX83" fmla="*/ 14202 w 962634"/>
                <a:gd name="connsiteY83" fmla="*/ 82001 h 896854"/>
                <a:gd name="connsiteX84" fmla="*/ 14202 w 962634"/>
                <a:gd name="connsiteY84" fmla="*/ 78438 h 896854"/>
                <a:gd name="connsiteX85" fmla="*/ 920115 w 962634"/>
                <a:gd name="connsiteY85" fmla="*/ 81972 h 896854"/>
                <a:gd name="connsiteX86" fmla="*/ 891826 w 962634"/>
                <a:gd name="connsiteY86" fmla="*/ 81972 h 896854"/>
                <a:gd name="connsiteX87" fmla="*/ 891826 w 962634"/>
                <a:gd name="connsiteY87" fmla="*/ 78438 h 896854"/>
                <a:gd name="connsiteX88" fmla="*/ 920115 w 962634"/>
                <a:gd name="connsiteY88" fmla="*/ 78438 h 896854"/>
                <a:gd name="connsiteX89" fmla="*/ 920115 w 962634"/>
                <a:gd name="connsiteY89" fmla="*/ 81972 h 896854"/>
                <a:gd name="connsiteX90" fmla="*/ 863498 w 962634"/>
                <a:gd name="connsiteY90" fmla="*/ 81972 h 896854"/>
                <a:gd name="connsiteX91" fmla="*/ 835181 w 962634"/>
                <a:gd name="connsiteY91" fmla="*/ 81972 h 896854"/>
                <a:gd name="connsiteX92" fmla="*/ 835181 w 962634"/>
                <a:gd name="connsiteY92" fmla="*/ 78438 h 896854"/>
                <a:gd name="connsiteX93" fmla="*/ 863498 w 962634"/>
                <a:gd name="connsiteY93" fmla="*/ 78438 h 896854"/>
                <a:gd name="connsiteX94" fmla="*/ 863498 w 962634"/>
                <a:gd name="connsiteY94" fmla="*/ 81972 h 896854"/>
                <a:gd name="connsiteX95" fmla="*/ 806891 w 962634"/>
                <a:gd name="connsiteY95" fmla="*/ 81972 h 896854"/>
                <a:gd name="connsiteX96" fmla="*/ 778478 w 962634"/>
                <a:gd name="connsiteY96" fmla="*/ 81972 h 896854"/>
                <a:gd name="connsiteX97" fmla="*/ 778478 w 962634"/>
                <a:gd name="connsiteY97" fmla="*/ 78438 h 896854"/>
                <a:gd name="connsiteX98" fmla="*/ 806796 w 962634"/>
                <a:gd name="connsiteY98" fmla="*/ 78438 h 896854"/>
                <a:gd name="connsiteX99" fmla="*/ 806891 w 962634"/>
                <a:gd name="connsiteY99" fmla="*/ 81972 h 896854"/>
                <a:gd name="connsiteX100" fmla="*/ 750275 w 962634"/>
                <a:gd name="connsiteY100" fmla="*/ 81972 h 896854"/>
                <a:gd name="connsiteX101" fmla="*/ 721957 w 962634"/>
                <a:gd name="connsiteY101" fmla="*/ 81972 h 896854"/>
                <a:gd name="connsiteX102" fmla="*/ 721957 w 962634"/>
                <a:gd name="connsiteY102" fmla="*/ 78438 h 896854"/>
                <a:gd name="connsiteX103" fmla="*/ 750275 w 962634"/>
                <a:gd name="connsiteY103" fmla="*/ 78438 h 896854"/>
                <a:gd name="connsiteX104" fmla="*/ 750275 w 962634"/>
                <a:gd name="connsiteY104" fmla="*/ 81972 h 896854"/>
                <a:gd name="connsiteX105" fmla="*/ 693630 w 962634"/>
                <a:gd name="connsiteY105" fmla="*/ 81972 h 896854"/>
                <a:gd name="connsiteX106" fmla="*/ 665340 w 962634"/>
                <a:gd name="connsiteY106" fmla="*/ 81972 h 896854"/>
                <a:gd name="connsiteX107" fmla="*/ 665340 w 962634"/>
                <a:gd name="connsiteY107" fmla="*/ 78438 h 896854"/>
                <a:gd name="connsiteX108" fmla="*/ 693630 w 962634"/>
                <a:gd name="connsiteY108" fmla="*/ 78438 h 896854"/>
                <a:gd name="connsiteX109" fmla="*/ 693630 w 962634"/>
                <a:gd name="connsiteY109" fmla="*/ 81972 h 896854"/>
                <a:gd name="connsiteX110" fmla="*/ 637022 w 962634"/>
                <a:gd name="connsiteY110" fmla="*/ 81972 h 896854"/>
                <a:gd name="connsiteX111" fmla="*/ 608724 w 962634"/>
                <a:gd name="connsiteY111" fmla="*/ 81972 h 896854"/>
                <a:gd name="connsiteX112" fmla="*/ 608724 w 962634"/>
                <a:gd name="connsiteY112" fmla="*/ 78438 h 896854"/>
                <a:gd name="connsiteX113" fmla="*/ 637022 w 962634"/>
                <a:gd name="connsiteY113" fmla="*/ 78438 h 896854"/>
                <a:gd name="connsiteX114" fmla="*/ 637022 w 962634"/>
                <a:gd name="connsiteY114" fmla="*/ 81972 h 896854"/>
                <a:gd name="connsiteX115" fmla="*/ 580406 w 962634"/>
                <a:gd name="connsiteY115" fmla="*/ 81972 h 896854"/>
                <a:gd name="connsiteX116" fmla="*/ 552088 w 962634"/>
                <a:gd name="connsiteY116" fmla="*/ 81972 h 896854"/>
                <a:gd name="connsiteX117" fmla="*/ 552088 w 962634"/>
                <a:gd name="connsiteY117" fmla="*/ 78438 h 896854"/>
                <a:gd name="connsiteX118" fmla="*/ 580339 w 962634"/>
                <a:gd name="connsiteY118" fmla="*/ 78438 h 896854"/>
                <a:gd name="connsiteX119" fmla="*/ 580406 w 962634"/>
                <a:gd name="connsiteY119" fmla="*/ 81972 h 896854"/>
                <a:gd name="connsiteX120" fmla="*/ 523789 w 962634"/>
                <a:gd name="connsiteY120" fmla="*/ 81972 h 896854"/>
                <a:gd name="connsiteX121" fmla="*/ 495471 w 962634"/>
                <a:gd name="connsiteY121" fmla="*/ 81972 h 896854"/>
                <a:gd name="connsiteX122" fmla="*/ 495471 w 962634"/>
                <a:gd name="connsiteY122" fmla="*/ 78438 h 896854"/>
                <a:gd name="connsiteX123" fmla="*/ 523789 w 962634"/>
                <a:gd name="connsiteY123" fmla="*/ 78438 h 896854"/>
                <a:gd name="connsiteX124" fmla="*/ 523789 w 962634"/>
                <a:gd name="connsiteY124" fmla="*/ 81972 h 896854"/>
                <a:gd name="connsiteX125" fmla="*/ 467173 w 962634"/>
                <a:gd name="connsiteY125" fmla="*/ 81972 h 896854"/>
                <a:gd name="connsiteX126" fmla="*/ 438855 w 962634"/>
                <a:gd name="connsiteY126" fmla="*/ 81972 h 896854"/>
                <a:gd name="connsiteX127" fmla="*/ 438855 w 962634"/>
                <a:gd name="connsiteY127" fmla="*/ 78438 h 896854"/>
                <a:gd name="connsiteX128" fmla="*/ 467173 w 962634"/>
                <a:gd name="connsiteY128" fmla="*/ 78438 h 896854"/>
                <a:gd name="connsiteX129" fmla="*/ 467173 w 962634"/>
                <a:gd name="connsiteY129" fmla="*/ 81972 h 896854"/>
                <a:gd name="connsiteX130" fmla="*/ 410556 w 962634"/>
                <a:gd name="connsiteY130" fmla="*/ 81972 h 896854"/>
                <a:gd name="connsiteX131" fmla="*/ 382191 w 962634"/>
                <a:gd name="connsiteY131" fmla="*/ 81972 h 896854"/>
                <a:gd name="connsiteX132" fmla="*/ 382191 w 962634"/>
                <a:gd name="connsiteY132" fmla="*/ 78438 h 896854"/>
                <a:gd name="connsiteX133" fmla="*/ 410508 w 962634"/>
                <a:gd name="connsiteY133" fmla="*/ 78438 h 896854"/>
                <a:gd name="connsiteX134" fmla="*/ 410556 w 962634"/>
                <a:gd name="connsiteY134" fmla="*/ 81972 h 896854"/>
                <a:gd name="connsiteX135" fmla="*/ 353920 w 962634"/>
                <a:gd name="connsiteY135" fmla="*/ 81972 h 896854"/>
                <a:gd name="connsiteX136" fmla="*/ 325622 w 962634"/>
                <a:gd name="connsiteY136" fmla="*/ 81972 h 896854"/>
                <a:gd name="connsiteX137" fmla="*/ 325622 w 962634"/>
                <a:gd name="connsiteY137" fmla="*/ 78438 h 896854"/>
                <a:gd name="connsiteX138" fmla="*/ 353920 w 962634"/>
                <a:gd name="connsiteY138" fmla="*/ 78438 h 896854"/>
                <a:gd name="connsiteX139" fmla="*/ 353920 w 962634"/>
                <a:gd name="connsiteY139" fmla="*/ 81972 h 896854"/>
                <a:gd name="connsiteX140" fmla="*/ 297304 w 962634"/>
                <a:gd name="connsiteY140" fmla="*/ 81972 h 896854"/>
                <a:gd name="connsiteX141" fmla="*/ 269005 w 962634"/>
                <a:gd name="connsiteY141" fmla="*/ 81972 h 896854"/>
                <a:gd name="connsiteX142" fmla="*/ 269005 w 962634"/>
                <a:gd name="connsiteY142" fmla="*/ 78438 h 896854"/>
                <a:gd name="connsiteX143" fmla="*/ 297304 w 962634"/>
                <a:gd name="connsiteY143" fmla="*/ 78438 h 896854"/>
                <a:gd name="connsiteX144" fmla="*/ 297304 w 962634"/>
                <a:gd name="connsiteY144" fmla="*/ 81972 h 896854"/>
                <a:gd name="connsiteX145" fmla="*/ 240687 w 962634"/>
                <a:gd name="connsiteY145" fmla="*/ 81972 h 896854"/>
                <a:gd name="connsiteX146" fmla="*/ 212388 w 962634"/>
                <a:gd name="connsiteY146" fmla="*/ 81972 h 896854"/>
                <a:gd name="connsiteX147" fmla="*/ 212388 w 962634"/>
                <a:gd name="connsiteY147" fmla="*/ 78438 h 896854"/>
                <a:gd name="connsiteX148" fmla="*/ 240687 w 962634"/>
                <a:gd name="connsiteY148" fmla="*/ 78438 h 896854"/>
                <a:gd name="connsiteX149" fmla="*/ 240687 w 962634"/>
                <a:gd name="connsiteY149" fmla="*/ 81972 h 896854"/>
                <a:gd name="connsiteX150" fmla="*/ 184071 w 962634"/>
                <a:gd name="connsiteY150" fmla="*/ 81972 h 896854"/>
                <a:gd name="connsiteX151" fmla="*/ 155753 w 962634"/>
                <a:gd name="connsiteY151" fmla="*/ 81972 h 896854"/>
                <a:gd name="connsiteX152" fmla="*/ 155753 w 962634"/>
                <a:gd name="connsiteY152" fmla="*/ 78438 h 896854"/>
                <a:gd name="connsiteX153" fmla="*/ 184051 w 962634"/>
                <a:gd name="connsiteY153" fmla="*/ 78438 h 896854"/>
                <a:gd name="connsiteX154" fmla="*/ 184071 w 962634"/>
                <a:gd name="connsiteY154" fmla="*/ 81972 h 896854"/>
                <a:gd name="connsiteX155" fmla="*/ 127454 w 962634"/>
                <a:gd name="connsiteY155" fmla="*/ 81972 h 896854"/>
                <a:gd name="connsiteX156" fmla="*/ 99136 w 962634"/>
                <a:gd name="connsiteY156" fmla="*/ 81972 h 896854"/>
                <a:gd name="connsiteX157" fmla="*/ 99136 w 962634"/>
                <a:gd name="connsiteY157" fmla="*/ 78438 h 896854"/>
                <a:gd name="connsiteX158" fmla="*/ 127454 w 962634"/>
                <a:gd name="connsiteY158" fmla="*/ 78438 h 896854"/>
                <a:gd name="connsiteX159" fmla="*/ 127454 w 962634"/>
                <a:gd name="connsiteY159" fmla="*/ 81972 h 896854"/>
                <a:gd name="connsiteX160" fmla="*/ 70837 w 962634"/>
                <a:gd name="connsiteY160" fmla="*/ 81972 h 896854"/>
                <a:gd name="connsiteX161" fmla="*/ 42520 w 962634"/>
                <a:gd name="connsiteY161" fmla="*/ 81972 h 896854"/>
                <a:gd name="connsiteX162" fmla="*/ 42520 w 962634"/>
                <a:gd name="connsiteY162" fmla="*/ 78438 h 896854"/>
                <a:gd name="connsiteX163" fmla="*/ 70837 w 962634"/>
                <a:gd name="connsiteY163" fmla="*/ 78438 h 896854"/>
                <a:gd name="connsiteX164" fmla="*/ 70837 w 962634"/>
                <a:gd name="connsiteY164" fmla="*/ 81972 h 896854"/>
                <a:gd name="connsiteX165" fmla="*/ 962635 w 962634"/>
                <a:gd name="connsiteY165" fmla="*/ 78438 h 896854"/>
                <a:gd name="connsiteX166" fmla="*/ 948433 w 962634"/>
                <a:gd name="connsiteY166" fmla="*/ 78438 h 896854"/>
                <a:gd name="connsiteX167" fmla="*/ 948433 w 962634"/>
                <a:gd name="connsiteY167" fmla="*/ 82001 h 896854"/>
                <a:gd name="connsiteX168" fmla="*/ 962635 w 962634"/>
                <a:gd name="connsiteY168" fmla="*/ 82001 h 896854"/>
                <a:gd name="connsiteX169" fmla="*/ 962635 w 962634"/>
                <a:gd name="connsiteY169" fmla="*/ 78438 h 896854"/>
                <a:gd name="connsiteX170" fmla="*/ 14202 w 962634"/>
                <a:gd name="connsiteY170" fmla="*/ 161496 h 896854"/>
                <a:gd name="connsiteX171" fmla="*/ 0 w 962634"/>
                <a:gd name="connsiteY171" fmla="*/ 161496 h 896854"/>
                <a:gd name="connsiteX172" fmla="*/ 0 w 962634"/>
                <a:gd name="connsiteY172" fmla="*/ 165059 h 896854"/>
                <a:gd name="connsiteX173" fmla="*/ 14202 w 962634"/>
                <a:gd name="connsiteY173" fmla="*/ 165059 h 896854"/>
                <a:gd name="connsiteX174" fmla="*/ 14202 w 962634"/>
                <a:gd name="connsiteY174" fmla="*/ 161496 h 896854"/>
                <a:gd name="connsiteX175" fmla="*/ 920115 w 962634"/>
                <a:gd name="connsiteY175" fmla="*/ 165040 h 896854"/>
                <a:gd name="connsiteX176" fmla="*/ 891826 w 962634"/>
                <a:gd name="connsiteY176" fmla="*/ 165040 h 896854"/>
                <a:gd name="connsiteX177" fmla="*/ 891826 w 962634"/>
                <a:gd name="connsiteY177" fmla="*/ 161496 h 896854"/>
                <a:gd name="connsiteX178" fmla="*/ 920115 w 962634"/>
                <a:gd name="connsiteY178" fmla="*/ 161496 h 896854"/>
                <a:gd name="connsiteX179" fmla="*/ 920115 w 962634"/>
                <a:gd name="connsiteY179" fmla="*/ 165040 h 896854"/>
                <a:gd name="connsiteX180" fmla="*/ 863498 w 962634"/>
                <a:gd name="connsiteY180" fmla="*/ 165040 h 896854"/>
                <a:gd name="connsiteX181" fmla="*/ 835181 w 962634"/>
                <a:gd name="connsiteY181" fmla="*/ 165040 h 896854"/>
                <a:gd name="connsiteX182" fmla="*/ 835181 w 962634"/>
                <a:gd name="connsiteY182" fmla="*/ 161496 h 896854"/>
                <a:gd name="connsiteX183" fmla="*/ 863498 w 962634"/>
                <a:gd name="connsiteY183" fmla="*/ 161496 h 896854"/>
                <a:gd name="connsiteX184" fmla="*/ 863498 w 962634"/>
                <a:gd name="connsiteY184" fmla="*/ 165040 h 896854"/>
                <a:gd name="connsiteX185" fmla="*/ 806891 w 962634"/>
                <a:gd name="connsiteY185" fmla="*/ 165040 h 896854"/>
                <a:gd name="connsiteX186" fmla="*/ 778478 w 962634"/>
                <a:gd name="connsiteY186" fmla="*/ 165040 h 896854"/>
                <a:gd name="connsiteX187" fmla="*/ 778478 w 962634"/>
                <a:gd name="connsiteY187" fmla="*/ 161496 h 896854"/>
                <a:gd name="connsiteX188" fmla="*/ 806796 w 962634"/>
                <a:gd name="connsiteY188" fmla="*/ 161496 h 896854"/>
                <a:gd name="connsiteX189" fmla="*/ 806891 w 962634"/>
                <a:gd name="connsiteY189" fmla="*/ 165040 h 896854"/>
                <a:gd name="connsiteX190" fmla="*/ 750275 w 962634"/>
                <a:gd name="connsiteY190" fmla="*/ 165040 h 896854"/>
                <a:gd name="connsiteX191" fmla="*/ 721957 w 962634"/>
                <a:gd name="connsiteY191" fmla="*/ 165040 h 896854"/>
                <a:gd name="connsiteX192" fmla="*/ 721957 w 962634"/>
                <a:gd name="connsiteY192" fmla="*/ 161496 h 896854"/>
                <a:gd name="connsiteX193" fmla="*/ 750275 w 962634"/>
                <a:gd name="connsiteY193" fmla="*/ 161496 h 896854"/>
                <a:gd name="connsiteX194" fmla="*/ 750275 w 962634"/>
                <a:gd name="connsiteY194" fmla="*/ 165040 h 896854"/>
                <a:gd name="connsiteX195" fmla="*/ 693630 w 962634"/>
                <a:gd name="connsiteY195" fmla="*/ 165040 h 896854"/>
                <a:gd name="connsiteX196" fmla="*/ 665340 w 962634"/>
                <a:gd name="connsiteY196" fmla="*/ 165040 h 896854"/>
                <a:gd name="connsiteX197" fmla="*/ 665340 w 962634"/>
                <a:gd name="connsiteY197" fmla="*/ 161496 h 896854"/>
                <a:gd name="connsiteX198" fmla="*/ 693630 w 962634"/>
                <a:gd name="connsiteY198" fmla="*/ 161496 h 896854"/>
                <a:gd name="connsiteX199" fmla="*/ 693630 w 962634"/>
                <a:gd name="connsiteY199" fmla="*/ 165040 h 896854"/>
                <a:gd name="connsiteX200" fmla="*/ 637022 w 962634"/>
                <a:gd name="connsiteY200" fmla="*/ 165040 h 896854"/>
                <a:gd name="connsiteX201" fmla="*/ 608724 w 962634"/>
                <a:gd name="connsiteY201" fmla="*/ 165040 h 896854"/>
                <a:gd name="connsiteX202" fmla="*/ 608724 w 962634"/>
                <a:gd name="connsiteY202" fmla="*/ 161496 h 896854"/>
                <a:gd name="connsiteX203" fmla="*/ 637022 w 962634"/>
                <a:gd name="connsiteY203" fmla="*/ 161496 h 896854"/>
                <a:gd name="connsiteX204" fmla="*/ 637022 w 962634"/>
                <a:gd name="connsiteY204" fmla="*/ 165040 h 896854"/>
                <a:gd name="connsiteX205" fmla="*/ 580406 w 962634"/>
                <a:gd name="connsiteY205" fmla="*/ 165040 h 896854"/>
                <a:gd name="connsiteX206" fmla="*/ 552088 w 962634"/>
                <a:gd name="connsiteY206" fmla="*/ 165040 h 896854"/>
                <a:gd name="connsiteX207" fmla="*/ 552088 w 962634"/>
                <a:gd name="connsiteY207" fmla="*/ 161496 h 896854"/>
                <a:gd name="connsiteX208" fmla="*/ 580339 w 962634"/>
                <a:gd name="connsiteY208" fmla="*/ 161496 h 896854"/>
                <a:gd name="connsiteX209" fmla="*/ 580406 w 962634"/>
                <a:gd name="connsiteY209" fmla="*/ 165040 h 896854"/>
                <a:gd name="connsiteX210" fmla="*/ 523789 w 962634"/>
                <a:gd name="connsiteY210" fmla="*/ 165040 h 896854"/>
                <a:gd name="connsiteX211" fmla="*/ 495471 w 962634"/>
                <a:gd name="connsiteY211" fmla="*/ 165040 h 896854"/>
                <a:gd name="connsiteX212" fmla="*/ 495471 w 962634"/>
                <a:gd name="connsiteY212" fmla="*/ 161496 h 896854"/>
                <a:gd name="connsiteX213" fmla="*/ 523789 w 962634"/>
                <a:gd name="connsiteY213" fmla="*/ 161496 h 896854"/>
                <a:gd name="connsiteX214" fmla="*/ 523789 w 962634"/>
                <a:gd name="connsiteY214" fmla="*/ 165040 h 896854"/>
                <a:gd name="connsiteX215" fmla="*/ 467173 w 962634"/>
                <a:gd name="connsiteY215" fmla="*/ 165040 h 896854"/>
                <a:gd name="connsiteX216" fmla="*/ 438855 w 962634"/>
                <a:gd name="connsiteY216" fmla="*/ 165040 h 896854"/>
                <a:gd name="connsiteX217" fmla="*/ 438855 w 962634"/>
                <a:gd name="connsiteY217" fmla="*/ 161496 h 896854"/>
                <a:gd name="connsiteX218" fmla="*/ 467173 w 962634"/>
                <a:gd name="connsiteY218" fmla="*/ 161496 h 896854"/>
                <a:gd name="connsiteX219" fmla="*/ 467173 w 962634"/>
                <a:gd name="connsiteY219" fmla="*/ 165040 h 896854"/>
                <a:gd name="connsiteX220" fmla="*/ 410556 w 962634"/>
                <a:gd name="connsiteY220" fmla="*/ 165040 h 896854"/>
                <a:gd name="connsiteX221" fmla="*/ 382191 w 962634"/>
                <a:gd name="connsiteY221" fmla="*/ 165040 h 896854"/>
                <a:gd name="connsiteX222" fmla="*/ 382191 w 962634"/>
                <a:gd name="connsiteY222" fmla="*/ 161496 h 896854"/>
                <a:gd name="connsiteX223" fmla="*/ 410508 w 962634"/>
                <a:gd name="connsiteY223" fmla="*/ 161496 h 896854"/>
                <a:gd name="connsiteX224" fmla="*/ 410556 w 962634"/>
                <a:gd name="connsiteY224" fmla="*/ 165040 h 896854"/>
                <a:gd name="connsiteX225" fmla="*/ 353920 w 962634"/>
                <a:gd name="connsiteY225" fmla="*/ 165040 h 896854"/>
                <a:gd name="connsiteX226" fmla="*/ 325622 w 962634"/>
                <a:gd name="connsiteY226" fmla="*/ 165040 h 896854"/>
                <a:gd name="connsiteX227" fmla="*/ 325622 w 962634"/>
                <a:gd name="connsiteY227" fmla="*/ 161496 h 896854"/>
                <a:gd name="connsiteX228" fmla="*/ 353920 w 962634"/>
                <a:gd name="connsiteY228" fmla="*/ 161496 h 896854"/>
                <a:gd name="connsiteX229" fmla="*/ 353920 w 962634"/>
                <a:gd name="connsiteY229" fmla="*/ 165040 h 896854"/>
                <a:gd name="connsiteX230" fmla="*/ 297304 w 962634"/>
                <a:gd name="connsiteY230" fmla="*/ 165040 h 896854"/>
                <a:gd name="connsiteX231" fmla="*/ 269005 w 962634"/>
                <a:gd name="connsiteY231" fmla="*/ 165040 h 896854"/>
                <a:gd name="connsiteX232" fmla="*/ 269005 w 962634"/>
                <a:gd name="connsiteY232" fmla="*/ 161496 h 896854"/>
                <a:gd name="connsiteX233" fmla="*/ 297304 w 962634"/>
                <a:gd name="connsiteY233" fmla="*/ 161496 h 896854"/>
                <a:gd name="connsiteX234" fmla="*/ 297304 w 962634"/>
                <a:gd name="connsiteY234" fmla="*/ 165040 h 896854"/>
                <a:gd name="connsiteX235" fmla="*/ 240687 w 962634"/>
                <a:gd name="connsiteY235" fmla="*/ 165040 h 896854"/>
                <a:gd name="connsiteX236" fmla="*/ 212388 w 962634"/>
                <a:gd name="connsiteY236" fmla="*/ 165040 h 896854"/>
                <a:gd name="connsiteX237" fmla="*/ 212388 w 962634"/>
                <a:gd name="connsiteY237" fmla="*/ 161496 h 896854"/>
                <a:gd name="connsiteX238" fmla="*/ 240687 w 962634"/>
                <a:gd name="connsiteY238" fmla="*/ 161496 h 896854"/>
                <a:gd name="connsiteX239" fmla="*/ 240687 w 962634"/>
                <a:gd name="connsiteY239" fmla="*/ 165040 h 896854"/>
                <a:gd name="connsiteX240" fmla="*/ 184071 w 962634"/>
                <a:gd name="connsiteY240" fmla="*/ 165040 h 896854"/>
                <a:gd name="connsiteX241" fmla="*/ 155753 w 962634"/>
                <a:gd name="connsiteY241" fmla="*/ 165040 h 896854"/>
                <a:gd name="connsiteX242" fmla="*/ 155753 w 962634"/>
                <a:gd name="connsiteY242" fmla="*/ 161496 h 896854"/>
                <a:gd name="connsiteX243" fmla="*/ 184051 w 962634"/>
                <a:gd name="connsiteY243" fmla="*/ 161496 h 896854"/>
                <a:gd name="connsiteX244" fmla="*/ 184071 w 962634"/>
                <a:gd name="connsiteY244" fmla="*/ 165040 h 896854"/>
                <a:gd name="connsiteX245" fmla="*/ 127454 w 962634"/>
                <a:gd name="connsiteY245" fmla="*/ 165040 h 896854"/>
                <a:gd name="connsiteX246" fmla="*/ 99136 w 962634"/>
                <a:gd name="connsiteY246" fmla="*/ 165040 h 896854"/>
                <a:gd name="connsiteX247" fmla="*/ 99136 w 962634"/>
                <a:gd name="connsiteY247" fmla="*/ 161496 h 896854"/>
                <a:gd name="connsiteX248" fmla="*/ 127454 w 962634"/>
                <a:gd name="connsiteY248" fmla="*/ 161496 h 896854"/>
                <a:gd name="connsiteX249" fmla="*/ 127454 w 962634"/>
                <a:gd name="connsiteY249" fmla="*/ 165040 h 896854"/>
                <a:gd name="connsiteX250" fmla="*/ 70837 w 962634"/>
                <a:gd name="connsiteY250" fmla="*/ 165040 h 896854"/>
                <a:gd name="connsiteX251" fmla="*/ 42520 w 962634"/>
                <a:gd name="connsiteY251" fmla="*/ 165040 h 896854"/>
                <a:gd name="connsiteX252" fmla="*/ 42520 w 962634"/>
                <a:gd name="connsiteY252" fmla="*/ 161496 h 896854"/>
                <a:gd name="connsiteX253" fmla="*/ 70837 w 962634"/>
                <a:gd name="connsiteY253" fmla="*/ 161496 h 896854"/>
                <a:gd name="connsiteX254" fmla="*/ 70837 w 962634"/>
                <a:gd name="connsiteY254" fmla="*/ 165040 h 896854"/>
                <a:gd name="connsiteX255" fmla="*/ 962635 w 962634"/>
                <a:gd name="connsiteY255" fmla="*/ 161496 h 896854"/>
                <a:gd name="connsiteX256" fmla="*/ 948433 w 962634"/>
                <a:gd name="connsiteY256" fmla="*/ 161496 h 896854"/>
                <a:gd name="connsiteX257" fmla="*/ 948433 w 962634"/>
                <a:gd name="connsiteY257" fmla="*/ 165059 h 896854"/>
                <a:gd name="connsiteX258" fmla="*/ 962635 w 962634"/>
                <a:gd name="connsiteY258" fmla="*/ 165059 h 896854"/>
                <a:gd name="connsiteX259" fmla="*/ 962635 w 962634"/>
                <a:gd name="connsiteY259" fmla="*/ 161496 h 896854"/>
                <a:gd name="connsiteX260" fmla="*/ 14202 w 962634"/>
                <a:gd name="connsiteY260" fmla="*/ 244564 h 896854"/>
                <a:gd name="connsiteX261" fmla="*/ 0 w 962634"/>
                <a:gd name="connsiteY261" fmla="*/ 244564 h 896854"/>
                <a:gd name="connsiteX262" fmla="*/ 0 w 962634"/>
                <a:gd name="connsiteY262" fmla="*/ 248126 h 896854"/>
                <a:gd name="connsiteX263" fmla="*/ 14202 w 962634"/>
                <a:gd name="connsiteY263" fmla="*/ 248126 h 896854"/>
                <a:gd name="connsiteX264" fmla="*/ 14202 w 962634"/>
                <a:gd name="connsiteY264" fmla="*/ 244564 h 896854"/>
                <a:gd name="connsiteX265" fmla="*/ 920115 w 962634"/>
                <a:gd name="connsiteY265" fmla="*/ 248107 h 896854"/>
                <a:gd name="connsiteX266" fmla="*/ 891826 w 962634"/>
                <a:gd name="connsiteY266" fmla="*/ 248107 h 896854"/>
                <a:gd name="connsiteX267" fmla="*/ 891826 w 962634"/>
                <a:gd name="connsiteY267" fmla="*/ 244564 h 896854"/>
                <a:gd name="connsiteX268" fmla="*/ 920115 w 962634"/>
                <a:gd name="connsiteY268" fmla="*/ 244564 h 896854"/>
                <a:gd name="connsiteX269" fmla="*/ 920115 w 962634"/>
                <a:gd name="connsiteY269" fmla="*/ 248107 h 896854"/>
                <a:gd name="connsiteX270" fmla="*/ 863498 w 962634"/>
                <a:gd name="connsiteY270" fmla="*/ 248107 h 896854"/>
                <a:gd name="connsiteX271" fmla="*/ 835181 w 962634"/>
                <a:gd name="connsiteY271" fmla="*/ 248107 h 896854"/>
                <a:gd name="connsiteX272" fmla="*/ 835181 w 962634"/>
                <a:gd name="connsiteY272" fmla="*/ 244564 h 896854"/>
                <a:gd name="connsiteX273" fmla="*/ 863498 w 962634"/>
                <a:gd name="connsiteY273" fmla="*/ 244564 h 896854"/>
                <a:gd name="connsiteX274" fmla="*/ 863498 w 962634"/>
                <a:gd name="connsiteY274" fmla="*/ 248107 h 896854"/>
                <a:gd name="connsiteX275" fmla="*/ 806891 w 962634"/>
                <a:gd name="connsiteY275" fmla="*/ 248107 h 896854"/>
                <a:gd name="connsiteX276" fmla="*/ 778478 w 962634"/>
                <a:gd name="connsiteY276" fmla="*/ 248107 h 896854"/>
                <a:gd name="connsiteX277" fmla="*/ 778478 w 962634"/>
                <a:gd name="connsiteY277" fmla="*/ 244564 h 896854"/>
                <a:gd name="connsiteX278" fmla="*/ 806796 w 962634"/>
                <a:gd name="connsiteY278" fmla="*/ 244564 h 896854"/>
                <a:gd name="connsiteX279" fmla="*/ 806891 w 962634"/>
                <a:gd name="connsiteY279" fmla="*/ 248107 h 896854"/>
                <a:gd name="connsiteX280" fmla="*/ 750275 w 962634"/>
                <a:gd name="connsiteY280" fmla="*/ 248107 h 896854"/>
                <a:gd name="connsiteX281" fmla="*/ 721957 w 962634"/>
                <a:gd name="connsiteY281" fmla="*/ 248107 h 896854"/>
                <a:gd name="connsiteX282" fmla="*/ 721957 w 962634"/>
                <a:gd name="connsiteY282" fmla="*/ 244564 h 896854"/>
                <a:gd name="connsiteX283" fmla="*/ 750275 w 962634"/>
                <a:gd name="connsiteY283" fmla="*/ 244564 h 896854"/>
                <a:gd name="connsiteX284" fmla="*/ 750275 w 962634"/>
                <a:gd name="connsiteY284" fmla="*/ 248107 h 896854"/>
                <a:gd name="connsiteX285" fmla="*/ 693630 w 962634"/>
                <a:gd name="connsiteY285" fmla="*/ 248107 h 896854"/>
                <a:gd name="connsiteX286" fmla="*/ 665340 w 962634"/>
                <a:gd name="connsiteY286" fmla="*/ 248107 h 896854"/>
                <a:gd name="connsiteX287" fmla="*/ 665340 w 962634"/>
                <a:gd name="connsiteY287" fmla="*/ 244564 h 896854"/>
                <a:gd name="connsiteX288" fmla="*/ 693630 w 962634"/>
                <a:gd name="connsiteY288" fmla="*/ 244564 h 896854"/>
                <a:gd name="connsiteX289" fmla="*/ 693630 w 962634"/>
                <a:gd name="connsiteY289" fmla="*/ 248107 h 896854"/>
                <a:gd name="connsiteX290" fmla="*/ 637022 w 962634"/>
                <a:gd name="connsiteY290" fmla="*/ 248107 h 896854"/>
                <a:gd name="connsiteX291" fmla="*/ 608724 w 962634"/>
                <a:gd name="connsiteY291" fmla="*/ 248107 h 896854"/>
                <a:gd name="connsiteX292" fmla="*/ 608724 w 962634"/>
                <a:gd name="connsiteY292" fmla="*/ 244564 h 896854"/>
                <a:gd name="connsiteX293" fmla="*/ 637022 w 962634"/>
                <a:gd name="connsiteY293" fmla="*/ 244564 h 896854"/>
                <a:gd name="connsiteX294" fmla="*/ 637022 w 962634"/>
                <a:gd name="connsiteY294" fmla="*/ 248107 h 896854"/>
                <a:gd name="connsiteX295" fmla="*/ 580406 w 962634"/>
                <a:gd name="connsiteY295" fmla="*/ 248107 h 896854"/>
                <a:gd name="connsiteX296" fmla="*/ 552088 w 962634"/>
                <a:gd name="connsiteY296" fmla="*/ 248107 h 896854"/>
                <a:gd name="connsiteX297" fmla="*/ 552088 w 962634"/>
                <a:gd name="connsiteY297" fmla="*/ 244564 h 896854"/>
                <a:gd name="connsiteX298" fmla="*/ 580339 w 962634"/>
                <a:gd name="connsiteY298" fmla="*/ 244564 h 896854"/>
                <a:gd name="connsiteX299" fmla="*/ 580406 w 962634"/>
                <a:gd name="connsiteY299" fmla="*/ 248107 h 896854"/>
                <a:gd name="connsiteX300" fmla="*/ 523789 w 962634"/>
                <a:gd name="connsiteY300" fmla="*/ 248107 h 896854"/>
                <a:gd name="connsiteX301" fmla="*/ 495471 w 962634"/>
                <a:gd name="connsiteY301" fmla="*/ 248107 h 896854"/>
                <a:gd name="connsiteX302" fmla="*/ 495471 w 962634"/>
                <a:gd name="connsiteY302" fmla="*/ 244564 h 896854"/>
                <a:gd name="connsiteX303" fmla="*/ 523789 w 962634"/>
                <a:gd name="connsiteY303" fmla="*/ 244564 h 896854"/>
                <a:gd name="connsiteX304" fmla="*/ 523789 w 962634"/>
                <a:gd name="connsiteY304" fmla="*/ 248107 h 896854"/>
                <a:gd name="connsiteX305" fmla="*/ 467173 w 962634"/>
                <a:gd name="connsiteY305" fmla="*/ 248107 h 896854"/>
                <a:gd name="connsiteX306" fmla="*/ 438855 w 962634"/>
                <a:gd name="connsiteY306" fmla="*/ 248107 h 896854"/>
                <a:gd name="connsiteX307" fmla="*/ 438855 w 962634"/>
                <a:gd name="connsiteY307" fmla="*/ 244564 h 896854"/>
                <a:gd name="connsiteX308" fmla="*/ 467173 w 962634"/>
                <a:gd name="connsiteY308" fmla="*/ 244564 h 896854"/>
                <a:gd name="connsiteX309" fmla="*/ 467173 w 962634"/>
                <a:gd name="connsiteY309" fmla="*/ 248107 h 896854"/>
                <a:gd name="connsiteX310" fmla="*/ 410556 w 962634"/>
                <a:gd name="connsiteY310" fmla="*/ 248107 h 896854"/>
                <a:gd name="connsiteX311" fmla="*/ 382191 w 962634"/>
                <a:gd name="connsiteY311" fmla="*/ 248107 h 896854"/>
                <a:gd name="connsiteX312" fmla="*/ 382191 w 962634"/>
                <a:gd name="connsiteY312" fmla="*/ 244564 h 896854"/>
                <a:gd name="connsiteX313" fmla="*/ 410508 w 962634"/>
                <a:gd name="connsiteY313" fmla="*/ 244564 h 896854"/>
                <a:gd name="connsiteX314" fmla="*/ 410556 w 962634"/>
                <a:gd name="connsiteY314" fmla="*/ 248107 h 896854"/>
                <a:gd name="connsiteX315" fmla="*/ 353920 w 962634"/>
                <a:gd name="connsiteY315" fmla="*/ 248107 h 896854"/>
                <a:gd name="connsiteX316" fmla="*/ 325622 w 962634"/>
                <a:gd name="connsiteY316" fmla="*/ 248107 h 896854"/>
                <a:gd name="connsiteX317" fmla="*/ 325622 w 962634"/>
                <a:gd name="connsiteY317" fmla="*/ 244564 h 896854"/>
                <a:gd name="connsiteX318" fmla="*/ 353920 w 962634"/>
                <a:gd name="connsiteY318" fmla="*/ 244564 h 896854"/>
                <a:gd name="connsiteX319" fmla="*/ 353920 w 962634"/>
                <a:gd name="connsiteY319" fmla="*/ 248107 h 896854"/>
                <a:gd name="connsiteX320" fmla="*/ 297304 w 962634"/>
                <a:gd name="connsiteY320" fmla="*/ 248107 h 896854"/>
                <a:gd name="connsiteX321" fmla="*/ 269005 w 962634"/>
                <a:gd name="connsiteY321" fmla="*/ 248107 h 896854"/>
                <a:gd name="connsiteX322" fmla="*/ 269005 w 962634"/>
                <a:gd name="connsiteY322" fmla="*/ 244564 h 896854"/>
                <a:gd name="connsiteX323" fmla="*/ 297304 w 962634"/>
                <a:gd name="connsiteY323" fmla="*/ 244564 h 896854"/>
                <a:gd name="connsiteX324" fmla="*/ 297304 w 962634"/>
                <a:gd name="connsiteY324" fmla="*/ 248107 h 896854"/>
                <a:gd name="connsiteX325" fmla="*/ 240687 w 962634"/>
                <a:gd name="connsiteY325" fmla="*/ 248107 h 896854"/>
                <a:gd name="connsiteX326" fmla="*/ 212388 w 962634"/>
                <a:gd name="connsiteY326" fmla="*/ 248107 h 896854"/>
                <a:gd name="connsiteX327" fmla="*/ 212388 w 962634"/>
                <a:gd name="connsiteY327" fmla="*/ 244564 h 896854"/>
                <a:gd name="connsiteX328" fmla="*/ 240687 w 962634"/>
                <a:gd name="connsiteY328" fmla="*/ 244564 h 896854"/>
                <a:gd name="connsiteX329" fmla="*/ 240687 w 962634"/>
                <a:gd name="connsiteY329" fmla="*/ 248107 h 896854"/>
                <a:gd name="connsiteX330" fmla="*/ 184071 w 962634"/>
                <a:gd name="connsiteY330" fmla="*/ 248107 h 896854"/>
                <a:gd name="connsiteX331" fmla="*/ 155753 w 962634"/>
                <a:gd name="connsiteY331" fmla="*/ 248107 h 896854"/>
                <a:gd name="connsiteX332" fmla="*/ 155753 w 962634"/>
                <a:gd name="connsiteY332" fmla="*/ 244564 h 896854"/>
                <a:gd name="connsiteX333" fmla="*/ 184051 w 962634"/>
                <a:gd name="connsiteY333" fmla="*/ 244564 h 896854"/>
                <a:gd name="connsiteX334" fmla="*/ 184071 w 962634"/>
                <a:gd name="connsiteY334" fmla="*/ 248107 h 896854"/>
                <a:gd name="connsiteX335" fmla="*/ 127454 w 962634"/>
                <a:gd name="connsiteY335" fmla="*/ 248107 h 896854"/>
                <a:gd name="connsiteX336" fmla="*/ 99136 w 962634"/>
                <a:gd name="connsiteY336" fmla="*/ 248107 h 896854"/>
                <a:gd name="connsiteX337" fmla="*/ 99136 w 962634"/>
                <a:gd name="connsiteY337" fmla="*/ 244564 h 896854"/>
                <a:gd name="connsiteX338" fmla="*/ 127454 w 962634"/>
                <a:gd name="connsiteY338" fmla="*/ 244564 h 896854"/>
                <a:gd name="connsiteX339" fmla="*/ 127454 w 962634"/>
                <a:gd name="connsiteY339" fmla="*/ 248107 h 896854"/>
                <a:gd name="connsiteX340" fmla="*/ 70837 w 962634"/>
                <a:gd name="connsiteY340" fmla="*/ 248107 h 896854"/>
                <a:gd name="connsiteX341" fmla="*/ 42520 w 962634"/>
                <a:gd name="connsiteY341" fmla="*/ 248107 h 896854"/>
                <a:gd name="connsiteX342" fmla="*/ 42520 w 962634"/>
                <a:gd name="connsiteY342" fmla="*/ 244564 h 896854"/>
                <a:gd name="connsiteX343" fmla="*/ 70837 w 962634"/>
                <a:gd name="connsiteY343" fmla="*/ 244564 h 896854"/>
                <a:gd name="connsiteX344" fmla="*/ 70837 w 962634"/>
                <a:gd name="connsiteY344" fmla="*/ 248107 h 896854"/>
                <a:gd name="connsiteX345" fmla="*/ 962635 w 962634"/>
                <a:gd name="connsiteY345" fmla="*/ 244564 h 896854"/>
                <a:gd name="connsiteX346" fmla="*/ 948433 w 962634"/>
                <a:gd name="connsiteY346" fmla="*/ 244564 h 896854"/>
                <a:gd name="connsiteX347" fmla="*/ 948433 w 962634"/>
                <a:gd name="connsiteY347" fmla="*/ 248126 h 896854"/>
                <a:gd name="connsiteX348" fmla="*/ 962635 w 962634"/>
                <a:gd name="connsiteY348" fmla="*/ 248126 h 896854"/>
                <a:gd name="connsiteX349" fmla="*/ 962635 w 962634"/>
                <a:gd name="connsiteY349" fmla="*/ 244564 h 896854"/>
                <a:gd name="connsiteX350" fmla="*/ 14202 w 962634"/>
                <a:gd name="connsiteY350" fmla="*/ 327631 h 896854"/>
                <a:gd name="connsiteX351" fmla="*/ 0 w 962634"/>
                <a:gd name="connsiteY351" fmla="*/ 327631 h 896854"/>
                <a:gd name="connsiteX352" fmla="*/ 0 w 962634"/>
                <a:gd name="connsiteY352" fmla="*/ 331194 h 896854"/>
                <a:gd name="connsiteX353" fmla="*/ 14202 w 962634"/>
                <a:gd name="connsiteY353" fmla="*/ 331194 h 896854"/>
                <a:gd name="connsiteX354" fmla="*/ 14202 w 962634"/>
                <a:gd name="connsiteY354" fmla="*/ 327631 h 896854"/>
                <a:gd name="connsiteX355" fmla="*/ 920115 w 962634"/>
                <a:gd name="connsiteY355" fmla="*/ 331213 h 896854"/>
                <a:gd name="connsiteX356" fmla="*/ 891826 w 962634"/>
                <a:gd name="connsiteY356" fmla="*/ 331213 h 896854"/>
                <a:gd name="connsiteX357" fmla="*/ 891826 w 962634"/>
                <a:gd name="connsiteY357" fmla="*/ 327650 h 896854"/>
                <a:gd name="connsiteX358" fmla="*/ 920115 w 962634"/>
                <a:gd name="connsiteY358" fmla="*/ 327650 h 896854"/>
                <a:gd name="connsiteX359" fmla="*/ 920115 w 962634"/>
                <a:gd name="connsiteY359" fmla="*/ 331213 h 896854"/>
                <a:gd name="connsiteX360" fmla="*/ 863498 w 962634"/>
                <a:gd name="connsiteY360" fmla="*/ 331213 h 896854"/>
                <a:gd name="connsiteX361" fmla="*/ 835181 w 962634"/>
                <a:gd name="connsiteY361" fmla="*/ 331213 h 896854"/>
                <a:gd name="connsiteX362" fmla="*/ 835181 w 962634"/>
                <a:gd name="connsiteY362" fmla="*/ 327650 h 896854"/>
                <a:gd name="connsiteX363" fmla="*/ 863498 w 962634"/>
                <a:gd name="connsiteY363" fmla="*/ 327650 h 896854"/>
                <a:gd name="connsiteX364" fmla="*/ 863498 w 962634"/>
                <a:gd name="connsiteY364" fmla="*/ 331213 h 896854"/>
                <a:gd name="connsiteX365" fmla="*/ 806891 w 962634"/>
                <a:gd name="connsiteY365" fmla="*/ 331213 h 896854"/>
                <a:gd name="connsiteX366" fmla="*/ 778478 w 962634"/>
                <a:gd name="connsiteY366" fmla="*/ 331213 h 896854"/>
                <a:gd name="connsiteX367" fmla="*/ 778478 w 962634"/>
                <a:gd name="connsiteY367" fmla="*/ 327650 h 896854"/>
                <a:gd name="connsiteX368" fmla="*/ 806796 w 962634"/>
                <a:gd name="connsiteY368" fmla="*/ 327650 h 896854"/>
                <a:gd name="connsiteX369" fmla="*/ 806891 w 962634"/>
                <a:gd name="connsiteY369" fmla="*/ 331213 h 896854"/>
                <a:gd name="connsiteX370" fmla="*/ 750275 w 962634"/>
                <a:gd name="connsiteY370" fmla="*/ 331213 h 896854"/>
                <a:gd name="connsiteX371" fmla="*/ 721957 w 962634"/>
                <a:gd name="connsiteY371" fmla="*/ 331213 h 896854"/>
                <a:gd name="connsiteX372" fmla="*/ 721957 w 962634"/>
                <a:gd name="connsiteY372" fmla="*/ 327650 h 896854"/>
                <a:gd name="connsiteX373" fmla="*/ 750275 w 962634"/>
                <a:gd name="connsiteY373" fmla="*/ 327650 h 896854"/>
                <a:gd name="connsiteX374" fmla="*/ 750275 w 962634"/>
                <a:gd name="connsiteY374" fmla="*/ 331213 h 896854"/>
                <a:gd name="connsiteX375" fmla="*/ 693630 w 962634"/>
                <a:gd name="connsiteY375" fmla="*/ 331213 h 896854"/>
                <a:gd name="connsiteX376" fmla="*/ 665340 w 962634"/>
                <a:gd name="connsiteY376" fmla="*/ 331213 h 896854"/>
                <a:gd name="connsiteX377" fmla="*/ 665340 w 962634"/>
                <a:gd name="connsiteY377" fmla="*/ 327650 h 896854"/>
                <a:gd name="connsiteX378" fmla="*/ 693630 w 962634"/>
                <a:gd name="connsiteY378" fmla="*/ 327650 h 896854"/>
                <a:gd name="connsiteX379" fmla="*/ 693630 w 962634"/>
                <a:gd name="connsiteY379" fmla="*/ 331213 h 896854"/>
                <a:gd name="connsiteX380" fmla="*/ 637022 w 962634"/>
                <a:gd name="connsiteY380" fmla="*/ 331213 h 896854"/>
                <a:gd name="connsiteX381" fmla="*/ 608724 w 962634"/>
                <a:gd name="connsiteY381" fmla="*/ 331213 h 896854"/>
                <a:gd name="connsiteX382" fmla="*/ 608724 w 962634"/>
                <a:gd name="connsiteY382" fmla="*/ 327650 h 896854"/>
                <a:gd name="connsiteX383" fmla="*/ 637022 w 962634"/>
                <a:gd name="connsiteY383" fmla="*/ 327650 h 896854"/>
                <a:gd name="connsiteX384" fmla="*/ 637022 w 962634"/>
                <a:gd name="connsiteY384" fmla="*/ 331213 h 896854"/>
                <a:gd name="connsiteX385" fmla="*/ 580339 w 962634"/>
                <a:gd name="connsiteY385" fmla="*/ 331213 h 896854"/>
                <a:gd name="connsiteX386" fmla="*/ 552088 w 962634"/>
                <a:gd name="connsiteY386" fmla="*/ 331213 h 896854"/>
                <a:gd name="connsiteX387" fmla="*/ 552088 w 962634"/>
                <a:gd name="connsiteY387" fmla="*/ 327650 h 896854"/>
                <a:gd name="connsiteX388" fmla="*/ 580339 w 962634"/>
                <a:gd name="connsiteY388" fmla="*/ 327650 h 896854"/>
                <a:gd name="connsiteX389" fmla="*/ 580339 w 962634"/>
                <a:gd name="connsiteY389" fmla="*/ 331213 h 896854"/>
                <a:gd name="connsiteX390" fmla="*/ 523723 w 962634"/>
                <a:gd name="connsiteY390" fmla="*/ 331213 h 896854"/>
                <a:gd name="connsiteX391" fmla="*/ 495471 w 962634"/>
                <a:gd name="connsiteY391" fmla="*/ 331213 h 896854"/>
                <a:gd name="connsiteX392" fmla="*/ 495471 w 962634"/>
                <a:gd name="connsiteY392" fmla="*/ 327650 h 896854"/>
                <a:gd name="connsiteX393" fmla="*/ 523789 w 962634"/>
                <a:gd name="connsiteY393" fmla="*/ 327650 h 896854"/>
                <a:gd name="connsiteX394" fmla="*/ 523723 w 962634"/>
                <a:gd name="connsiteY394" fmla="*/ 331213 h 896854"/>
                <a:gd name="connsiteX395" fmla="*/ 467106 w 962634"/>
                <a:gd name="connsiteY395" fmla="*/ 331213 h 896854"/>
                <a:gd name="connsiteX396" fmla="*/ 438855 w 962634"/>
                <a:gd name="connsiteY396" fmla="*/ 331213 h 896854"/>
                <a:gd name="connsiteX397" fmla="*/ 438855 w 962634"/>
                <a:gd name="connsiteY397" fmla="*/ 327650 h 896854"/>
                <a:gd name="connsiteX398" fmla="*/ 467173 w 962634"/>
                <a:gd name="connsiteY398" fmla="*/ 327650 h 896854"/>
                <a:gd name="connsiteX399" fmla="*/ 467106 w 962634"/>
                <a:gd name="connsiteY399" fmla="*/ 331213 h 896854"/>
                <a:gd name="connsiteX400" fmla="*/ 410489 w 962634"/>
                <a:gd name="connsiteY400" fmla="*/ 331213 h 896854"/>
                <a:gd name="connsiteX401" fmla="*/ 382191 w 962634"/>
                <a:gd name="connsiteY401" fmla="*/ 331213 h 896854"/>
                <a:gd name="connsiteX402" fmla="*/ 382191 w 962634"/>
                <a:gd name="connsiteY402" fmla="*/ 327650 h 896854"/>
                <a:gd name="connsiteX403" fmla="*/ 410508 w 962634"/>
                <a:gd name="connsiteY403" fmla="*/ 327650 h 896854"/>
                <a:gd name="connsiteX404" fmla="*/ 410489 w 962634"/>
                <a:gd name="connsiteY404" fmla="*/ 331213 h 896854"/>
                <a:gd name="connsiteX405" fmla="*/ 353854 w 962634"/>
                <a:gd name="connsiteY405" fmla="*/ 331213 h 896854"/>
                <a:gd name="connsiteX406" fmla="*/ 325622 w 962634"/>
                <a:gd name="connsiteY406" fmla="*/ 331213 h 896854"/>
                <a:gd name="connsiteX407" fmla="*/ 325622 w 962634"/>
                <a:gd name="connsiteY407" fmla="*/ 327650 h 896854"/>
                <a:gd name="connsiteX408" fmla="*/ 353920 w 962634"/>
                <a:gd name="connsiteY408" fmla="*/ 327650 h 896854"/>
                <a:gd name="connsiteX409" fmla="*/ 353854 w 962634"/>
                <a:gd name="connsiteY409" fmla="*/ 331213 h 896854"/>
                <a:gd name="connsiteX410" fmla="*/ 297237 w 962634"/>
                <a:gd name="connsiteY410" fmla="*/ 331213 h 896854"/>
                <a:gd name="connsiteX411" fmla="*/ 269005 w 962634"/>
                <a:gd name="connsiteY411" fmla="*/ 331213 h 896854"/>
                <a:gd name="connsiteX412" fmla="*/ 269005 w 962634"/>
                <a:gd name="connsiteY412" fmla="*/ 327650 h 896854"/>
                <a:gd name="connsiteX413" fmla="*/ 297304 w 962634"/>
                <a:gd name="connsiteY413" fmla="*/ 327650 h 896854"/>
                <a:gd name="connsiteX414" fmla="*/ 297237 w 962634"/>
                <a:gd name="connsiteY414" fmla="*/ 331213 h 896854"/>
                <a:gd name="connsiteX415" fmla="*/ 240621 w 962634"/>
                <a:gd name="connsiteY415" fmla="*/ 331213 h 896854"/>
                <a:gd name="connsiteX416" fmla="*/ 212388 w 962634"/>
                <a:gd name="connsiteY416" fmla="*/ 331213 h 896854"/>
                <a:gd name="connsiteX417" fmla="*/ 212388 w 962634"/>
                <a:gd name="connsiteY417" fmla="*/ 327650 h 896854"/>
                <a:gd name="connsiteX418" fmla="*/ 240687 w 962634"/>
                <a:gd name="connsiteY418" fmla="*/ 327650 h 896854"/>
                <a:gd name="connsiteX419" fmla="*/ 240621 w 962634"/>
                <a:gd name="connsiteY419" fmla="*/ 331213 h 896854"/>
                <a:gd name="connsiteX420" fmla="*/ 184051 w 962634"/>
                <a:gd name="connsiteY420" fmla="*/ 331213 h 896854"/>
                <a:gd name="connsiteX421" fmla="*/ 155753 w 962634"/>
                <a:gd name="connsiteY421" fmla="*/ 331213 h 896854"/>
                <a:gd name="connsiteX422" fmla="*/ 155753 w 962634"/>
                <a:gd name="connsiteY422" fmla="*/ 327650 h 896854"/>
                <a:gd name="connsiteX423" fmla="*/ 184051 w 962634"/>
                <a:gd name="connsiteY423" fmla="*/ 327650 h 896854"/>
                <a:gd name="connsiteX424" fmla="*/ 184051 w 962634"/>
                <a:gd name="connsiteY424" fmla="*/ 331213 h 896854"/>
                <a:gd name="connsiteX425" fmla="*/ 127435 w 962634"/>
                <a:gd name="connsiteY425" fmla="*/ 331213 h 896854"/>
                <a:gd name="connsiteX426" fmla="*/ 99136 w 962634"/>
                <a:gd name="connsiteY426" fmla="*/ 331213 h 896854"/>
                <a:gd name="connsiteX427" fmla="*/ 99136 w 962634"/>
                <a:gd name="connsiteY427" fmla="*/ 327650 h 896854"/>
                <a:gd name="connsiteX428" fmla="*/ 127454 w 962634"/>
                <a:gd name="connsiteY428" fmla="*/ 327650 h 896854"/>
                <a:gd name="connsiteX429" fmla="*/ 127435 w 962634"/>
                <a:gd name="connsiteY429" fmla="*/ 331213 h 896854"/>
                <a:gd name="connsiteX430" fmla="*/ 70818 w 962634"/>
                <a:gd name="connsiteY430" fmla="*/ 331213 h 896854"/>
                <a:gd name="connsiteX431" fmla="*/ 42520 w 962634"/>
                <a:gd name="connsiteY431" fmla="*/ 331213 h 896854"/>
                <a:gd name="connsiteX432" fmla="*/ 42520 w 962634"/>
                <a:gd name="connsiteY432" fmla="*/ 327650 h 896854"/>
                <a:gd name="connsiteX433" fmla="*/ 70837 w 962634"/>
                <a:gd name="connsiteY433" fmla="*/ 327650 h 896854"/>
                <a:gd name="connsiteX434" fmla="*/ 70818 w 962634"/>
                <a:gd name="connsiteY434" fmla="*/ 331213 h 896854"/>
                <a:gd name="connsiteX435" fmla="*/ 962635 w 962634"/>
                <a:gd name="connsiteY435" fmla="*/ 327631 h 896854"/>
                <a:gd name="connsiteX436" fmla="*/ 948433 w 962634"/>
                <a:gd name="connsiteY436" fmla="*/ 327631 h 896854"/>
                <a:gd name="connsiteX437" fmla="*/ 948433 w 962634"/>
                <a:gd name="connsiteY437" fmla="*/ 331194 h 896854"/>
                <a:gd name="connsiteX438" fmla="*/ 962635 w 962634"/>
                <a:gd name="connsiteY438" fmla="*/ 331194 h 896854"/>
                <a:gd name="connsiteX439" fmla="*/ 962635 w 962634"/>
                <a:gd name="connsiteY439" fmla="*/ 327631 h 896854"/>
                <a:gd name="connsiteX440" fmla="*/ 14202 w 962634"/>
                <a:gd name="connsiteY440" fmla="*/ 410689 h 896854"/>
                <a:gd name="connsiteX441" fmla="*/ 0 w 962634"/>
                <a:gd name="connsiteY441" fmla="*/ 410689 h 896854"/>
                <a:gd name="connsiteX442" fmla="*/ 0 w 962634"/>
                <a:gd name="connsiteY442" fmla="*/ 414252 h 896854"/>
                <a:gd name="connsiteX443" fmla="*/ 14202 w 962634"/>
                <a:gd name="connsiteY443" fmla="*/ 414252 h 896854"/>
                <a:gd name="connsiteX444" fmla="*/ 14202 w 962634"/>
                <a:gd name="connsiteY444" fmla="*/ 410689 h 896854"/>
                <a:gd name="connsiteX445" fmla="*/ 920115 w 962634"/>
                <a:gd name="connsiteY445" fmla="*/ 414252 h 896854"/>
                <a:gd name="connsiteX446" fmla="*/ 891826 w 962634"/>
                <a:gd name="connsiteY446" fmla="*/ 414252 h 896854"/>
                <a:gd name="connsiteX447" fmla="*/ 891826 w 962634"/>
                <a:gd name="connsiteY447" fmla="*/ 410689 h 896854"/>
                <a:gd name="connsiteX448" fmla="*/ 920115 w 962634"/>
                <a:gd name="connsiteY448" fmla="*/ 410689 h 896854"/>
                <a:gd name="connsiteX449" fmla="*/ 920115 w 962634"/>
                <a:gd name="connsiteY449" fmla="*/ 414252 h 896854"/>
                <a:gd name="connsiteX450" fmla="*/ 863498 w 962634"/>
                <a:gd name="connsiteY450" fmla="*/ 414252 h 896854"/>
                <a:gd name="connsiteX451" fmla="*/ 835181 w 962634"/>
                <a:gd name="connsiteY451" fmla="*/ 414252 h 896854"/>
                <a:gd name="connsiteX452" fmla="*/ 835181 w 962634"/>
                <a:gd name="connsiteY452" fmla="*/ 410689 h 896854"/>
                <a:gd name="connsiteX453" fmla="*/ 863498 w 962634"/>
                <a:gd name="connsiteY453" fmla="*/ 410689 h 896854"/>
                <a:gd name="connsiteX454" fmla="*/ 863498 w 962634"/>
                <a:gd name="connsiteY454" fmla="*/ 414252 h 896854"/>
                <a:gd name="connsiteX455" fmla="*/ 806891 w 962634"/>
                <a:gd name="connsiteY455" fmla="*/ 414252 h 896854"/>
                <a:gd name="connsiteX456" fmla="*/ 778478 w 962634"/>
                <a:gd name="connsiteY456" fmla="*/ 414252 h 896854"/>
                <a:gd name="connsiteX457" fmla="*/ 778478 w 962634"/>
                <a:gd name="connsiteY457" fmla="*/ 410689 h 896854"/>
                <a:gd name="connsiteX458" fmla="*/ 806796 w 962634"/>
                <a:gd name="connsiteY458" fmla="*/ 410689 h 896854"/>
                <a:gd name="connsiteX459" fmla="*/ 806891 w 962634"/>
                <a:gd name="connsiteY459" fmla="*/ 414252 h 896854"/>
                <a:gd name="connsiteX460" fmla="*/ 750275 w 962634"/>
                <a:gd name="connsiteY460" fmla="*/ 414252 h 896854"/>
                <a:gd name="connsiteX461" fmla="*/ 721957 w 962634"/>
                <a:gd name="connsiteY461" fmla="*/ 414252 h 896854"/>
                <a:gd name="connsiteX462" fmla="*/ 721957 w 962634"/>
                <a:gd name="connsiteY462" fmla="*/ 410689 h 896854"/>
                <a:gd name="connsiteX463" fmla="*/ 750275 w 962634"/>
                <a:gd name="connsiteY463" fmla="*/ 410689 h 896854"/>
                <a:gd name="connsiteX464" fmla="*/ 750275 w 962634"/>
                <a:gd name="connsiteY464" fmla="*/ 414252 h 896854"/>
                <a:gd name="connsiteX465" fmla="*/ 693630 w 962634"/>
                <a:gd name="connsiteY465" fmla="*/ 414252 h 896854"/>
                <a:gd name="connsiteX466" fmla="*/ 665340 w 962634"/>
                <a:gd name="connsiteY466" fmla="*/ 414252 h 896854"/>
                <a:gd name="connsiteX467" fmla="*/ 665340 w 962634"/>
                <a:gd name="connsiteY467" fmla="*/ 410689 h 896854"/>
                <a:gd name="connsiteX468" fmla="*/ 693630 w 962634"/>
                <a:gd name="connsiteY468" fmla="*/ 410689 h 896854"/>
                <a:gd name="connsiteX469" fmla="*/ 693630 w 962634"/>
                <a:gd name="connsiteY469" fmla="*/ 414252 h 896854"/>
                <a:gd name="connsiteX470" fmla="*/ 637022 w 962634"/>
                <a:gd name="connsiteY470" fmla="*/ 414252 h 896854"/>
                <a:gd name="connsiteX471" fmla="*/ 608724 w 962634"/>
                <a:gd name="connsiteY471" fmla="*/ 414252 h 896854"/>
                <a:gd name="connsiteX472" fmla="*/ 608724 w 962634"/>
                <a:gd name="connsiteY472" fmla="*/ 410689 h 896854"/>
                <a:gd name="connsiteX473" fmla="*/ 637022 w 962634"/>
                <a:gd name="connsiteY473" fmla="*/ 410689 h 896854"/>
                <a:gd name="connsiteX474" fmla="*/ 637022 w 962634"/>
                <a:gd name="connsiteY474" fmla="*/ 414252 h 896854"/>
                <a:gd name="connsiteX475" fmla="*/ 580406 w 962634"/>
                <a:gd name="connsiteY475" fmla="*/ 414252 h 896854"/>
                <a:gd name="connsiteX476" fmla="*/ 552088 w 962634"/>
                <a:gd name="connsiteY476" fmla="*/ 414252 h 896854"/>
                <a:gd name="connsiteX477" fmla="*/ 552088 w 962634"/>
                <a:gd name="connsiteY477" fmla="*/ 410689 h 896854"/>
                <a:gd name="connsiteX478" fmla="*/ 580339 w 962634"/>
                <a:gd name="connsiteY478" fmla="*/ 410689 h 896854"/>
                <a:gd name="connsiteX479" fmla="*/ 580406 w 962634"/>
                <a:gd name="connsiteY479" fmla="*/ 414252 h 896854"/>
                <a:gd name="connsiteX480" fmla="*/ 523789 w 962634"/>
                <a:gd name="connsiteY480" fmla="*/ 414252 h 896854"/>
                <a:gd name="connsiteX481" fmla="*/ 495471 w 962634"/>
                <a:gd name="connsiteY481" fmla="*/ 414252 h 896854"/>
                <a:gd name="connsiteX482" fmla="*/ 495471 w 962634"/>
                <a:gd name="connsiteY482" fmla="*/ 410689 h 896854"/>
                <a:gd name="connsiteX483" fmla="*/ 523789 w 962634"/>
                <a:gd name="connsiteY483" fmla="*/ 410689 h 896854"/>
                <a:gd name="connsiteX484" fmla="*/ 523789 w 962634"/>
                <a:gd name="connsiteY484" fmla="*/ 414252 h 896854"/>
                <a:gd name="connsiteX485" fmla="*/ 467173 w 962634"/>
                <a:gd name="connsiteY485" fmla="*/ 414252 h 896854"/>
                <a:gd name="connsiteX486" fmla="*/ 438855 w 962634"/>
                <a:gd name="connsiteY486" fmla="*/ 414252 h 896854"/>
                <a:gd name="connsiteX487" fmla="*/ 438855 w 962634"/>
                <a:gd name="connsiteY487" fmla="*/ 410689 h 896854"/>
                <a:gd name="connsiteX488" fmla="*/ 467173 w 962634"/>
                <a:gd name="connsiteY488" fmla="*/ 410689 h 896854"/>
                <a:gd name="connsiteX489" fmla="*/ 467173 w 962634"/>
                <a:gd name="connsiteY489" fmla="*/ 414252 h 896854"/>
                <a:gd name="connsiteX490" fmla="*/ 410556 w 962634"/>
                <a:gd name="connsiteY490" fmla="*/ 414252 h 896854"/>
                <a:gd name="connsiteX491" fmla="*/ 382191 w 962634"/>
                <a:gd name="connsiteY491" fmla="*/ 414252 h 896854"/>
                <a:gd name="connsiteX492" fmla="*/ 382191 w 962634"/>
                <a:gd name="connsiteY492" fmla="*/ 410689 h 896854"/>
                <a:gd name="connsiteX493" fmla="*/ 410508 w 962634"/>
                <a:gd name="connsiteY493" fmla="*/ 410689 h 896854"/>
                <a:gd name="connsiteX494" fmla="*/ 410556 w 962634"/>
                <a:gd name="connsiteY494" fmla="*/ 414252 h 896854"/>
                <a:gd name="connsiteX495" fmla="*/ 353920 w 962634"/>
                <a:gd name="connsiteY495" fmla="*/ 414252 h 896854"/>
                <a:gd name="connsiteX496" fmla="*/ 325622 w 962634"/>
                <a:gd name="connsiteY496" fmla="*/ 414252 h 896854"/>
                <a:gd name="connsiteX497" fmla="*/ 325622 w 962634"/>
                <a:gd name="connsiteY497" fmla="*/ 410689 h 896854"/>
                <a:gd name="connsiteX498" fmla="*/ 353920 w 962634"/>
                <a:gd name="connsiteY498" fmla="*/ 410689 h 896854"/>
                <a:gd name="connsiteX499" fmla="*/ 353920 w 962634"/>
                <a:gd name="connsiteY499" fmla="*/ 414252 h 896854"/>
                <a:gd name="connsiteX500" fmla="*/ 297304 w 962634"/>
                <a:gd name="connsiteY500" fmla="*/ 414252 h 896854"/>
                <a:gd name="connsiteX501" fmla="*/ 269005 w 962634"/>
                <a:gd name="connsiteY501" fmla="*/ 414252 h 896854"/>
                <a:gd name="connsiteX502" fmla="*/ 269005 w 962634"/>
                <a:gd name="connsiteY502" fmla="*/ 410689 h 896854"/>
                <a:gd name="connsiteX503" fmla="*/ 297304 w 962634"/>
                <a:gd name="connsiteY503" fmla="*/ 410689 h 896854"/>
                <a:gd name="connsiteX504" fmla="*/ 297304 w 962634"/>
                <a:gd name="connsiteY504" fmla="*/ 414252 h 896854"/>
                <a:gd name="connsiteX505" fmla="*/ 240687 w 962634"/>
                <a:gd name="connsiteY505" fmla="*/ 414252 h 896854"/>
                <a:gd name="connsiteX506" fmla="*/ 212388 w 962634"/>
                <a:gd name="connsiteY506" fmla="*/ 414252 h 896854"/>
                <a:gd name="connsiteX507" fmla="*/ 212388 w 962634"/>
                <a:gd name="connsiteY507" fmla="*/ 410689 h 896854"/>
                <a:gd name="connsiteX508" fmla="*/ 240687 w 962634"/>
                <a:gd name="connsiteY508" fmla="*/ 410689 h 896854"/>
                <a:gd name="connsiteX509" fmla="*/ 240687 w 962634"/>
                <a:gd name="connsiteY509" fmla="*/ 414252 h 896854"/>
                <a:gd name="connsiteX510" fmla="*/ 184071 w 962634"/>
                <a:gd name="connsiteY510" fmla="*/ 414252 h 896854"/>
                <a:gd name="connsiteX511" fmla="*/ 155753 w 962634"/>
                <a:gd name="connsiteY511" fmla="*/ 414252 h 896854"/>
                <a:gd name="connsiteX512" fmla="*/ 155753 w 962634"/>
                <a:gd name="connsiteY512" fmla="*/ 410689 h 896854"/>
                <a:gd name="connsiteX513" fmla="*/ 184051 w 962634"/>
                <a:gd name="connsiteY513" fmla="*/ 410689 h 896854"/>
                <a:gd name="connsiteX514" fmla="*/ 184071 w 962634"/>
                <a:gd name="connsiteY514" fmla="*/ 414252 h 896854"/>
                <a:gd name="connsiteX515" fmla="*/ 127454 w 962634"/>
                <a:gd name="connsiteY515" fmla="*/ 414252 h 896854"/>
                <a:gd name="connsiteX516" fmla="*/ 99136 w 962634"/>
                <a:gd name="connsiteY516" fmla="*/ 414252 h 896854"/>
                <a:gd name="connsiteX517" fmla="*/ 99136 w 962634"/>
                <a:gd name="connsiteY517" fmla="*/ 410689 h 896854"/>
                <a:gd name="connsiteX518" fmla="*/ 127454 w 962634"/>
                <a:gd name="connsiteY518" fmla="*/ 410689 h 896854"/>
                <a:gd name="connsiteX519" fmla="*/ 127454 w 962634"/>
                <a:gd name="connsiteY519" fmla="*/ 414252 h 896854"/>
                <a:gd name="connsiteX520" fmla="*/ 70837 w 962634"/>
                <a:gd name="connsiteY520" fmla="*/ 414252 h 896854"/>
                <a:gd name="connsiteX521" fmla="*/ 42520 w 962634"/>
                <a:gd name="connsiteY521" fmla="*/ 414252 h 896854"/>
                <a:gd name="connsiteX522" fmla="*/ 42520 w 962634"/>
                <a:gd name="connsiteY522" fmla="*/ 410689 h 896854"/>
                <a:gd name="connsiteX523" fmla="*/ 70837 w 962634"/>
                <a:gd name="connsiteY523" fmla="*/ 410689 h 896854"/>
                <a:gd name="connsiteX524" fmla="*/ 70837 w 962634"/>
                <a:gd name="connsiteY524" fmla="*/ 414252 h 896854"/>
                <a:gd name="connsiteX525" fmla="*/ 962635 w 962634"/>
                <a:gd name="connsiteY525" fmla="*/ 410689 h 896854"/>
                <a:gd name="connsiteX526" fmla="*/ 948433 w 962634"/>
                <a:gd name="connsiteY526" fmla="*/ 410689 h 896854"/>
                <a:gd name="connsiteX527" fmla="*/ 948433 w 962634"/>
                <a:gd name="connsiteY527" fmla="*/ 414252 h 896854"/>
                <a:gd name="connsiteX528" fmla="*/ 962635 w 962634"/>
                <a:gd name="connsiteY528" fmla="*/ 414252 h 896854"/>
                <a:gd name="connsiteX529" fmla="*/ 962635 w 962634"/>
                <a:gd name="connsiteY529" fmla="*/ 410689 h 896854"/>
                <a:gd name="connsiteX530" fmla="*/ 98936 w 962634"/>
                <a:gd name="connsiteY530" fmla="*/ 482603 h 896854"/>
                <a:gd name="connsiteX531" fmla="*/ 84706 w 962634"/>
                <a:gd name="connsiteY531" fmla="*/ 482603 h 896854"/>
                <a:gd name="connsiteX532" fmla="*/ 84706 w 962634"/>
                <a:gd name="connsiteY532" fmla="*/ 486165 h 896854"/>
                <a:gd name="connsiteX533" fmla="*/ 98936 w 962634"/>
                <a:gd name="connsiteY533" fmla="*/ 486165 h 896854"/>
                <a:gd name="connsiteX534" fmla="*/ 98936 w 962634"/>
                <a:gd name="connsiteY534" fmla="*/ 482603 h 896854"/>
                <a:gd name="connsiteX535" fmla="*/ 919134 w 962634"/>
                <a:gd name="connsiteY535" fmla="*/ 486146 h 896854"/>
                <a:gd name="connsiteX536" fmla="*/ 889797 w 962634"/>
                <a:gd name="connsiteY536" fmla="*/ 486146 h 896854"/>
                <a:gd name="connsiteX537" fmla="*/ 889797 w 962634"/>
                <a:gd name="connsiteY537" fmla="*/ 482603 h 896854"/>
                <a:gd name="connsiteX538" fmla="*/ 919096 w 962634"/>
                <a:gd name="connsiteY538" fmla="*/ 482603 h 896854"/>
                <a:gd name="connsiteX539" fmla="*/ 919134 w 962634"/>
                <a:gd name="connsiteY539" fmla="*/ 486146 h 896854"/>
                <a:gd name="connsiteX540" fmla="*/ 860536 w 962634"/>
                <a:gd name="connsiteY540" fmla="*/ 486146 h 896854"/>
                <a:gd name="connsiteX541" fmla="*/ 831266 w 962634"/>
                <a:gd name="connsiteY541" fmla="*/ 486146 h 896854"/>
                <a:gd name="connsiteX542" fmla="*/ 831266 w 962634"/>
                <a:gd name="connsiteY542" fmla="*/ 482603 h 896854"/>
                <a:gd name="connsiteX543" fmla="*/ 860536 w 962634"/>
                <a:gd name="connsiteY543" fmla="*/ 482603 h 896854"/>
                <a:gd name="connsiteX544" fmla="*/ 860536 w 962634"/>
                <a:gd name="connsiteY544" fmla="*/ 486146 h 896854"/>
                <a:gd name="connsiteX545" fmla="*/ 801967 w 962634"/>
                <a:gd name="connsiteY545" fmla="*/ 486146 h 896854"/>
                <a:gd name="connsiteX546" fmla="*/ 772668 w 962634"/>
                <a:gd name="connsiteY546" fmla="*/ 486146 h 896854"/>
                <a:gd name="connsiteX547" fmla="*/ 772668 w 962634"/>
                <a:gd name="connsiteY547" fmla="*/ 482603 h 896854"/>
                <a:gd name="connsiteX548" fmla="*/ 801967 w 962634"/>
                <a:gd name="connsiteY548" fmla="*/ 482603 h 896854"/>
                <a:gd name="connsiteX549" fmla="*/ 801967 w 962634"/>
                <a:gd name="connsiteY549" fmla="*/ 486146 h 896854"/>
                <a:gd name="connsiteX550" fmla="*/ 743369 w 962634"/>
                <a:gd name="connsiteY550" fmla="*/ 486146 h 896854"/>
                <a:gd name="connsiteX551" fmla="*/ 714089 w 962634"/>
                <a:gd name="connsiteY551" fmla="*/ 486146 h 896854"/>
                <a:gd name="connsiteX552" fmla="*/ 714089 w 962634"/>
                <a:gd name="connsiteY552" fmla="*/ 482603 h 896854"/>
                <a:gd name="connsiteX553" fmla="*/ 743369 w 962634"/>
                <a:gd name="connsiteY553" fmla="*/ 482603 h 896854"/>
                <a:gd name="connsiteX554" fmla="*/ 743369 w 962634"/>
                <a:gd name="connsiteY554" fmla="*/ 486146 h 896854"/>
                <a:gd name="connsiteX555" fmla="*/ 684790 w 962634"/>
                <a:gd name="connsiteY555" fmla="*/ 486146 h 896854"/>
                <a:gd name="connsiteX556" fmla="*/ 655491 w 962634"/>
                <a:gd name="connsiteY556" fmla="*/ 486146 h 896854"/>
                <a:gd name="connsiteX557" fmla="*/ 655491 w 962634"/>
                <a:gd name="connsiteY557" fmla="*/ 482603 h 896854"/>
                <a:gd name="connsiteX558" fmla="*/ 684790 w 962634"/>
                <a:gd name="connsiteY558" fmla="*/ 482603 h 896854"/>
                <a:gd name="connsiteX559" fmla="*/ 684790 w 962634"/>
                <a:gd name="connsiteY559" fmla="*/ 486146 h 896854"/>
                <a:gd name="connsiteX560" fmla="*/ 626193 w 962634"/>
                <a:gd name="connsiteY560" fmla="*/ 486146 h 896854"/>
                <a:gd name="connsiteX561" fmla="*/ 596903 w 962634"/>
                <a:gd name="connsiteY561" fmla="*/ 486146 h 896854"/>
                <a:gd name="connsiteX562" fmla="*/ 596903 w 962634"/>
                <a:gd name="connsiteY562" fmla="*/ 482603 h 896854"/>
                <a:gd name="connsiteX563" fmla="*/ 626193 w 962634"/>
                <a:gd name="connsiteY563" fmla="*/ 482603 h 896854"/>
                <a:gd name="connsiteX564" fmla="*/ 626193 w 962634"/>
                <a:gd name="connsiteY564" fmla="*/ 486146 h 896854"/>
                <a:gd name="connsiteX565" fmla="*/ 567604 w 962634"/>
                <a:gd name="connsiteY565" fmla="*/ 486146 h 896854"/>
                <a:gd name="connsiteX566" fmla="*/ 538324 w 962634"/>
                <a:gd name="connsiteY566" fmla="*/ 486146 h 896854"/>
                <a:gd name="connsiteX567" fmla="*/ 538324 w 962634"/>
                <a:gd name="connsiteY567" fmla="*/ 482603 h 896854"/>
                <a:gd name="connsiteX568" fmla="*/ 567604 w 962634"/>
                <a:gd name="connsiteY568" fmla="*/ 482603 h 896854"/>
                <a:gd name="connsiteX569" fmla="*/ 567604 w 962634"/>
                <a:gd name="connsiteY569" fmla="*/ 486146 h 896854"/>
                <a:gd name="connsiteX570" fmla="*/ 509026 w 962634"/>
                <a:gd name="connsiteY570" fmla="*/ 486146 h 896854"/>
                <a:gd name="connsiteX571" fmla="*/ 479727 w 962634"/>
                <a:gd name="connsiteY571" fmla="*/ 486146 h 896854"/>
                <a:gd name="connsiteX572" fmla="*/ 479727 w 962634"/>
                <a:gd name="connsiteY572" fmla="*/ 482603 h 896854"/>
                <a:gd name="connsiteX573" fmla="*/ 509092 w 962634"/>
                <a:gd name="connsiteY573" fmla="*/ 482603 h 896854"/>
                <a:gd name="connsiteX574" fmla="*/ 509026 w 962634"/>
                <a:gd name="connsiteY574" fmla="*/ 486146 h 896854"/>
                <a:gd name="connsiteX575" fmla="*/ 450428 w 962634"/>
                <a:gd name="connsiteY575" fmla="*/ 486146 h 896854"/>
                <a:gd name="connsiteX576" fmla="*/ 421148 w 962634"/>
                <a:gd name="connsiteY576" fmla="*/ 486146 h 896854"/>
                <a:gd name="connsiteX577" fmla="*/ 421148 w 962634"/>
                <a:gd name="connsiteY577" fmla="*/ 482603 h 896854"/>
                <a:gd name="connsiteX578" fmla="*/ 450428 w 962634"/>
                <a:gd name="connsiteY578" fmla="*/ 482603 h 896854"/>
                <a:gd name="connsiteX579" fmla="*/ 450428 w 962634"/>
                <a:gd name="connsiteY579" fmla="*/ 486146 h 896854"/>
                <a:gd name="connsiteX580" fmla="*/ 391849 w 962634"/>
                <a:gd name="connsiteY580" fmla="*/ 486146 h 896854"/>
                <a:gd name="connsiteX581" fmla="*/ 362560 w 962634"/>
                <a:gd name="connsiteY581" fmla="*/ 486146 h 896854"/>
                <a:gd name="connsiteX582" fmla="*/ 362560 w 962634"/>
                <a:gd name="connsiteY582" fmla="*/ 482603 h 896854"/>
                <a:gd name="connsiteX583" fmla="*/ 391849 w 962634"/>
                <a:gd name="connsiteY583" fmla="*/ 482603 h 896854"/>
                <a:gd name="connsiteX584" fmla="*/ 391849 w 962634"/>
                <a:gd name="connsiteY584" fmla="*/ 486146 h 896854"/>
                <a:gd name="connsiteX585" fmla="*/ 333261 w 962634"/>
                <a:gd name="connsiteY585" fmla="*/ 486146 h 896854"/>
                <a:gd name="connsiteX586" fmla="*/ 303981 w 962634"/>
                <a:gd name="connsiteY586" fmla="*/ 486146 h 896854"/>
                <a:gd name="connsiteX587" fmla="*/ 303981 w 962634"/>
                <a:gd name="connsiteY587" fmla="*/ 482603 h 896854"/>
                <a:gd name="connsiteX588" fmla="*/ 333213 w 962634"/>
                <a:gd name="connsiteY588" fmla="*/ 482603 h 896854"/>
                <a:gd name="connsiteX589" fmla="*/ 333261 w 962634"/>
                <a:gd name="connsiteY589" fmla="*/ 486146 h 896854"/>
                <a:gd name="connsiteX590" fmla="*/ 274682 w 962634"/>
                <a:gd name="connsiteY590" fmla="*/ 486146 h 896854"/>
                <a:gd name="connsiteX591" fmla="*/ 245383 w 962634"/>
                <a:gd name="connsiteY591" fmla="*/ 486146 h 896854"/>
                <a:gd name="connsiteX592" fmla="*/ 245383 w 962634"/>
                <a:gd name="connsiteY592" fmla="*/ 482603 h 896854"/>
                <a:gd name="connsiteX593" fmla="*/ 274682 w 962634"/>
                <a:gd name="connsiteY593" fmla="*/ 482603 h 896854"/>
                <a:gd name="connsiteX594" fmla="*/ 274682 w 962634"/>
                <a:gd name="connsiteY594" fmla="*/ 486146 h 896854"/>
                <a:gd name="connsiteX595" fmla="*/ 216084 w 962634"/>
                <a:gd name="connsiteY595" fmla="*/ 486146 h 896854"/>
                <a:gd name="connsiteX596" fmla="*/ 186785 w 962634"/>
                <a:gd name="connsiteY596" fmla="*/ 486146 h 896854"/>
                <a:gd name="connsiteX597" fmla="*/ 186785 w 962634"/>
                <a:gd name="connsiteY597" fmla="*/ 482603 h 896854"/>
                <a:gd name="connsiteX598" fmla="*/ 216084 w 962634"/>
                <a:gd name="connsiteY598" fmla="*/ 482603 h 896854"/>
                <a:gd name="connsiteX599" fmla="*/ 216084 w 962634"/>
                <a:gd name="connsiteY599" fmla="*/ 486146 h 896854"/>
                <a:gd name="connsiteX600" fmla="*/ 157505 w 962634"/>
                <a:gd name="connsiteY600" fmla="*/ 486146 h 896854"/>
                <a:gd name="connsiteX601" fmla="*/ 128206 w 962634"/>
                <a:gd name="connsiteY601" fmla="*/ 486146 h 896854"/>
                <a:gd name="connsiteX602" fmla="*/ 128206 w 962634"/>
                <a:gd name="connsiteY602" fmla="*/ 482603 h 896854"/>
                <a:gd name="connsiteX603" fmla="*/ 157505 w 962634"/>
                <a:gd name="connsiteY603" fmla="*/ 482603 h 896854"/>
                <a:gd name="connsiteX604" fmla="*/ 157505 w 962634"/>
                <a:gd name="connsiteY604" fmla="*/ 486146 h 896854"/>
                <a:gd name="connsiteX605" fmla="*/ 962635 w 962634"/>
                <a:gd name="connsiteY605" fmla="*/ 482603 h 896854"/>
                <a:gd name="connsiteX606" fmla="*/ 948433 w 962634"/>
                <a:gd name="connsiteY606" fmla="*/ 482603 h 896854"/>
                <a:gd name="connsiteX607" fmla="*/ 948433 w 962634"/>
                <a:gd name="connsiteY607" fmla="*/ 486165 h 896854"/>
                <a:gd name="connsiteX608" fmla="*/ 962635 w 962634"/>
                <a:gd name="connsiteY608" fmla="*/ 486165 h 896854"/>
                <a:gd name="connsiteX609" fmla="*/ 962635 w 962634"/>
                <a:gd name="connsiteY609" fmla="*/ 482603 h 896854"/>
                <a:gd name="connsiteX610" fmla="*/ 14202 w 962634"/>
                <a:gd name="connsiteY610" fmla="*/ 561013 h 896854"/>
                <a:gd name="connsiteX611" fmla="*/ 0 w 962634"/>
                <a:gd name="connsiteY611" fmla="*/ 561013 h 896854"/>
                <a:gd name="connsiteX612" fmla="*/ 0 w 962634"/>
                <a:gd name="connsiteY612" fmla="*/ 564575 h 896854"/>
                <a:gd name="connsiteX613" fmla="*/ 14202 w 962634"/>
                <a:gd name="connsiteY613" fmla="*/ 564575 h 896854"/>
                <a:gd name="connsiteX614" fmla="*/ 14202 w 962634"/>
                <a:gd name="connsiteY614" fmla="*/ 561013 h 896854"/>
                <a:gd name="connsiteX615" fmla="*/ 920115 w 962634"/>
                <a:gd name="connsiteY615" fmla="*/ 564575 h 896854"/>
                <a:gd name="connsiteX616" fmla="*/ 891826 w 962634"/>
                <a:gd name="connsiteY616" fmla="*/ 564575 h 896854"/>
                <a:gd name="connsiteX617" fmla="*/ 891826 w 962634"/>
                <a:gd name="connsiteY617" fmla="*/ 561013 h 896854"/>
                <a:gd name="connsiteX618" fmla="*/ 920115 w 962634"/>
                <a:gd name="connsiteY618" fmla="*/ 561013 h 896854"/>
                <a:gd name="connsiteX619" fmla="*/ 920115 w 962634"/>
                <a:gd name="connsiteY619" fmla="*/ 564575 h 896854"/>
                <a:gd name="connsiteX620" fmla="*/ 863498 w 962634"/>
                <a:gd name="connsiteY620" fmla="*/ 564575 h 896854"/>
                <a:gd name="connsiteX621" fmla="*/ 835181 w 962634"/>
                <a:gd name="connsiteY621" fmla="*/ 564575 h 896854"/>
                <a:gd name="connsiteX622" fmla="*/ 835181 w 962634"/>
                <a:gd name="connsiteY622" fmla="*/ 561013 h 896854"/>
                <a:gd name="connsiteX623" fmla="*/ 863498 w 962634"/>
                <a:gd name="connsiteY623" fmla="*/ 561013 h 896854"/>
                <a:gd name="connsiteX624" fmla="*/ 863498 w 962634"/>
                <a:gd name="connsiteY624" fmla="*/ 564575 h 896854"/>
                <a:gd name="connsiteX625" fmla="*/ 806891 w 962634"/>
                <a:gd name="connsiteY625" fmla="*/ 564575 h 896854"/>
                <a:gd name="connsiteX626" fmla="*/ 778478 w 962634"/>
                <a:gd name="connsiteY626" fmla="*/ 564575 h 896854"/>
                <a:gd name="connsiteX627" fmla="*/ 778478 w 962634"/>
                <a:gd name="connsiteY627" fmla="*/ 561013 h 896854"/>
                <a:gd name="connsiteX628" fmla="*/ 806796 w 962634"/>
                <a:gd name="connsiteY628" fmla="*/ 561013 h 896854"/>
                <a:gd name="connsiteX629" fmla="*/ 806891 w 962634"/>
                <a:gd name="connsiteY629" fmla="*/ 564575 h 896854"/>
                <a:gd name="connsiteX630" fmla="*/ 750275 w 962634"/>
                <a:gd name="connsiteY630" fmla="*/ 564575 h 896854"/>
                <a:gd name="connsiteX631" fmla="*/ 721957 w 962634"/>
                <a:gd name="connsiteY631" fmla="*/ 564575 h 896854"/>
                <a:gd name="connsiteX632" fmla="*/ 721957 w 962634"/>
                <a:gd name="connsiteY632" fmla="*/ 561013 h 896854"/>
                <a:gd name="connsiteX633" fmla="*/ 750275 w 962634"/>
                <a:gd name="connsiteY633" fmla="*/ 561013 h 896854"/>
                <a:gd name="connsiteX634" fmla="*/ 750275 w 962634"/>
                <a:gd name="connsiteY634" fmla="*/ 564575 h 896854"/>
                <a:gd name="connsiteX635" fmla="*/ 693630 w 962634"/>
                <a:gd name="connsiteY635" fmla="*/ 564575 h 896854"/>
                <a:gd name="connsiteX636" fmla="*/ 665340 w 962634"/>
                <a:gd name="connsiteY636" fmla="*/ 564575 h 896854"/>
                <a:gd name="connsiteX637" fmla="*/ 665340 w 962634"/>
                <a:gd name="connsiteY637" fmla="*/ 561013 h 896854"/>
                <a:gd name="connsiteX638" fmla="*/ 693630 w 962634"/>
                <a:gd name="connsiteY638" fmla="*/ 561013 h 896854"/>
                <a:gd name="connsiteX639" fmla="*/ 693630 w 962634"/>
                <a:gd name="connsiteY639" fmla="*/ 564575 h 896854"/>
                <a:gd name="connsiteX640" fmla="*/ 637022 w 962634"/>
                <a:gd name="connsiteY640" fmla="*/ 564575 h 896854"/>
                <a:gd name="connsiteX641" fmla="*/ 608724 w 962634"/>
                <a:gd name="connsiteY641" fmla="*/ 564575 h 896854"/>
                <a:gd name="connsiteX642" fmla="*/ 608724 w 962634"/>
                <a:gd name="connsiteY642" fmla="*/ 561013 h 896854"/>
                <a:gd name="connsiteX643" fmla="*/ 637022 w 962634"/>
                <a:gd name="connsiteY643" fmla="*/ 561013 h 896854"/>
                <a:gd name="connsiteX644" fmla="*/ 637022 w 962634"/>
                <a:gd name="connsiteY644" fmla="*/ 564575 h 896854"/>
                <a:gd name="connsiteX645" fmla="*/ 580406 w 962634"/>
                <a:gd name="connsiteY645" fmla="*/ 564575 h 896854"/>
                <a:gd name="connsiteX646" fmla="*/ 552088 w 962634"/>
                <a:gd name="connsiteY646" fmla="*/ 564575 h 896854"/>
                <a:gd name="connsiteX647" fmla="*/ 552088 w 962634"/>
                <a:gd name="connsiteY647" fmla="*/ 561013 h 896854"/>
                <a:gd name="connsiteX648" fmla="*/ 580339 w 962634"/>
                <a:gd name="connsiteY648" fmla="*/ 561013 h 896854"/>
                <a:gd name="connsiteX649" fmla="*/ 580406 w 962634"/>
                <a:gd name="connsiteY649" fmla="*/ 564575 h 896854"/>
                <a:gd name="connsiteX650" fmla="*/ 523789 w 962634"/>
                <a:gd name="connsiteY650" fmla="*/ 564575 h 896854"/>
                <a:gd name="connsiteX651" fmla="*/ 495471 w 962634"/>
                <a:gd name="connsiteY651" fmla="*/ 564575 h 896854"/>
                <a:gd name="connsiteX652" fmla="*/ 495471 w 962634"/>
                <a:gd name="connsiteY652" fmla="*/ 561013 h 896854"/>
                <a:gd name="connsiteX653" fmla="*/ 523789 w 962634"/>
                <a:gd name="connsiteY653" fmla="*/ 561013 h 896854"/>
                <a:gd name="connsiteX654" fmla="*/ 523789 w 962634"/>
                <a:gd name="connsiteY654" fmla="*/ 564575 h 896854"/>
                <a:gd name="connsiteX655" fmla="*/ 467173 w 962634"/>
                <a:gd name="connsiteY655" fmla="*/ 564575 h 896854"/>
                <a:gd name="connsiteX656" fmla="*/ 438855 w 962634"/>
                <a:gd name="connsiteY656" fmla="*/ 564575 h 896854"/>
                <a:gd name="connsiteX657" fmla="*/ 438855 w 962634"/>
                <a:gd name="connsiteY657" fmla="*/ 561013 h 896854"/>
                <a:gd name="connsiteX658" fmla="*/ 467173 w 962634"/>
                <a:gd name="connsiteY658" fmla="*/ 561013 h 896854"/>
                <a:gd name="connsiteX659" fmla="*/ 467173 w 962634"/>
                <a:gd name="connsiteY659" fmla="*/ 564575 h 896854"/>
                <a:gd name="connsiteX660" fmla="*/ 410556 w 962634"/>
                <a:gd name="connsiteY660" fmla="*/ 564575 h 896854"/>
                <a:gd name="connsiteX661" fmla="*/ 382191 w 962634"/>
                <a:gd name="connsiteY661" fmla="*/ 564575 h 896854"/>
                <a:gd name="connsiteX662" fmla="*/ 382191 w 962634"/>
                <a:gd name="connsiteY662" fmla="*/ 561013 h 896854"/>
                <a:gd name="connsiteX663" fmla="*/ 410508 w 962634"/>
                <a:gd name="connsiteY663" fmla="*/ 561013 h 896854"/>
                <a:gd name="connsiteX664" fmla="*/ 410556 w 962634"/>
                <a:gd name="connsiteY664" fmla="*/ 564575 h 896854"/>
                <a:gd name="connsiteX665" fmla="*/ 353920 w 962634"/>
                <a:gd name="connsiteY665" fmla="*/ 564575 h 896854"/>
                <a:gd name="connsiteX666" fmla="*/ 325622 w 962634"/>
                <a:gd name="connsiteY666" fmla="*/ 564575 h 896854"/>
                <a:gd name="connsiteX667" fmla="*/ 325622 w 962634"/>
                <a:gd name="connsiteY667" fmla="*/ 561013 h 896854"/>
                <a:gd name="connsiteX668" fmla="*/ 353920 w 962634"/>
                <a:gd name="connsiteY668" fmla="*/ 561013 h 896854"/>
                <a:gd name="connsiteX669" fmla="*/ 353920 w 962634"/>
                <a:gd name="connsiteY669" fmla="*/ 564575 h 896854"/>
                <a:gd name="connsiteX670" fmla="*/ 297304 w 962634"/>
                <a:gd name="connsiteY670" fmla="*/ 564575 h 896854"/>
                <a:gd name="connsiteX671" fmla="*/ 269005 w 962634"/>
                <a:gd name="connsiteY671" fmla="*/ 564575 h 896854"/>
                <a:gd name="connsiteX672" fmla="*/ 269005 w 962634"/>
                <a:gd name="connsiteY672" fmla="*/ 561013 h 896854"/>
                <a:gd name="connsiteX673" fmla="*/ 297304 w 962634"/>
                <a:gd name="connsiteY673" fmla="*/ 561013 h 896854"/>
                <a:gd name="connsiteX674" fmla="*/ 297304 w 962634"/>
                <a:gd name="connsiteY674" fmla="*/ 564575 h 896854"/>
                <a:gd name="connsiteX675" fmla="*/ 240687 w 962634"/>
                <a:gd name="connsiteY675" fmla="*/ 564575 h 896854"/>
                <a:gd name="connsiteX676" fmla="*/ 212388 w 962634"/>
                <a:gd name="connsiteY676" fmla="*/ 564575 h 896854"/>
                <a:gd name="connsiteX677" fmla="*/ 212388 w 962634"/>
                <a:gd name="connsiteY677" fmla="*/ 561013 h 896854"/>
                <a:gd name="connsiteX678" fmla="*/ 240687 w 962634"/>
                <a:gd name="connsiteY678" fmla="*/ 561013 h 896854"/>
                <a:gd name="connsiteX679" fmla="*/ 240687 w 962634"/>
                <a:gd name="connsiteY679" fmla="*/ 564575 h 896854"/>
                <a:gd name="connsiteX680" fmla="*/ 184071 w 962634"/>
                <a:gd name="connsiteY680" fmla="*/ 564575 h 896854"/>
                <a:gd name="connsiteX681" fmla="*/ 155753 w 962634"/>
                <a:gd name="connsiteY681" fmla="*/ 564575 h 896854"/>
                <a:gd name="connsiteX682" fmla="*/ 155753 w 962634"/>
                <a:gd name="connsiteY682" fmla="*/ 561013 h 896854"/>
                <a:gd name="connsiteX683" fmla="*/ 184051 w 962634"/>
                <a:gd name="connsiteY683" fmla="*/ 561013 h 896854"/>
                <a:gd name="connsiteX684" fmla="*/ 184071 w 962634"/>
                <a:gd name="connsiteY684" fmla="*/ 564575 h 896854"/>
                <a:gd name="connsiteX685" fmla="*/ 127454 w 962634"/>
                <a:gd name="connsiteY685" fmla="*/ 564575 h 896854"/>
                <a:gd name="connsiteX686" fmla="*/ 99136 w 962634"/>
                <a:gd name="connsiteY686" fmla="*/ 564575 h 896854"/>
                <a:gd name="connsiteX687" fmla="*/ 99136 w 962634"/>
                <a:gd name="connsiteY687" fmla="*/ 561013 h 896854"/>
                <a:gd name="connsiteX688" fmla="*/ 127454 w 962634"/>
                <a:gd name="connsiteY688" fmla="*/ 561013 h 896854"/>
                <a:gd name="connsiteX689" fmla="*/ 127454 w 962634"/>
                <a:gd name="connsiteY689" fmla="*/ 564575 h 896854"/>
                <a:gd name="connsiteX690" fmla="*/ 70837 w 962634"/>
                <a:gd name="connsiteY690" fmla="*/ 564575 h 896854"/>
                <a:gd name="connsiteX691" fmla="*/ 42520 w 962634"/>
                <a:gd name="connsiteY691" fmla="*/ 564575 h 896854"/>
                <a:gd name="connsiteX692" fmla="*/ 42520 w 962634"/>
                <a:gd name="connsiteY692" fmla="*/ 561013 h 896854"/>
                <a:gd name="connsiteX693" fmla="*/ 70837 w 962634"/>
                <a:gd name="connsiteY693" fmla="*/ 561013 h 896854"/>
                <a:gd name="connsiteX694" fmla="*/ 70837 w 962634"/>
                <a:gd name="connsiteY694" fmla="*/ 564575 h 896854"/>
                <a:gd name="connsiteX695" fmla="*/ 962635 w 962634"/>
                <a:gd name="connsiteY695" fmla="*/ 561013 h 896854"/>
                <a:gd name="connsiteX696" fmla="*/ 948433 w 962634"/>
                <a:gd name="connsiteY696" fmla="*/ 561013 h 896854"/>
                <a:gd name="connsiteX697" fmla="*/ 948433 w 962634"/>
                <a:gd name="connsiteY697" fmla="*/ 564575 h 896854"/>
                <a:gd name="connsiteX698" fmla="*/ 962635 w 962634"/>
                <a:gd name="connsiteY698" fmla="*/ 564575 h 896854"/>
                <a:gd name="connsiteX699" fmla="*/ 962635 w 962634"/>
                <a:gd name="connsiteY699" fmla="*/ 561013 h 896854"/>
                <a:gd name="connsiteX700" fmla="*/ 14202 w 962634"/>
                <a:gd name="connsiteY700" fmla="*/ 644081 h 896854"/>
                <a:gd name="connsiteX701" fmla="*/ 0 w 962634"/>
                <a:gd name="connsiteY701" fmla="*/ 644081 h 896854"/>
                <a:gd name="connsiteX702" fmla="*/ 0 w 962634"/>
                <a:gd name="connsiteY702" fmla="*/ 647643 h 896854"/>
                <a:gd name="connsiteX703" fmla="*/ 14202 w 962634"/>
                <a:gd name="connsiteY703" fmla="*/ 647643 h 896854"/>
                <a:gd name="connsiteX704" fmla="*/ 14202 w 962634"/>
                <a:gd name="connsiteY704" fmla="*/ 644081 h 896854"/>
                <a:gd name="connsiteX705" fmla="*/ 920115 w 962634"/>
                <a:gd name="connsiteY705" fmla="*/ 647643 h 896854"/>
                <a:gd name="connsiteX706" fmla="*/ 891826 w 962634"/>
                <a:gd name="connsiteY706" fmla="*/ 647643 h 896854"/>
                <a:gd name="connsiteX707" fmla="*/ 891826 w 962634"/>
                <a:gd name="connsiteY707" fmla="*/ 644081 h 896854"/>
                <a:gd name="connsiteX708" fmla="*/ 920115 w 962634"/>
                <a:gd name="connsiteY708" fmla="*/ 644081 h 896854"/>
                <a:gd name="connsiteX709" fmla="*/ 920115 w 962634"/>
                <a:gd name="connsiteY709" fmla="*/ 647643 h 896854"/>
                <a:gd name="connsiteX710" fmla="*/ 863498 w 962634"/>
                <a:gd name="connsiteY710" fmla="*/ 647643 h 896854"/>
                <a:gd name="connsiteX711" fmla="*/ 835181 w 962634"/>
                <a:gd name="connsiteY711" fmla="*/ 647643 h 896854"/>
                <a:gd name="connsiteX712" fmla="*/ 835181 w 962634"/>
                <a:gd name="connsiteY712" fmla="*/ 644081 h 896854"/>
                <a:gd name="connsiteX713" fmla="*/ 863498 w 962634"/>
                <a:gd name="connsiteY713" fmla="*/ 644081 h 896854"/>
                <a:gd name="connsiteX714" fmla="*/ 863498 w 962634"/>
                <a:gd name="connsiteY714" fmla="*/ 647643 h 896854"/>
                <a:gd name="connsiteX715" fmla="*/ 806891 w 962634"/>
                <a:gd name="connsiteY715" fmla="*/ 647643 h 896854"/>
                <a:gd name="connsiteX716" fmla="*/ 778478 w 962634"/>
                <a:gd name="connsiteY716" fmla="*/ 647643 h 896854"/>
                <a:gd name="connsiteX717" fmla="*/ 778478 w 962634"/>
                <a:gd name="connsiteY717" fmla="*/ 644081 h 896854"/>
                <a:gd name="connsiteX718" fmla="*/ 806796 w 962634"/>
                <a:gd name="connsiteY718" fmla="*/ 644081 h 896854"/>
                <a:gd name="connsiteX719" fmla="*/ 806891 w 962634"/>
                <a:gd name="connsiteY719" fmla="*/ 647643 h 896854"/>
                <a:gd name="connsiteX720" fmla="*/ 750275 w 962634"/>
                <a:gd name="connsiteY720" fmla="*/ 647643 h 896854"/>
                <a:gd name="connsiteX721" fmla="*/ 721957 w 962634"/>
                <a:gd name="connsiteY721" fmla="*/ 647643 h 896854"/>
                <a:gd name="connsiteX722" fmla="*/ 721957 w 962634"/>
                <a:gd name="connsiteY722" fmla="*/ 644081 h 896854"/>
                <a:gd name="connsiteX723" fmla="*/ 750275 w 962634"/>
                <a:gd name="connsiteY723" fmla="*/ 644081 h 896854"/>
                <a:gd name="connsiteX724" fmla="*/ 750275 w 962634"/>
                <a:gd name="connsiteY724" fmla="*/ 647643 h 896854"/>
                <a:gd name="connsiteX725" fmla="*/ 693630 w 962634"/>
                <a:gd name="connsiteY725" fmla="*/ 647643 h 896854"/>
                <a:gd name="connsiteX726" fmla="*/ 665340 w 962634"/>
                <a:gd name="connsiteY726" fmla="*/ 647643 h 896854"/>
                <a:gd name="connsiteX727" fmla="*/ 665340 w 962634"/>
                <a:gd name="connsiteY727" fmla="*/ 644081 h 896854"/>
                <a:gd name="connsiteX728" fmla="*/ 693630 w 962634"/>
                <a:gd name="connsiteY728" fmla="*/ 644081 h 896854"/>
                <a:gd name="connsiteX729" fmla="*/ 693630 w 962634"/>
                <a:gd name="connsiteY729" fmla="*/ 647643 h 896854"/>
                <a:gd name="connsiteX730" fmla="*/ 637022 w 962634"/>
                <a:gd name="connsiteY730" fmla="*/ 647643 h 896854"/>
                <a:gd name="connsiteX731" fmla="*/ 608724 w 962634"/>
                <a:gd name="connsiteY731" fmla="*/ 647643 h 896854"/>
                <a:gd name="connsiteX732" fmla="*/ 608724 w 962634"/>
                <a:gd name="connsiteY732" fmla="*/ 644081 h 896854"/>
                <a:gd name="connsiteX733" fmla="*/ 637022 w 962634"/>
                <a:gd name="connsiteY733" fmla="*/ 644081 h 896854"/>
                <a:gd name="connsiteX734" fmla="*/ 637022 w 962634"/>
                <a:gd name="connsiteY734" fmla="*/ 647643 h 896854"/>
                <a:gd name="connsiteX735" fmla="*/ 580406 w 962634"/>
                <a:gd name="connsiteY735" fmla="*/ 647643 h 896854"/>
                <a:gd name="connsiteX736" fmla="*/ 552088 w 962634"/>
                <a:gd name="connsiteY736" fmla="*/ 647643 h 896854"/>
                <a:gd name="connsiteX737" fmla="*/ 552088 w 962634"/>
                <a:gd name="connsiteY737" fmla="*/ 644081 h 896854"/>
                <a:gd name="connsiteX738" fmla="*/ 580339 w 962634"/>
                <a:gd name="connsiteY738" fmla="*/ 644081 h 896854"/>
                <a:gd name="connsiteX739" fmla="*/ 580406 w 962634"/>
                <a:gd name="connsiteY739" fmla="*/ 647643 h 896854"/>
                <a:gd name="connsiteX740" fmla="*/ 523789 w 962634"/>
                <a:gd name="connsiteY740" fmla="*/ 647643 h 896854"/>
                <a:gd name="connsiteX741" fmla="*/ 495471 w 962634"/>
                <a:gd name="connsiteY741" fmla="*/ 647643 h 896854"/>
                <a:gd name="connsiteX742" fmla="*/ 495471 w 962634"/>
                <a:gd name="connsiteY742" fmla="*/ 644081 h 896854"/>
                <a:gd name="connsiteX743" fmla="*/ 523789 w 962634"/>
                <a:gd name="connsiteY743" fmla="*/ 644081 h 896854"/>
                <a:gd name="connsiteX744" fmla="*/ 523789 w 962634"/>
                <a:gd name="connsiteY744" fmla="*/ 647643 h 896854"/>
                <a:gd name="connsiteX745" fmla="*/ 467173 w 962634"/>
                <a:gd name="connsiteY745" fmla="*/ 647643 h 896854"/>
                <a:gd name="connsiteX746" fmla="*/ 438855 w 962634"/>
                <a:gd name="connsiteY746" fmla="*/ 647643 h 896854"/>
                <a:gd name="connsiteX747" fmla="*/ 438855 w 962634"/>
                <a:gd name="connsiteY747" fmla="*/ 644081 h 896854"/>
                <a:gd name="connsiteX748" fmla="*/ 467173 w 962634"/>
                <a:gd name="connsiteY748" fmla="*/ 644081 h 896854"/>
                <a:gd name="connsiteX749" fmla="*/ 467173 w 962634"/>
                <a:gd name="connsiteY749" fmla="*/ 647643 h 896854"/>
                <a:gd name="connsiteX750" fmla="*/ 410556 w 962634"/>
                <a:gd name="connsiteY750" fmla="*/ 647643 h 896854"/>
                <a:gd name="connsiteX751" fmla="*/ 382191 w 962634"/>
                <a:gd name="connsiteY751" fmla="*/ 647643 h 896854"/>
                <a:gd name="connsiteX752" fmla="*/ 382191 w 962634"/>
                <a:gd name="connsiteY752" fmla="*/ 644081 h 896854"/>
                <a:gd name="connsiteX753" fmla="*/ 410508 w 962634"/>
                <a:gd name="connsiteY753" fmla="*/ 644081 h 896854"/>
                <a:gd name="connsiteX754" fmla="*/ 410556 w 962634"/>
                <a:gd name="connsiteY754" fmla="*/ 647643 h 896854"/>
                <a:gd name="connsiteX755" fmla="*/ 353920 w 962634"/>
                <a:gd name="connsiteY755" fmla="*/ 647643 h 896854"/>
                <a:gd name="connsiteX756" fmla="*/ 325622 w 962634"/>
                <a:gd name="connsiteY756" fmla="*/ 647643 h 896854"/>
                <a:gd name="connsiteX757" fmla="*/ 325622 w 962634"/>
                <a:gd name="connsiteY757" fmla="*/ 644081 h 896854"/>
                <a:gd name="connsiteX758" fmla="*/ 353920 w 962634"/>
                <a:gd name="connsiteY758" fmla="*/ 644081 h 896854"/>
                <a:gd name="connsiteX759" fmla="*/ 353920 w 962634"/>
                <a:gd name="connsiteY759" fmla="*/ 647643 h 896854"/>
                <a:gd name="connsiteX760" fmla="*/ 297304 w 962634"/>
                <a:gd name="connsiteY760" fmla="*/ 647643 h 896854"/>
                <a:gd name="connsiteX761" fmla="*/ 269005 w 962634"/>
                <a:gd name="connsiteY761" fmla="*/ 647643 h 896854"/>
                <a:gd name="connsiteX762" fmla="*/ 269005 w 962634"/>
                <a:gd name="connsiteY762" fmla="*/ 644081 h 896854"/>
                <a:gd name="connsiteX763" fmla="*/ 297304 w 962634"/>
                <a:gd name="connsiteY763" fmla="*/ 644081 h 896854"/>
                <a:gd name="connsiteX764" fmla="*/ 297304 w 962634"/>
                <a:gd name="connsiteY764" fmla="*/ 647643 h 896854"/>
                <a:gd name="connsiteX765" fmla="*/ 240687 w 962634"/>
                <a:gd name="connsiteY765" fmla="*/ 647643 h 896854"/>
                <a:gd name="connsiteX766" fmla="*/ 212388 w 962634"/>
                <a:gd name="connsiteY766" fmla="*/ 647643 h 896854"/>
                <a:gd name="connsiteX767" fmla="*/ 212388 w 962634"/>
                <a:gd name="connsiteY767" fmla="*/ 644081 h 896854"/>
                <a:gd name="connsiteX768" fmla="*/ 240687 w 962634"/>
                <a:gd name="connsiteY768" fmla="*/ 644081 h 896854"/>
                <a:gd name="connsiteX769" fmla="*/ 240687 w 962634"/>
                <a:gd name="connsiteY769" fmla="*/ 647643 h 896854"/>
                <a:gd name="connsiteX770" fmla="*/ 184071 w 962634"/>
                <a:gd name="connsiteY770" fmla="*/ 647643 h 896854"/>
                <a:gd name="connsiteX771" fmla="*/ 155753 w 962634"/>
                <a:gd name="connsiteY771" fmla="*/ 647643 h 896854"/>
                <a:gd name="connsiteX772" fmla="*/ 155753 w 962634"/>
                <a:gd name="connsiteY772" fmla="*/ 644081 h 896854"/>
                <a:gd name="connsiteX773" fmla="*/ 184051 w 962634"/>
                <a:gd name="connsiteY773" fmla="*/ 644081 h 896854"/>
                <a:gd name="connsiteX774" fmla="*/ 184071 w 962634"/>
                <a:gd name="connsiteY774" fmla="*/ 647643 h 896854"/>
                <a:gd name="connsiteX775" fmla="*/ 127454 w 962634"/>
                <a:gd name="connsiteY775" fmla="*/ 647643 h 896854"/>
                <a:gd name="connsiteX776" fmla="*/ 99136 w 962634"/>
                <a:gd name="connsiteY776" fmla="*/ 647643 h 896854"/>
                <a:gd name="connsiteX777" fmla="*/ 99136 w 962634"/>
                <a:gd name="connsiteY777" fmla="*/ 644081 h 896854"/>
                <a:gd name="connsiteX778" fmla="*/ 127454 w 962634"/>
                <a:gd name="connsiteY778" fmla="*/ 644081 h 896854"/>
                <a:gd name="connsiteX779" fmla="*/ 127454 w 962634"/>
                <a:gd name="connsiteY779" fmla="*/ 647643 h 896854"/>
                <a:gd name="connsiteX780" fmla="*/ 70837 w 962634"/>
                <a:gd name="connsiteY780" fmla="*/ 647643 h 896854"/>
                <a:gd name="connsiteX781" fmla="*/ 42520 w 962634"/>
                <a:gd name="connsiteY781" fmla="*/ 647643 h 896854"/>
                <a:gd name="connsiteX782" fmla="*/ 42520 w 962634"/>
                <a:gd name="connsiteY782" fmla="*/ 644081 h 896854"/>
                <a:gd name="connsiteX783" fmla="*/ 70837 w 962634"/>
                <a:gd name="connsiteY783" fmla="*/ 644081 h 896854"/>
                <a:gd name="connsiteX784" fmla="*/ 70837 w 962634"/>
                <a:gd name="connsiteY784" fmla="*/ 647643 h 896854"/>
                <a:gd name="connsiteX785" fmla="*/ 962635 w 962634"/>
                <a:gd name="connsiteY785" fmla="*/ 644081 h 896854"/>
                <a:gd name="connsiteX786" fmla="*/ 948433 w 962634"/>
                <a:gd name="connsiteY786" fmla="*/ 644081 h 896854"/>
                <a:gd name="connsiteX787" fmla="*/ 948433 w 962634"/>
                <a:gd name="connsiteY787" fmla="*/ 647643 h 896854"/>
                <a:gd name="connsiteX788" fmla="*/ 962635 w 962634"/>
                <a:gd name="connsiteY788" fmla="*/ 647643 h 896854"/>
                <a:gd name="connsiteX789" fmla="*/ 962635 w 962634"/>
                <a:gd name="connsiteY789" fmla="*/ 644081 h 896854"/>
                <a:gd name="connsiteX790" fmla="*/ 14202 w 962634"/>
                <a:gd name="connsiteY790" fmla="*/ 727148 h 896854"/>
                <a:gd name="connsiteX791" fmla="*/ 0 w 962634"/>
                <a:gd name="connsiteY791" fmla="*/ 727148 h 896854"/>
                <a:gd name="connsiteX792" fmla="*/ 0 w 962634"/>
                <a:gd name="connsiteY792" fmla="*/ 730701 h 896854"/>
                <a:gd name="connsiteX793" fmla="*/ 14202 w 962634"/>
                <a:gd name="connsiteY793" fmla="*/ 730701 h 896854"/>
                <a:gd name="connsiteX794" fmla="*/ 14202 w 962634"/>
                <a:gd name="connsiteY794" fmla="*/ 727148 h 896854"/>
                <a:gd name="connsiteX795" fmla="*/ 920115 w 962634"/>
                <a:gd name="connsiteY795" fmla="*/ 730701 h 896854"/>
                <a:gd name="connsiteX796" fmla="*/ 891826 w 962634"/>
                <a:gd name="connsiteY796" fmla="*/ 730701 h 896854"/>
                <a:gd name="connsiteX797" fmla="*/ 891826 w 962634"/>
                <a:gd name="connsiteY797" fmla="*/ 727148 h 896854"/>
                <a:gd name="connsiteX798" fmla="*/ 920115 w 962634"/>
                <a:gd name="connsiteY798" fmla="*/ 727148 h 896854"/>
                <a:gd name="connsiteX799" fmla="*/ 920115 w 962634"/>
                <a:gd name="connsiteY799" fmla="*/ 730701 h 896854"/>
                <a:gd name="connsiteX800" fmla="*/ 863498 w 962634"/>
                <a:gd name="connsiteY800" fmla="*/ 730701 h 896854"/>
                <a:gd name="connsiteX801" fmla="*/ 835181 w 962634"/>
                <a:gd name="connsiteY801" fmla="*/ 730701 h 896854"/>
                <a:gd name="connsiteX802" fmla="*/ 835181 w 962634"/>
                <a:gd name="connsiteY802" fmla="*/ 727148 h 896854"/>
                <a:gd name="connsiteX803" fmla="*/ 863498 w 962634"/>
                <a:gd name="connsiteY803" fmla="*/ 727148 h 896854"/>
                <a:gd name="connsiteX804" fmla="*/ 863498 w 962634"/>
                <a:gd name="connsiteY804" fmla="*/ 730701 h 896854"/>
                <a:gd name="connsiteX805" fmla="*/ 806891 w 962634"/>
                <a:gd name="connsiteY805" fmla="*/ 730701 h 896854"/>
                <a:gd name="connsiteX806" fmla="*/ 778478 w 962634"/>
                <a:gd name="connsiteY806" fmla="*/ 730701 h 896854"/>
                <a:gd name="connsiteX807" fmla="*/ 778478 w 962634"/>
                <a:gd name="connsiteY807" fmla="*/ 727148 h 896854"/>
                <a:gd name="connsiteX808" fmla="*/ 806796 w 962634"/>
                <a:gd name="connsiteY808" fmla="*/ 727148 h 896854"/>
                <a:gd name="connsiteX809" fmla="*/ 806891 w 962634"/>
                <a:gd name="connsiteY809" fmla="*/ 730701 h 896854"/>
                <a:gd name="connsiteX810" fmla="*/ 750275 w 962634"/>
                <a:gd name="connsiteY810" fmla="*/ 730701 h 896854"/>
                <a:gd name="connsiteX811" fmla="*/ 721957 w 962634"/>
                <a:gd name="connsiteY811" fmla="*/ 730701 h 896854"/>
                <a:gd name="connsiteX812" fmla="*/ 721957 w 962634"/>
                <a:gd name="connsiteY812" fmla="*/ 727148 h 896854"/>
                <a:gd name="connsiteX813" fmla="*/ 750275 w 962634"/>
                <a:gd name="connsiteY813" fmla="*/ 727148 h 896854"/>
                <a:gd name="connsiteX814" fmla="*/ 750275 w 962634"/>
                <a:gd name="connsiteY814" fmla="*/ 730701 h 896854"/>
                <a:gd name="connsiteX815" fmla="*/ 693630 w 962634"/>
                <a:gd name="connsiteY815" fmla="*/ 730701 h 896854"/>
                <a:gd name="connsiteX816" fmla="*/ 665340 w 962634"/>
                <a:gd name="connsiteY816" fmla="*/ 730701 h 896854"/>
                <a:gd name="connsiteX817" fmla="*/ 665340 w 962634"/>
                <a:gd name="connsiteY817" fmla="*/ 727148 h 896854"/>
                <a:gd name="connsiteX818" fmla="*/ 693630 w 962634"/>
                <a:gd name="connsiteY818" fmla="*/ 727148 h 896854"/>
                <a:gd name="connsiteX819" fmla="*/ 693630 w 962634"/>
                <a:gd name="connsiteY819" fmla="*/ 730701 h 896854"/>
                <a:gd name="connsiteX820" fmla="*/ 637022 w 962634"/>
                <a:gd name="connsiteY820" fmla="*/ 730701 h 896854"/>
                <a:gd name="connsiteX821" fmla="*/ 608724 w 962634"/>
                <a:gd name="connsiteY821" fmla="*/ 730701 h 896854"/>
                <a:gd name="connsiteX822" fmla="*/ 608724 w 962634"/>
                <a:gd name="connsiteY822" fmla="*/ 727148 h 896854"/>
                <a:gd name="connsiteX823" fmla="*/ 637022 w 962634"/>
                <a:gd name="connsiteY823" fmla="*/ 727148 h 896854"/>
                <a:gd name="connsiteX824" fmla="*/ 637022 w 962634"/>
                <a:gd name="connsiteY824" fmla="*/ 730701 h 896854"/>
                <a:gd name="connsiteX825" fmla="*/ 580406 w 962634"/>
                <a:gd name="connsiteY825" fmla="*/ 730701 h 896854"/>
                <a:gd name="connsiteX826" fmla="*/ 552088 w 962634"/>
                <a:gd name="connsiteY826" fmla="*/ 730701 h 896854"/>
                <a:gd name="connsiteX827" fmla="*/ 552088 w 962634"/>
                <a:gd name="connsiteY827" fmla="*/ 727148 h 896854"/>
                <a:gd name="connsiteX828" fmla="*/ 580339 w 962634"/>
                <a:gd name="connsiteY828" fmla="*/ 727148 h 896854"/>
                <a:gd name="connsiteX829" fmla="*/ 580406 w 962634"/>
                <a:gd name="connsiteY829" fmla="*/ 730701 h 896854"/>
                <a:gd name="connsiteX830" fmla="*/ 523789 w 962634"/>
                <a:gd name="connsiteY830" fmla="*/ 730701 h 896854"/>
                <a:gd name="connsiteX831" fmla="*/ 495471 w 962634"/>
                <a:gd name="connsiteY831" fmla="*/ 730701 h 896854"/>
                <a:gd name="connsiteX832" fmla="*/ 495471 w 962634"/>
                <a:gd name="connsiteY832" fmla="*/ 727148 h 896854"/>
                <a:gd name="connsiteX833" fmla="*/ 523789 w 962634"/>
                <a:gd name="connsiteY833" fmla="*/ 727148 h 896854"/>
                <a:gd name="connsiteX834" fmla="*/ 523789 w 962634"/>
                <a:gd name="connsiteY834" fmla="*/ 730701 h 896854"/>
                <a:gd name="connsiteX835" fmla="*/ 467173 w 962634"/>
                <a:gd name="connsiteY835" fmla="*/ 730701 h 896854"/>
                <a:gd name="connsiteX836" fmla="*/ 438855 w 962634"/>
                <a:gd name="connsiteY836" fmla="*/ 730701 h 896854"/>
                <a:gd name="connsiteX837" fmla="*/ 438855 w 962634"/>
                <a:gd name="connsiteY837" fmla="*/ 727148 h 896854"/>
                <a:gd name="connsiteX838" fmla="*/ 467173 w 962634"/>
                <a:gd name="connsiteY838" fmla="*/ 727148 h 896854"/>
                <a:gd name="connsiteX839" fmla="*/ 467173 w 962634"/>
                <a:gd name="connsiteY839" fmla="*/ 730701 h 896854"/>
                <a:gd name="connsiteX840" fmla="*/ 410556 w 962634"/>
                <a:gd name="connsiteY840" fmla="*/ 730701 h 896854"/>
                <a:gd name="connsiteX841" fmla="*/ 382191 w 962634"/>
                <a:gd name="connsiteY841" fmla="*/ 730701 h 896854"/>
                <a:gd name="connsiteX842" fmla="*/ 382191 w 962634"/>
                <a:gd name="connsiteY842" fmla="*/ 727148 h 896854"/>
                <a:gd name="connsiteX843" fmla="*/ 410508 w 962634"/>
                <a:gd name="connsiteY843" fmla="*/ 727148 h 896854"/>
                <a:gd name="connsiteX844" fmla="*/ 410556 w 962634"/>
                <a:gd name="connsiteY844" fmla="*/ 730701 h 896854"/>
                <a:gd name="connsiteX845" fmla="*/ 353920 w 962634"/>
                <a:gd name="connsiteY845" fmla="*/ 730701 h 896854"/>
                <a:gd name="connsiteX846" fmla="*/ 325622 w 962634"/>
                <a:gd name="connsiteY846" fmla="*/ 730701 h 896854"/>
                <a:gd name="connsiteX847" fmla="*/ 325622 w 962634"/>
                <a:gd name="connsiteY847" fmla="*/ 727148 h 896854"/>
                <a:gd name="connsiteX848" fmla="*/ 353920 w 962634"/>
                <a:gd name="connsiteY848" fmla="*/ 727148 h 896854"/>
                <a:gd name="connsiteX849" fmla="*/ 353920 w 962634"/>
                <a:gd name="connsiteY849" fmla="*/ 730701 h 896854"/>
                <a:gd name="connsiteX850" fmla="*/ 297304 w 962634"/>
                <a:gd name="connsiteY850" fmla="*/ 730701 h 896854"/>
                <a:gd name="connsiteX851" fmla="*/ 269005 w 962634"/>
                <a:gd name="connsiteY851" fmla="*/ 730701 h 896854"/>
                <a:gd name="connsiteX852" fmla="*/ 269005 w 962634"/>
                <a:gd name="connsiteY852" fmla="*/ 727148 h 896854"/>
                <a:gd name="connsiteX853" fmla="*/ 297304 w 962634"/>
                <a:gd name="connsiteY853" fmla="*/ 727148 h 896854"/>
                <a:gd name="connsiteX854" fmla="*/ 297304 w 962634"/>
                <a:gd name="connsiteY854" fmla="*/ 730701 h 896854"/>
                <a:gd name="connsiteX855" fmla="*/ 240687 w 962634"/>
                <a:gd name="connsiteY855" fmla="*/ 730701 h 896854"/>
                <a:gd name="connsiteX856" fmla="*/ 212388 w 962634"/>
                <a:gd name="connsiteY856" fmla="*/ 730701 h 896854"/>
                <a:gd name="connsiteX857" fmla="*/ 212388 w 962634"/>
                <a:gd name="connsiteY857" fmla="*/ 727148 h 896854"/>
                <a:gd name="connsiteX858" fmla="*/ 240687 w 962634"/>
                <a:gd name="connsiteY858" fmla="*/ 727148 h 896854"/>
                <a:gd name="connsiteX859" fmla="*/ 240687 w 962634"/>
                <a:gd name="connsiteY859" fmla="*/ 730701 h 896854"/>
                <a:gd name="connsiteX860" fmla="*/ 184071 w 962634"/>
                <a:gd name="connsiteY860" fmla="*/ 730701 h 896854"/>
                <a:gd name="connsiteX861" fmla="*/ 155753 w 962634"/>
                <a:gd name="connsiteY861" fmla="*/ 730701 h 896854"/>
                <a:gd name="connsiteX862" fmla="*/ 155753 w 962634"/>
                <a:gd name="connsiteY862" fmla="*/ 727148 h 896854"/>
                <a:gd name="connsiteX863" fmla="*/ 184051 w 962634"/>
                <a:gd name="connsiteY863" fmla="*/ 727148 h 896854"/>
                <a:gd name="connsiteX864" fmla="*/ 184071 w 962634"/>
                <a:gd name="connsiteY864" fmla="*/ 730701 h 896854"/>
                <a:gd name="connsiteX865" fmla="*/ 127454 w 962634"/>
                <a:gd name="connsiteY865" fmla="*/ 730701 h 896854"/>
                <a:gd name="connsiteX866" fmla="*/ 99136 w 962634"/>
                <a:gd name="connsiteY866" fmla="*/ 730701 h 896854"/>
                <a:gd name="connsiteX867" fmla="*/ 99136 w 962634"/>
                <a:gd name="connsiteY867" fmla="*/ 727148 h 896854"/>
                <a:gd name="connsiteX868" fmla="*/ 127454 w 962634"/>
                <a:gd name="connsiteY868" fmla="*/ 727148 h 896854"/>
                <a:gd name="connsiteX869" fmla="*/ 127454 w 962634"/>
                <a:gd name="connsiteY869" fmla="*/ 730701 h 896854"/>
                <a:gd name="connsiteX870" fmla="*/ 70837 w 962634"/>
                <a:gd name="connsiteY870" fmla="*/ 730701 h 896854"/>
                <a:gd name="connsiteX871" fmla="*/ 42520 w 962634"/>
                <a:gd name="connsiteY871" fmla="*/ 730701 h 896854"/>
                <a:gd name="connsiteX872" fmla="*/ 42520 w 962634"/>
                <a:gd name="connsiteY872" fmla="*/ 727148 h 896854"/>
                <a:gd name="connsiteX873" fmla="*/ 70837 w 962634"/>
                <a:gd name="connsiteY873" fmla="*/ 727148 h 896854"/>
                <a:gd name="connsiteX874" fmla="*/ 70837 w 962634"/>
                <a:gd name="connsiteY874" fmla="*/ 730701 h 896854"/>
                <a:gd name="connsiteX875" fmla="*/ 962635 w 962634"/>
                <a:gd name="connsiteY875" fmla="*/ 727148 h 896854"/>
                <a:gd name="connsiteX876" fmla="*/ 948433 w 962634"/>
                <a:gd name="connsiteY876" fmla="*/ 727148 h 896854"/>
                <a:gd name="connsiteX877" fmla="*/ 948433 w 962634"/>
                <a:gd name="connsiteY877" fmla="*/ 730701 h 896854"/>
                <a:gd name="connsiteX878" fmla="*/ 962635 w 962634"/>
                <a:gd name="connsiteY878" fmla="*/ 730701 h 896854"/>
                <a:gd name="connsiteX879" fmla="*/ 962635 w 962634"/>
                <a:gd name="connsiteY879" fmla="*/ 727148 h 896854"/>
                <a:gd name="connsiteX880" fmla="*/ 14202 w 962634"/>
                <a:gd name="connsiteY880" fmla="*/ 810235 h 896854"/>
                <a:gd name="connsiteX881" fmla="*/ 0 w 962634"/>
                <a:gd name="connsiteY881" fmla="*/ 810235 h 896854"/>
                <a:gd name="connsiteX882" fmla="*/ 0 w 962634"/>
                <a:gd name="connsiteY882" fmla="*/ 813797 h 896854"/>
                <a:gd name="connsiteX883" fmla="*/ 14202 w 962634"/>
                <a:gd name="connsiteY883" fmla="*/ 813797 h 896854"/>
                <a:gd name="connsiteX884" fmla="*/ 14202 w 962634"/>
                <a:gd name="connsiteY884" fmla="*/ 810235 h 896854"/>
                <a:gd name="connsiteX885" fmla="*/ 920115 w 962634"/>
                <a:gd name="connsiteY885" fmla="*/ 813768 h 896854"/>
                <a:gd name="connsiteX886" fmla="*/ 891826 w 962634"/>
                <a:gd name="connsiteY886" fmla="*/ 813768 h 896854"/>
                <a:gd name="connsiteX887" fmla="*/ 891826 w 962634"/>
                <a:gd name="connsiteY887" fmla="*/ 810235 h 896854"/>
                <a:gd name="connsiteX888" fmla="*/ 920115 w 962634"/>
                <a:gd name="connsiteY888" fmla="*/ 810235 h 896854"/>
                <a:gd name="connsiteX889" fmla="*/ 920115 w 962634"/>
                <a:gd name="connsiteY889" fmla="*/ 813768 h 896854"/>
                <a:gd name="connsiteX890" fmla="*/ 863498 w 962634"/>
                <a:gd name="connsiteY890" fmla="*/ 813768 h 896854"/>
                <a:gd name="connsiteX891" fmla="*/ 835181 w 962634"/>
                <a:gd name="connsiteY891" fmla="*/ 813768 h 896854"/>
                <a:gd name="connsiteX892" fmla="*/ 835181 w 962634"/>
                <a:gd name="connsiteY892" fmla="*/ 810235 h 896854"/>
                <a:gd name="connsiteX893" fmla="*/ 863498 w 962634"/>
                <a:gd name="connsiteY893" fmla="*/ 810235 h 896854"/>
                <a:gd name="connsiteX894" fmla="*/ 863498 w 962634"/>
                <a:gd name="connsiteY894" fmla="*/ 813768 h 896854"/>
                <a:gd name="connsiteX895" fmla="*/ 806891 w 962634"/>
                <a:gd name="connsiteY895" fmla="*/ 813768 h 896854"/>
                <a:gd name="connsiteX896" fmla="*/ 778478 w 962634"/>
                <a:gd name="connsiteY896" fmla="*/ 813768 h 896854"/>
                <a:gd name="connsiteX897" fmla="*/ 778478 w 962634"/>
                <a:gd name="connsiteY897" fmla="*/ 810235 h 896854"/>
                <a:gd name="connsiteX898" fmla="*/ 806796 w 962634"/>
                <a:gd name="connsiteY898" fmla="*/ 810235 h 896854"/>
                <a:gd name="connsiteX899" fmla="*/ 806891 w 962634"/>
                <a:gd name="connsiteY899" fmla="*/ 813768 h 896854"/>
                <a:gd name="connsiteX900" fmla="*/ 750275 w 962634"/>
                <a:gd name="connsiteY900" fmla="*/ 813768 h 896854"/>
                <a:gd name="connsiteX901" fmla="*/ 721957 w 962634"/>
                <a:gd name="connsiteY901" fmla="*/ 813768 h 896854"/>
                <a:gd name="connsiteX902" fmla="*/ 721957 w 962634"/>
                <a:gd name="connsiteY902" fmla="*/ 810235 h 896854"/>
                <a:gd name="connsiteX903" fmla="*/ 750275 w 962634"/>
                <a:gd name="connsiteY903" fmla="*/ 810235 h 896854"/>
                <a:gd name="connsiteX904" fmla="*/ 750275 w 962634"/>
                <a:gd name="connsiteY904" fmla="*/ 813768 h 896854"/>
                <a:gd name="connsiteX905" fmla="*/ 693630 w 962634"/>
                <a:gd name="connsiteY905" fmla="*/ 813768 h 896854"/>
                <a:gd name="connsiteX906" fmla="*/ 665340 w 962634"/>
                <a:gd name="connsiteY906" fmla="*/ 813768 h 896854"/>
                <a:gd name="connsiteX907" fmla="*/ 665340 w 962634"/>
                <a:gd name="connsiteY907" fmla="*/ 810235 h 896854"/>
                <a:gd name="connsiteX908" fmla="*/ 693630 w 962634"/>
                <a:gd name="connsiteY908" fmla="*/ 810235 h 896854"/>
                <a:gd name="connsiteX909" fmla="*/ 693630 w 962634"/>
                <a:gd name="connsiteY909" fmla="*/ 813768 h 896854"/>
                <a:gd name="connsiteX910" fmla="*/ 637022 w 962634"/>
                <a:gd name="connsiteY910" fmla="*/ 813768 h 896854"/>
                <a:gd name="connsiteX911" fmla="*/ 608724 w 962634"/>
                <a:gd name="connsiteY911" fmla="*/ 813768 h 896854"/>
                <a:gd name="connsiteX912" fmla="*/ 608724 w 962634"/>
                <a:gd name="connsiteY912" fmla="*/ 810235 h 896854"/>
                <a:gd name="connsiteX913" fmla="*/ 637022 w 962634"/>
                <a:gd name="connsiteY913" fmla="*/ 810235 h 896854"/>
                <a:gd name="connsiteX914" fmla="*/ 637022 w 962634"/>
                <a:gd name="connsiteY914" fmla="*/ 813768 h 896854"/>
                <a:gd name="connsiteX915" fmla="*/ 580406 w 962634"/>
                <a:gd name="connsiteY915" fmla="*/ 813768 h 896854"/>
                <a:gd name="connsiteX916" fmla="*/ 552088 w 962634"/>
                <a:gd name="connsiteY916" fmla="*/ 813768 h 896854"/>
                <a:gd name="connsiteX917" fmla="*/ 552088 w 962634"/>
                <a:gd name="connsiteY917" fmla="*/ 810235 h 896854"/>
                <a:gd name="connsiteX918" fmla="*/ 580339 w 962634"/>
                <a:gd name="connsiteY918" fmla="*/ 810235 h 896854"/>
                <a:gd name="connsiteX919" fmla="*/ 580406 w 962634"/>
                <a:gd name="connsiteY919" fmla="*/ 813768 h 896854"/>
                <a:gd name="connsiteX920" fmla="*/ 523789 w 962634"/>
                <a:gd name="connsiteY920" fmla="*/ 813768 h 896854"/>
                <a:gd name="connsiteX921" fmla="*/ 495471 w 962634"/>
                <a:gd name="connsiteY921" fmla="*/ 813768 h 896854"/>
                <a:gd name="connsiteX922" fmla="*/ 495471 w 962634"/>
                <a:gd name="connsiteY922" fmla="*/ 810235 h 896854"/>
                <a:gd name="connsiteX923" fmla="*/ 523789 w 962634"/>
                <a:gd name="connsiteY923" fmla="*/ 810235 h 896854"/>
                <a:gd name="connsiteX924" fmla="*/ 523789 w 962634"/>
                <a:gd name="connsiteY924" fmla="*/ 813768 h 896854"/>
                <a:gd name="connsiteX925" fmla="*/ 467173 w 962634"/>
                <a:gd name="connsiteY925" fmla="*/ 813768 h 896854"/>
                <a:gd name="connsiteX926" fmla="*/ 438855 w 962634"/>
                <a:gd name="connsiteY926" fmla="*/ 813768 h 896854"/>
                <a:gd name="connsiteX927" fmla="*/ 438855 w 962634"/>
                <a:gd name="connsiteY927" fmla="*/ 810235 h 896854"/>
                <a:gd name="connsiteX928" fmla="*/ 467173 w 962634"/>
                <a:gd name="connsiteY928" fmla="*/ 810235 h 896854"/>
                <a:gd name="connsiteX929" fmla="*/ 467173 w 962634"/>
                <a:gd name="connsiteY929" fmla="*/ 813768 h 896854"/>
                <a:gd name="connsiteX930" fmla="*/ 410556 w 962634"/>
                <a:gd name="connsiteY930" fmla="*/ 813768 h 896854"/>
                <a:gd name="connsiteX931" fmla="*/ 382191 w 962634"/>
                <a:gd name="connsiteY931" fmla="*/ 813768 h 896854"/>
                <a:gd name="connsiteX932" fmla="*/ 382191 w 962634"/>
                <a:gd name="connsiteY932" fmla="*/ 810235 h 896854"/>
                <a:gd name="connsiteX933" fmla="*/ 410508 w 962634"/>
                <a:gd name="connsiteY933" fmla="*/ 810235 h 896854"/>
                <a:gd name="connsiteX934" fmla="*/ 410556 w 962634"/>
                <a:gd name="connsiteY934" fmla="*/ 813768 h 896854"/>
                <a:gd name="connsiteX935" fmla="*/ 353920 w 962634"/>
                <a:gd name="connsiteY935" fmla="*/ 813768 h 896854"/>
                <a:gd name="connsiteX936" fmla="*/ 325622 w 962634"/>
                <a:gd name="connsiteY936" fmla="*/ 813768 h 896854"/>
                <a:gd name="connsiteX937" fmla="*/ 325622 w 962634"/>
                <a:gd name="connsiteY937" fmla="*/ 810235 h 896854"/>
                <a:gd name="connsiteX938" fmla="*/ 353920 w 962634"/>
                <a:gd name="connsiteY938" fmla="*/ 810235 h 896854"/>
                <a:gd name="connsiteX939" fmla="*/ 353920 w 962634"/>
                <a:gd name="connsiteY939" fmla="*/ 813768 h 896854"/>
                <a:gd name="connsiteX940" fmla="*/ 297304 w 962634"/>
                <a:gd name="connsiteY940" fmla="*/ 813768 h 896854"/>
                <a:gd name="connsiteX941" fmla="*/ 269005 w 962634"/>
                <a:gd name="connsiteY941" fmla="*/ 813768 h 896854"/>
                <a:gd name="connsiteX942" fmla="*/ 269005 w 962634"/>
                <a:gd name="connsiteY942" fmla="*/ 810235 h 896854"/>
                <a:gd name="connsiteX943" fmla="*/ 297304 w 962634"/>
                <a:gd name="connsiteY943" fmla="*/ 810235 h 896854"/>
                <a:gd name="connsiteX944" fmla="*/ 297304 w 962634"/>
                <a:gd name="connsiteY944" fmla="*/ 813768 h 896854"/>
                <a:gd name="connsiteX945" fmla="*/ 240687 w 962634"/>
                <a:gd name="connsiteY945" fmla="*/ 813768 h 896854"/>
                <a:gd name="connsiteX946" fmla="*/ 212388 w 962634"/>
                <a:gd name="connsiteY946" fmla="*/ 813768 h 896854"/>
                <a:gd name="connsiteX947" fmla="*/ 212388 w 962634"/>
                <a:gd name="connsiteY947" fmla="*/ 810235 h 896854"/>
                <a:gd name="connsiteX948" fmla="*/ 240687 w 962634"/>
                <a:gd name="connsiteY948" fmla="*/ 810235 h 896854"/>
                <a:gd name="connsiteX949" fmla="*/ 240687 w 962634"/>
                <a:gd name="connsiteY949" fmla="*/ 813768 h 896854"/>
                <a:gd name="connsiteX950" fmla="*/ 184071 w 962634"/>
                <a:gd name="connsiteY950" fmla="*/ 813768 h 896854"/>
                <a:gd name="connsiteX951" fmla="*/ 155753 w 962634"/>
                <a:gd name="connsiteY951" fmla="*/ 813768 h 896854"/>
                <a:gd name="connsiteX952" fmla="*/ 155753 w 962634"/>
                <a:gd name="connsiteY952" fmla="*/ 810235 h 896854"/>
                <a:gd name="connsiteX953" fmla="*/ 184051 w 962634"/>
                <a:gd name="connsiteY953" fmla="*/ 810235 h 896854"/>
                <a:gd name="connsiteX954" fmla="*/ 184071 w 962634"/>
                <a:gd name="connsiteY954" fmla="*/ 813768 h 896854"/>
                <a:gd name="connsiteX955" fmla="*/ 127454 w 962634"/>
                <a:gd name="connsiteY955" fmla="*/ 813768 h 896854"/>
                <a:gd name="connsiteX956" fmla="*/ 99136 w 962634"/>
                <a:gd name="connsiteY956" fmla="*/ 813768 h 896854"/>
                <a:gd name="connsiteX957" fmla="*/ 99136 w 962634"/>
                <a:gd name="connsiteY957" fmla="*/ 810235 h 896854"/>
                <a:gd name="connsiteX958" fmla="*/ 127454 w 962634"/>
                <a:gd name="connsiteY958" fmla="*/ 810235 h 896854"/>
                <a:gd name="connsiteX959" fmla="*/ 127454 w 962634"/>
                <a:gd name="connsiteY959" fmla="*/ 813768 h 896854"/>
                <a:gd name="connsiteX960" fmla="*/ 70837 w 962634"/>
                <a:gd name="connsiteY960" fmla="*/ 813768 h 896854"/>
                <a:gd name="connsiteX961" fmla="*/ 42520 w 962634"/>
                <a:gd name="connsiteY961" fmla="*/ 813768 h 896854"/>
                <a:gd name="connsiteX962" fmla="*/ 42520 w 962634"/>
                <a:gd name="connsiteY962" fmla="*/ 810235 h 896854"/>
                <a:gd name="connsiteX963" fmla="*/ 70837 w 962634"/>
                <a:gd name="connsiteY963" fmla="*/ 810235 h 896854"/>
                <a:gd name="connsiteX964" fmla="*/ 70837 w 962634"/>
                <a:gd name="connsiteY964" fmla="*/ 813768 h 896854"/>
                <a:gd name="connsiteX965" fmla="*/ 962635 w 962634"/>
                <a:gd name="connsiteY965" fmla="*/ 810235 h 896854"/>
                <a:gd name="connsiteX966" fmla="*/ 948433 w 962634"/>
                <a:gd name="connsiteY966" fmla="*/ 810235 h 896854"/>
                <a:gd name="connsiteX967" fmla="*/ 948433 w 962634"/>
                <a:gd name="connsiteY967" fmla="*/ 813797 h 896854"/>
                <a:gd name="connsiteX968" fmla="*/ 962635 w 962634"/>
                <a:gd name="connsiteY968" fmla="*/ 813797 h 896854"/>
                <a:gd name="connsiteX969" fmla="*/ 962635 w 962634"/>
                <a:gd name="connsiteY969" fmla="*/ 810235 h 896854"/>
                <a:gd name="connsiteX970" fmla="*/ 14202 w 962634"/>
                <a:gd name="connsiteY970" fmla="*/ 893293 h 896854"/>
                <a:gd name="connsiteX971" fmla="*/ 0 w 962634"/>
                <a:gd name="connsiteY971" fmla="*/ 893293 h 896854"/>
                <a:gd name="connsiteX972" fmla="*/ 0 w 962634"/>
                <a:gd name="connsiteY972" fmla="*/ 896855 h 896854"/>
                <a:gd name="connsiteX973" fmla="*/ 14202 w 962634"/>
                <a:gd name="connsiteY973" fmla="*/ 896855 h 896854"/>
                <a:gd name="connsiteX974" fmla="*/ 14202 w 962634"/>
                <a:gd name="connsiteY974" fmla="*/ 893293 h 896854"/>
                <a:gd name="connsiteX975" fmla="*/ 920115 w 962634"/>
                <a:gd name="connsiteY975" fmla="*/ 896836 h 896854"/>
                <a:gd name="connsiteX976" fmla="*/ 891826 w 962634"/>
                <a:gd name="connsiteY976" fmla="*/ 896836 h 896854"/>
                <a:gd name="connsiteX977" fmla="*/ 891826 w 962634"/>
                <a:gd name="connsiteY977" fmla="*/ 893293 h 896854"/>
                <a:gd name="connsiteX978" fmla="*/ 920115 w 962634"/>
                <a:gd name="connsiteY978" fmla="*/ 893293 h 896854"/>
                <a:gd name="connsiteX979" fmla="*/ 920115 w 962634"/>
                <a:gd name="connsiteY979" fmla="*/ 896836 h 896854"/>
                <a:gd name="connsiteX980" fmla="*/ 863498 w 962634"/>
                <a:gd name="connsiteY980" fmla="*/ 896836 h 896854"/>
                <a:gd name="connsiteX981" fmla="*/ 835181 w 962634"/>
                <a:gd name="connsiteY981" fmla="*/ 896836 h 896854"/>
                <a:gd name="connsiteX982" fmla="*/ 835181 w 962634"/>
                <a:gd name="connsiteY982" fmla="*/ 893293 h 896854"/>
                <a:gd name="connsiteX983" fmla="*/ 863498 w 962634"/>
                <a:gd name="connsiteY983" fmla="*/ 893293 h 896854"/>
                <a:gd name="connsiteX984" fmla="*/ 863498 w 962634"/>
                <a:gd name="connsiteY984" fmla="*/ 896836 h 896854"/>
                <a:gd name="connsiteX985" fmla="*/ 806891 w 962634"/>
                <a:gd name="connsiteY985" fmla="*/ 896836 h 896854"/>
                <a:gd name="connsiteX986" fmla="*/ 778478 w 962634"/>
                <a:gd name="connsiteY986" fmla="*/ 896836 h 896854"/>
                <a:gd name="connsiteX987" fmla="*/ 778478 w 962634"/>
                <a:gd name="connsiteY987" fmla="*/ 893293 h 896854"/>
                <a:gd name="connsiteX988" fmla="*/ 806796 w 962634"/>
                <a:gd name="connsiteY988" fmla="*/ 893293 h 896854"/>
                <a:gd name="connsiteX989" fmla="*/ 806891 w 962634"/>
                <a:gd name="connsiteY989" fmla="*/ 896836 h 896854"/>
                <a:gd name="connsiteX990" fmla="*/ 750275 w 962634"/>
                <a:gd name="connsiteY990" fmla="*/ 896836 h 896854"/>
                <a:gd name="connsiteX991" fmla="*/ 721957 w 962634"/>
                <a:gd name="connsiteY991" fmla="*/ 896836 h 896854"/>
                <a:gd name="connsiteX992" fmla="*/ 721957 w 962634"/>
                <a:gd name="connsiteY992" fmla="*/ 893293 h 896854"/>
                <a:gd name="connsiteX993" fmla="*/ 750275 w 962634"/>
                <a:gd name="connsiteY993" fmla="*/ 893293 h 896854"/>
                <a:gd name="connsiteX994" fmla="*/ 750275 w 962634"/>
                <a:gd name="connsiteY994" fmla="*/ 896836 h 896854"/>
                <a:gd name="connsiteX995" fmla="*/ 693630 w 962634"/>
                <a:gd name="connsiteY995" fmla="*/ 896836 h 896854"/>
                <a:gd name="connsiteX996" fmla="*/ 665340 w 962634"/>
                <a:gd name="connsiteY996" fmla="*/ 896836 h 896854"/>
                <a:gd name="connsiteX997" fmla="*/ 665340 w 962634"/>
                <a:gd name="connsiteY997" fmla="*/ 893293 h 896854"/>
                <a:gd name="connsiteX998" fmla="*/ 693630 w 962634"/>
                <a:gd name="connsiteY998" fmla="*/ 893293 h 896854"/>
                <a:gd name="connsiteX999" fmla="*/ 693630 w 962634"/>
                <a:gd name="connsiteY999" fmla="*/ 896836 h 896854"/>
                <a:gd name="connsiteX1000" fmla="*/ 637022 w 962634"/>
                <a:gd name="connsiteY1000" fmla="*/ 896836 h 896854"/>
                <a:gd name="connsiteX1001" fmla="*/ 608724 w 962634"/>
                <a:gd name="connsiteY1001" fmla="*/ 896836 h 896854"/>
                <a:gd name="connsiteX1002" fmla="*/ 608724 w 962634"/>
                <a:gd name="connsiteY1002" fmla="*/ 893293 h 896854"/>
                <a:gd name="connsiteX1003" fmla="*/ 637022 w 962634"/>
                <a:gd name="connsiteY1003" fmla="*/ 893293 h 896854"/>
                <a:gd name="connsiteX1004" fmla="*/ 637022 w 962634"/>
                <a:gd name="connsiteY1004" fmla="*/ 896836 h 896854"/>
                <a:gd name="connsiteX1005" fmla="*/ 580406 w 962634"/>
                <a:gd name="connsiteY1005" fmla="*/ 896836 h 896854"/>
                <a:gd name="connsiteX1006" fmla="*/ 552088 w 962634"/>
                <a:gd name="connsiteY1006" fmla="*/ 896836 h 896854"/>
                <a:gd name="connsiteX1007" fmla="*/ 552088 w 962634"/>
                <a:gd name="connsiteY1007" fmla="*/ 893293 h 896854"/>
                <a:gd name="connsiteX1008" fmla="*/ 580339 w 962634"/>
                <a:gd name="connsiteY1008" fmla="*/ 893293 h 896854"/>
                <a:gd name="connsiteX1009" fmla="*/ 580406 w 962634"/>
                <a:gd name="connsiteY1009" fmla="*/ 896836 h 896854"/>
                <a:gd name="connsiteX1010" fmla="*/ 523789 w 962634"/>
                <a:gd name="connsiteY1010" fmla="*/ 896836 h 896854"/>
                <a:gd name="connsiteX1011" fmla="*/ 495471 w 962634"/>
                <a:gd name="connsiteY1011" fmla="*/ 896836 h 896854"/>
                <a:gd name="connsiteX1012" fmla="*/ 495471 w 962634"/>
                <a:gd name="connsiteY1012" fmla="*/ 893293 h 896854"/>
                <a:gd name="connsiteX1013" fmla="*/ 523789 w 962634"/>
                <a:gd name="connsiteY1013" fmla="*/ 893293 h 896854"/>
                <a:gd name="connsiteX1014" fmla="*/ 523789 w 962634"/>
                <a:gd name="connsiteY1014" fmla="*/ 896836 h 896854"/>
                <a:gd name="connsiteX1015" fmla="*/ 467173 w 962634"/>
                <a:gd name="connsiteY1015" fmla="*/ 896836 h 896854"/>
                <a:gd name="connsiteX1016" fmla="*/ 438855 w 962634"/>
                <a:gd name="connsiteY1016" fmla="*/ 896836 h 896854"/>
                <a:gd name="connsiteX1017" fmla="*/ 438855 w 962634"/>
                <a:gd name="connsiteY1017" fmla="*/ 893293 h 896854"/>
                <a:gd name="connsiteX1018" fmla="*/ 467173 w 962634"/>
                <a:gd name="connsiteY1018" fmla="*/ 893293 h 896854"/>
                <a:gd name="connsiteX1019" fmla="*/ 467173 w 962634"/>
                <a:gd name="connsiteY1019" fmla="*/ 896836 h 896854"/>
                <a:gd name="connsiteX1020" fmla="*/ 410556 w 962634"/>
                <a:gd name="connsiteY1020" fmla="*/ 896836 h 896854"/>
                <a:gd name="connsiteX1021" fmla="*/ 382191 w 962634"/>
                <a:gd name="connsiteY1021" fmla="*/ 896836 h 896854"/>
                <a:gd name="connsiteX1022" fmla="*/ 382191 w 962634"/>
                <a:gd name="connsiteY1022" fmla="*/ 893293 h 896854"/>
                <a:gd name="connsiteX1023" fmla="*/ 410508 w 962634"/>
                <a:gd name="connsiteY1023" fmla="*/ 893293 h 896854"/>
                <a:gd name="connsiteX1024" fmla="*/ 410556 w 962634"/>
                <a:gd name="connsiteY1024" fmla="*/ 896836 h 896854"/>
                <a:gd name="connsiteX1025" fmla="*/ 353920 w 962634"/>
                <a:gd name="connsiteY1025" fmla="*/ 896836 h 896854"/>
                <a:gd name="connsiteX1026" fmla="*/ 325622 w 962634"/>
                <a:gd name="connsiteY1026" fmla="*/ 896836 h 896854"/>
                <a:gd name="connsiteX1027" fmla="*/ 325622 w 962634"/>
                <a:gd name="connsiteY1027" fmla="*/ 893293 h 896854"/>
                <a:gd name="connsiteX1028" fmla="*/ 353920 w 962634"/>
                <a:gd name="connsiteY1028" fmla="*/ 893293 h 896854"/>
                <a:gd name="connsiteX1029" fmla="*/ 353920 w 962634"/>
                <a:gd name="connsiteY1029" fmla="*/ 896836 h 896854"/>
                <a:gd name="connsiteX1030" fmla="*/ 297304 w 962634"/>
                <a:gd name="connsiteY1030" fmla="*/ 896836 h 896854"/>
                <a:gd name="connsiteX1031" fmla="*/ 269005 w 962634"/>
                <a:gd name="connsiteY1031" fmla="*/ 896836 h 896854"/>
                <a:gd name="connsiteX1032" fmla="*/ 269005 w 962634"/>
                <a:gd name="connsiteY1032" fmla="*/ 893293 h 896854"/>
                <a:gd name="connsiteX1033" fmla="*/ 297304 w 962634"/>
                <a:gd name="connsiteY1033" fmla="*/ 893293 h 896854"/>
                <a:gd name="connsiteX1034" fmla="*/ 297304 w 962634"/>
                <a:gd name="connsiteY1034" fmla="*/ 896836 h 896854"/>
                <a:gd name="connsiteX1035" fmla="*/ 240687 w 962634"/>
                <a:gd name="connsiteY1035" fmla="*/ 896836 h 896854"/>
                <a:gd name="connsiteX1036" fmla="*/ 212388 w 962634"/>
                <a:gd name="connsiteY1036" fmla="*/ 896836 h 896854"/>
                <a:gd name="connsiteX1037" fmla="*/ 212388 w 962634"/>
                <a:gd name="connsiteY1037" fmla="*/ 893293 h 896854"/>
                <a:gd name="connsiteX1038" fmla="*/ 240687 w 962634"/>
                <a:gd name="connsiteY1038" fmla="*/ 893293 h 896854"/>
                <a:gd name="connsiteX1039" fmla="*/ 240687 w 962634"/>
                <a:gd name="connsiteY1039" fmla="*/ 896836 h 896854"/>
                <a:gd name="connsiteX1040" fmla="*/ 184071 w 962634"/>
                <a:gd name="connsiteY1040" fmla="*/ 896836 h 896854"/>
                <a:gd name="connsiteX1041" fmla="*/ 155753 w 962634"/>
                <a:gd name="connsiteY1041" fmla="*/ 896836 h 896854"/>
                <a:gd name="connsiteX1042" fmla="*/ 155753 w 962634"/>
                <a:gd name="connsiteY1042" fmla="*/ 893293 h 896854"/>
                <a:gd name="connsiteX1043" fmla="*/ 184051 w 962634"/>
                <a:gd name="connsiteY1043" fmla="*/ 893293 h 896854"/>
                <a:gd name="connsiteX1044" fmla="*/ 184071 w 962634"/>
                <a:gd name="connsiteY1044" fmla="*/ 896836 h 896854"/>
                <a:gd name="connsiteX1045" fmla="*/ 127454 w 962634"/>
                <a:gd name="connsiteY1045" fmla="*/ 896836 h 896854"/>
                <a:gd name="connsiteX1046" fmla="*/ 99136 w 962634"/>
                <a:gd name="connsiteY1046" fmla="*/ 896836 h 896854"/>
                <a:gd name="connsiteX1047" fmla="*/ 99136 w 962634"/>
                <a:gd name="connsiteY1047" fmla="*/ 893293 h 896854"/>
                <a:gd name="connsiteX1048" fmla="*/ 127454 w 962634"/>
                <a:gd name="connsiteY1048" fmla="*/ 893293 h 896854"/>
                <a:gd name="connsiteX1049" fmla="*/ 127454 w 962634"/>
                <a:gd name="connsiteY1049" fmla="*/ 896836 h 896854"/>
                <a:gd name="connsiteX1050" fmla="*/ 70837 w 962634"/>
                <a:gd name="connsiteY1050" fmla="*/ 896836 h 896854"/>
                <a:gd name="connsiteX1051" fmla="*/ 42520 w 962634"/>
                <a:gd name="connsiteY1051" fmla="*/ 896836 h 896854"/>
                <a:gd name="connsiteX1052" fmla="*/ 42520 w 962634"/>
                <a:gd name="connsiteY1052" fmla="*/ 893293 h 896854"/>
                <a:gd name="connsiteX1053" fmla="*/ 70837 w 962634"/>
                <a:gd name="connsiteY1053" fmla="*/ 893293 h 896854"/>
                <a:gd name="connsiteX1054" fmla="*/ 70837 w 962634"/>
                <a:gd name="connsiteY1054" fmla="*/ 896836 h 896854"/>
                <a:gd name="connsiteX1055" fmla="*/ 962635 w 962634"/>
                <a:gd name="connsiteY1055" fmla="*/ 893293 h 896854"/>
                <a:gd name="connsiteX1056" fmla="*/ 948433 w 962634"/>
                <a:gd name="connsiteY1056" fmla="*/ 893293 h 896854"/>
                <a:gd name="connsiteX1057" fmla="*/ 948433 w 962634"/>
                <a:gd name="connsiteY1057" fmla="*/ 896855 h 896854"/>
                <a:gd name="connsiteX1058" fmla="*/ 962635 w 962634"/>
                <a:gd name="connsiteY1058" fmla="*/ 896855 h 896854"/>
                <a:gd name="connsiteX1059" fmla="*/ 962635 w 962634"/>
                <a:gd name="connsiteY1059" fmla="*/ 893293 h 89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Lst>
              <a:rect l="l" t="t" r="r" b="b"/>
              <a:pathLst>
                <a:path w="962634" h="896854">
                  <a:moveTo>
                    <a:pt x="98936" y="0"/>
                  </a:moveTo>
                  <a:lnTo>
                    <a:pt x="84706" y="0"/>
                  </a:lnTo>
                  <a:lnTo>
                    <a:pt x="84706" y="3562"/>
                  </a:lnTo>
                  <a:lnTo>
                    <a:pt x="98936" y="3562"/>
                  </a:lnTo>
                  <a:lnTo>
                    <a:pt x="98936" y="0"/>
                  </a:lnTo>
                  <a:close/>
                  <a:moveTo>
                    <a:pt x="919134" y="3562"/>
                  </a:moveTo>
                  <a:lnTo>
                    <a:pt x="889797" y="3562"/>
                  </a:lnTo>
                  <a:lnTo>
                    <a:pt x="889797" y="0"/>
                  </a:lnTo>
                  <a:lnTo>
                    <a:pt x="919096" y="0"/>
                  </a:lnTo>
                  <a:lnTo>
                    <a:pt x="919134" y="3562"/>
                  </a:lnTo>
                  <a:close/>
                  <a:moveTo>
                    <a:pt x="860536" y="3562"/>
                  </a:moveTo>
                  <a:lnTo>
                    <a:pt x="831266" y="3562"/>
                  </a:lnTo>
                  <a:lnTo>
                    <a:pt x="831266" y="0"/>
                  </a:lnTo>
                  <a:lnTo>
                    <a:pt x="860536" y="0"/>
                  </a:lnTo>
                  <a:lnTo>
                    <a:pt x="860536" y="3562"/>
                  </a:lnTo>
                  <a:close/>
                  <a:moveTo>
                    <a:pt x="801967" y="3562"/>
                  </a:moveTo>
                  <a:lnTo>
                    <a:pt x="772668" y="3562"/>
                  </a:lnTo>
                  <a:lnTo>
                    <a:pt x="772668" y="0"/>
                  </a:lnTo>
                  <a:lnTo>
                    <a:pt x="801967" y="0"/>
                  </a:lnTo>
                  <a:lnTo>
                    <a:pt x="801967" y="3562"/>
                  </a:lnTo>
                  <a:close/>
                  <a:moveTo>
                    <a:pt x="743369" y="3562"/>
                  </a:moveTo>
                  <a:lnTo>
                    <a:pt x="714089" y="3562"/>
                  </a:lnTo>
                  <a:lnTo>
                    <a:pt x="714089" y="0"/>
                  </a:lnTo>
                  <a:lnTo>
                    <a:pt x="743369" y="0"/>
                  </a:lnTo>
                  <a:lnTo>
                    <a:pt x="743369" y="3562"/>
                  </a:lnTo>
                  <a:close/>
                  <a:moveTo>
                    <a:pt x="684790" y="3562"/>
                  </a:moveTo>
                  <a:lnTo>
                    <a:pt x="655491" y="3562"/>
                  </a:lnTo>
                  <a:lnTo>
                    <a:pt x="655491" y="0"/>
                  </a:lnTo>
                  <a:lnTo>
                    <a:pt x="684790" y="0"/>
                  </a:lnTo>
                  <a:lnTo>
                    <a:pt x="684790" y="3562"/>
                  </a:lnTo>
                  <a:close/>
                  <a:moveTo>
                    <a:pt x="626193" y="3562"/>
                  </a:moveTo>
                  <a:lnTo>
                    <a:pt x="596903" y="3562"/>
                  </a:lnTo>
                  <a:lnTo>
                    <a:pt x="596903" y="0"/>
                  </a:lnTo>
                  <a:lnTo>
                    <a:pt x="626193" y="0"/>
                  </a:lnTo>
                  <a:lnTo>
                    <a:pt x="626193" y="3562"/>
                  </a:lnTo>
                  <a:close/>
                  <a:moveTo>
                    <a:pt x="567604" y="3562"/>
                  </a:moveTo>
                  <a:lnTo>
                    <a:pt x="538324" y="3562"/>
                  </a:lnTo>
                  <a:lnTo>
                    <a:pt x="538324" y="0"/>
                  </a:lnTo>
                  <a:lnTo>
                    <a:pt x="567604" y="0"/>
                  </a:lnTo>
                  <a:lnTo>
                    <a:pt x="567604" y="3562"/>
                  </a:lnTo>
                  <a:close/>
                  <a:moveTo>
                    <a:pt x="509026" y="3562"/>
                  </a:moveTo>
                  <a:lnTo>
                    <a:pt x="479727" y="3562"/>
                  </a:lnTo>
                  <a:lnTo>
                    <a:pt x="479727" y="0"/>
                  </a:lnTo>
                  <a:lnTo>
                    <a:pt x="509092" y="0"/>
                  </a:lnTo>
                  <a:lnTo>
                    <a:pt x="509026" y="3562"/>
                  </a:lnTo>
                  <a:close/>
                  <a:moveTo>
                    <a:pt x="450428" y="3562"/>
                  </a:moveTo>
                  <a:lnTo>
                    <a:pt x="421148" y="3562"/>
                  </a:lnTo>
                  <a:lnTo>
                    <a:pt x="421148" y="0"/>
                  </a:lnTo>
                  <a:lnTo>
                    <a:pt x="450428" y="0"/>
                  </a:lnTo>
                  <a:lnTo>
                    <a:pt x="450428" y="3562"/>
                  </a:lnTo>
                  <a:close/>
                  <a:moveTo>
                    <a:pt x="391849" y="3562"/>
                  </a:moveTo>
                  <a:lnTo>
                    <a:pt x="362560" y="3562"/>
                  </a:lnTo>
                  <a:lnTo>
                    <a:pt x="362560" y="0"/>
                  </a:lnTo>
                  <a:lnTo>
                    <a:pt x="391849" y="0"/>
                  </a:lnTo>
                  <a:lnTo>
                    <a:pt x="391849" y="3562"/>
                  </a:lnTo>
                  <a:close/>
                  <a:moveTo>
                    <a:pt x="333261" y="3562"/>
                  </a:moveTo>
                  <a:lnTo>
                    <a:pt x="303981" y="3562"/>
                  </a:lnTo>
                  <a:lnTo>
                    <a:pt x="303981" y="0"/>
                  </a:lnTo>
                  <a:lnTo>
                    <a:pt x="333213" y="0"/>
                  </a:lnTo>
                  <a:lnTo>
                    <a:pt x="333261" y="3562"/>
                  </a:lnTo>
                  <a:close/>
                  <a:moveTo>
                    <a:pt x="274682" y="3562"/>
                  </a:moveTo>
                  <a:lnTo>
                    <a:pt x="245383" y="3562"/>
                  </a:lnTo>
                  <a:lnTo>
                    <a:pt x="245383" y="0"/>
                  </a:lnTo>
                  <a:lnTo>
                    <a:pt x="274682" y="0"/>
                  </a:lnTo>
                  <a:lnTo>
                    <a:pt x="274682" y="3562"/>
                  </a:lnTo>
                  <a:close/>
                  <a:moveTo>
                    <a:pt x="216084" y="3562"/>
                  </a:moveTo>
                  <a:lnTo>
                    <a:pt x="186785" y="3562"/>
                  </a:lnTo>
                  <a:lnTo>
                    <a:pt x="186785" y="0"/>
                  </a:lnTo>
                  <a:lnTo>
                    <a:pt x="216084" y="0"/>
                  </a:lnTo>
                  <a:lnTo>
                    <a:pt x="216084" y="3562"/>
                  </a:lnTo>
                  <a:close/>
                  <a:moveTo>
                    <a:pt x="157505" y="3562"/>
                  </a:moveTo>
                  <a:lnTo>
                    <a:pt x="128206" y="3562"/>
                  </a:lnTo>
                  <a:lnTo>
                    <a:pt x="128206" y="0"/>
                  </a:lnTo>
                  <a:lnTo>
                    <a:pt x="157505" y="0"/>
                  </a:lnTo>
                  <a:lnTo>
                    <a:pt x="157505" y="3562"/>
                  </a:lnTo>
                  <a:close/>
                  <a:moveTo>
                    <a:pt x="962635" y="0"/>
                  </a:moveTo>
                  <a:lnTo>
                    <a:pt x="948433" y="0"/>
                  </a:lnTo>
                  <a:lnTo>
                    <a:pt x="948433" y="3562"/>
                  </a:lnTo>
                  <a:lnTo>
                    <a:pt x="962635" y="3562"/>
                  </a:lnTo>
                  <a:lnTo>
                    <a:pt x="962635" y="0"/>
                  </a:lnTo>
                  <a:close/>
                  <a:moveTo>
                    <a:pt x="14202" y="78438"/>
                  </a:moveTo>
                  <a:lnTo>
                    <a:pt x="0" y="78438"/>
                  </a:lnTo>
                  <a:lnTo>
                    <a:pt x="0" y="82001"/>
                  </a:lnTo>
                  <a:lnTo>
                    <a:pt x="14202" y="82001"/>
                  </a:lnTo>
                  <a:lnTo>
                    <a:pt x="14202" y="78438"/>
                  </a:lnTo>
                  <a:close/>
                  <a:moveTo>
                    <a:pt x="920115" y="81972"/>
                  </a:moveTo>
                  <a:lnTo>
                    <a:pt x="891826" y="81972"/>
                  </a:lnTo>
                  <a:lnTo>
                    <a:pt x="891826" y="78438"/>
                  </a:lnTo>
                  <a:lnTo>
                    <a:pt x="920115" y="78438"/>
                  </a:lnTo>
                  <a:lnTo>
                    <a:pt x="920115" y="81972"/>
                  </a:lnTo>
                  <a:close/>
                  <a:moveTo>
                    <a:pt x="863498" y="81972"/>
                  </a:moveTo>
                  <a:lnTo>
                    <a:pt x="835181" y="81972"/>
                  </a:lnTo>
                  <a:lnTo>
                    <a:pt x="835181" y="78438"/>
                  </a:lnTo>
                  <a:lnTo>
                    <a:pt x="863498" y="78438"/>
                  </a:lnTo>
                  <a:lnTo>
                    <a:pt x="863498" y="81972"/>
                  </a:lnTo>
                  <a:close/>
                  <a:moveTo>
                    <a:pt x="806891" y="81972"/>
                  </a:moveTo>
                  <a:lnTo>
                    <a:pt x="778478" y="81972"/>
                  </a:lnTo>
                  <a:lnTo>
                    <a:pt x="778478" y="78438"/>
                  </a:lnTo>
                  <a:lnTo>
                    <a:pt x="806796" y="78438"/>
                  </a:lnTo>
                  <a:lnTo>
                    <a:pt x="806891" y="81972"/>
                  </a:lnTo>
                  <a:close/>
                  <a:moveTo>
                    <a:pt x="750275" y="81972"/>
                  </a:moveTo>
                  <a:lnTo>
                    <a:pt x="721957" y="81972"/>
                  </a:lnTo>
                  <a:lnTo>
                    <a:pt x="721957" y="78438"/>
                  </a:lnTo>
                  <a:lnTo>
                    <a:pt x="750275" y="78438"/>
                  </a:lnTo>
                  <a:lnTo>
                    <a:pt x="750275" y="81972"/>
                  </a:lnTo>
                  <a:close/>
                  <a:moveTo>
                    <a:pt x="693630" y="81972"/>
                  </a:moveTo>
                  <a:lnTo>
                    <a:pt x="665340" y="81972"/>
                  </a:lnTo>
                  <a:lnTo>
                    <a:pt x="665340" y="78438"/>
                  </a:lnTo>
                  <a:lnTo>
                    <a:pt x="693630" y="78438"/>
                  </a:lnTo>
                  <a:lnTo>
                    <a:pt x="693630" y="81972"/>
                  </a:lnTo>
                  <a:close/>
                  <a:moveTo>
                    <a:pt x="637022" y="81972"/>
                  </a:moveTo>
                  <a:lnTo>
                    <a:pt x="608724" y="81972"/>
                  </a:lnTo>
                  <a:lnTo>
                    <a:pt x="608724" y="78438"/>
                  </a:lnTo>
                  <a:lnTo>
                    <a:pt x="637022" y="78438"/>
                  </a:lnTo>
                  <a:lnTo>
                    <a:pt x="637022" y="81972"/>
                  </a:lnTo>
                  <a:close/>
                  <a:moveTo>
                    <a:pt x="580406" y="81972"/>
                  </a:moveTo>
                  <a:lnTo>
                    <a:pt x="552088" y="81972"/>
                  </a:lnTo>
                  <a:lnTo>
                    <a:pt x="552088" y="78438"/>
                  </a:lnTo>
                  <a:lnTo>
                    <a:pt x="580339" y="78438"/>
                  </a:lnTo>
                  <a:lnTo>
                    <a:pt x="580406" y="81972"/>
                  </a:lnTo>
                  <a:close/>
                  <a:moveTo>
                    <a:pt x="523789" y="81972"/>
                  </a:moveTo>
                  <a:lnTo>
                    <a:pt x="495471" y="81972"/>
                  </a:lnTo>
                  <a:lnTo>
                    <a:pt x="495471" y="78438"/>
                  </a:lnTo>
                  <a:lnTo>
                    <a:pt x="523789" y="78438"/>
                  </a:lnTo>
                  <a:lnTo>
                    <a:pt x="523789" y="81972"/>
                  </a:lnTo>
                  <a:close/>
                  <a:moveTo>
                    <a:pt x="467173" y="81972"/>
                  </a:moveTo>
                  <a:lnTo>
                    <a:pt x="438855" y="81972"/>
                  </a:lnTo>
                  <a:lnTo>
                    <a:pt x="438855" y="78438"/>
                  </a:lnTo>
                  <a:lnTo>
                    <a:pt x="467173" y="78438"/>
                  </a:lnTo>
                  <a:lnTo>
                    <a:pt x="467173" y="81972"/>
                  </a:lnTo>
                  <a:close/>
                  <a:moveTo>
                    <a:pt x="410556" y="81972"/>
                  </a:moveTo>
                  <a:lnTo>
                    <a:pt x="382191" y="81972"/>
                  </a:lnTo>
                  <a:lnTo>
                    <a:pt x="382191" y="78438"/>
                  </a:lnTo>
                  <a:lnTo>
                    <a:pt x="410508" y="78438"/>
                  </a:lnTo>
                  <a:lnTo>
                    <a:pt x="410556" y="81972"/>
                  </a:lnTo>
                  <a:close/>
                  <a:moveTo>
                    <a:pt x="353920" y="81972"/>
                  </a:moveTo>
                  <a:lnTo>
                    <a:pt x="325622" y="81972"/>
                  </a:lnTo>
                  <a:lnTo>
                    <a:pt x="325622" y="78438"/>
                  </a:lnTo>
                  <a:lnTo>
                    <a:pt x="353920" y="78438"/>
                  </a:lnTo>
                  <a:lnTo>
                    <a:pt x="353920" y="81972"/>
                  </a:lnTo>
                  <a:close/>
                  <a:moveTo>
                    <a:pt x="297304" y="81972"/>
                  </a:moveTo>
                  <a:lnTo>
                    <a:pt x="269005" y="81972"/>
                  </a:lnTo>
                  <a:lnTo>
                    <a:pt x="269005" y="78438"/>
                  </a:lnTo>
                  <a:lnTo>
                    <a:pt x="297304" y="78438"/>
                  </a:lnTo>
                  <a:lnTo>
                    <a:pt x="297304" y="81972"/>
                  </a:lnTo>
                  <a:close/>
                  <a:moveTo>
                    <a:pt x="240687" y="81972"/>
                  </a:moveTo>
                  <a:lnTo>
                    <a:pt x="212388" y="81972"/>
                  </a:lnTo>
                  <a:lnTo>
                    <a:pt x="212388" y="78438"/>
                  </a:lnTo>
                  <a:lnTo>
                    <a:pt x="240687" y="78438"/>
                  </a:lnTo>
                  <a:lnTo>
                    <a:pt x="240687" y="81972"/>
                  </a:lnTo>
                  <a:close/>
                  <a:moveTo>
                    <a:pt x="184071" y="81972"/>
                  </a:moveTo>
                  <a:lnTo>
                    <a:pt x="155753" y="81972"/>
                  </a:lnTo>
                  <a:lnTo>
                    <a:pt x="155753" y="78438"/>
                  </a:lnTo>
                  <a:lnTo>
                    <a:pt x="184051" y="78438"/>
                  </a:lnTo>
                  <a:lnTo>
                    <a:pt x="184071" y="81972"/>
                  </a:lnTo>
                  <a:close/>
                  <a:moveTo>
                    <a:pt x="127454" y="81972"/>
                  </a:moveTo>
                  <a:lnTo>
                    <a:pt x="99136" y="81972"/>
                  </a:lnTo>
                  <a:lnTo>
                    <a:pt x="99136" y="78438"/>
                  </a:lnTo>
                  <a:lnTo>
                    <a:pt x="127454" y="78438"/>
                  </a:lnTo>
                  <a:lnTo>
                    <a:pt x="127454" y="81972"/>
                  </a:lnTo>
                  <a:close/>
                  <a:moveTo>
                    <a:pt x="70837" y="81972"/>
                  </a:moveTo>
                  <a:lnTo>
                    <a:pt x="42520" y="81972"/>
                  </a:lnTo>
                  <a:lnTo>
                    <a:pt x="42520" y="78438"/>
                  </a:lnTo>
                  <a:lnTo>
                    <a:pt x="70837" y="78438"/>
                  </a:lnTo>
                  <a:lnTo>
                    <a:pt x="70837" y="81972"/>
                  </a:lnTo>
                  <a:close/>
                  <a:moveTo>
                    <a:pt x="962635" y="78438"/>
                  </a:moveTo>
                  <a:lnTo>
                    <a:pt x="948433" y="78438"/>
                  </a:lnTo>
                  <a:lnTo>
                    <a:pt x="948433" y="82001"/>
                  </a:lnTo>
                  <a:lnTo>
                    <a:pt x="962635" y="82001"/>
                  </a:lnTo>
                  <a:lnTo>
                    <a:pt x="962635" y="78438"/>
                  </a:lnTo>
                  <a:close/>
                  <a:moveTo>
                    <a:pt x="14202" y="161496"/>
                  </a:moveTo>
                  <a:lnTo>
                    <a:pt x="0" y="161496"/>
                  </a:lnTo>
                  <a:lnTo>
                    <a:pt x="0" y="165059"/>
                  </a:lnTo>
                  <a:lnTo>
                    <a:pt x="14202" y="165059"/>
                  </a:lnTo>
                  <a:lnTo>
                    <a:pt x="14202" y="161496"/>
                  </a:lnTo>
                  <a:close/>
                  <a:moveTo>
                    <a:pt x="920115" y="165040"/>
                  </a:moveTo>
                  <a:lnTo>
                    <a:pt x="891826" y="165040"/>
                  </a:lnTo>
                  <a:lnTo>
                    <a:pt x="891826" y="161496"/>
                  </a:lnTo>
                  <a:lnTo>
                    <a:pt x="920115" y="161496"/>
                  </a:lnTo>
                  <a:lnTo>
                    <a:pt x="920115" y="165040"/>
                  </a:lnTo>
                  <a:close/>
                  <a:moveTo>
                    <a:pt x="863498" y="165040"/>
                  </a:moveTo>
                  <a:lnTo>
                    <a:pt x="835181" y="165040"/>
                  </a:lnTo>
                  <a:lnTo>
                    <a:pt x="835181" y="161496"/>
                  </a:lnTo>
                  <a:lnTo>
                    <a:pt x="863498" y="161496"/>
                  </a:lnTo>
                  <a:lnTo>
                    <a:pt x="863498" y="165040"/>
                  </a:lnTo>
                  <a:close/>
                  <a:moveTo>
                    <a:pt x="806891" y="165040"/>
                  </a:moveTo>
                  <a:lnTo>
                    <a:pt x="778478" y="165040"/>
                  </a:lnTo>
                  <a:lnTo>
                    <a:pt x="778478" y="161496"/>
                  </a:lnTo>
                  <a:lnTo>
                    <a:pt x="806796" y="161496"/>
                  </a:lnTo>
                  <a:lnTo>
                    <a:pt x="806891" y="165040"/>
                  </a:lnTo>
                  <a:close/>
                  <a:moveTo>
                    <a:pt x="750275" y="165040"/>
                  </a:moveTo>
                  <a:lnTo>
                    <a:pt x="721957" y="165040"/>
                  </a:lnTo>
                  <a:lnTo>
                    <a:pt x="721957" y="161496"/>
                  </a:lnTo>
                  <a:lnTo>
                    <a:pt x="750275" y="161496"/>
                  </a:lnTo>
                  <a:lnTo>
                    <a:pt x="750275" y="165040"/>
                  </a:lnTo>
                  <a:close/>
                  <a:moveTo>
                    <a:pt x="693630" y="165040"/>
                  </a:moveTo>
                  <a:lnTo>
                    <a:pt x="665340" y="165040"/>
                  </a:lnTo>
                  <a:lnTo>
                    <a:pt x="665340" y="161496"/>
                  </a:lnTo>
                  <a:lnTo>
                    <a:pt x="693630" y="161496"/>
                  </a:lnTo>
                  <a:lnTo>
                    <a:pt x="693630" y="165040"/>
                  </a:lnTo>
                  <a:close/>
                  <a:moveTo>
                    <a:pt x="637022" y="165040"/>
                  </a:moveTo>
                  <a:lnTo>
                    <a:pt x="608724" y="165040"/>
                  </a:lnTo>
                  <a:lnTo>
                    <a:pt x="608724" y="161496"/>
                  </a:lnTo>
                  <a:lnTo>
                    <a:pt x="637022" y="161496"/>
                  </a:lnTo>
                  <a:lnTo>
                    <a:pt x="637022" y="165040"/>
                  </a:lnTo>
                  <a:close/>
                  <a:moveTo>
                    <a:pt x="580406" y="165040"/>
                  </a:moveTo>
                  <a:lnTo>
                    <a:pt x="552088" y="165040"/>
                  </a:lnTo>
                  <a:lnTo>
                    <a:pt x="552088" y="161496"/>
                  </a:lnTo>
                  <a:lnTo>
                    <a:pt x="580339" y="161496"/>
                  </a:lnTo>
                  <a:lnTo>
                    <a:pt x="580406" y="165040"/>
                  </a:lnTo>
                  <a:close/>
                  <a:moveTo>
                    <a:pt x="523789" y="165040"/>
                  </a:moveTo>
                  <a:lnTo>
                    <a:pt x="495471" y="165040"/>
                  </a:lnTo>
                  <a:lnTo>
                    <a:pt x="495471" y="161496"/>
                  </a:lnTo>
                  <a:lnTo>
                    <a:pt x="523789" y="161496"/>
                  </a:lnTo>
                  <a:lnTo>
                    <a:pt x="523789" y="165040"/>
                  </a:lnTo>
                  <a:close/>
                  <a:moveTo>
                    <a:pt x="467173" y="165040"/>
                  </a:moveTo>
                  <a:lnTo>
                    <a:pt x="438855" y="165040"/>
                  </a:lnTo>
                  <a:lnTo>
                    <a:pt x="438855" y="161496"/>
                  </a:lnTo>
                  <a:lnTo>
                    <a:pt x="467173" y="161496"/>
                  </a:lnTo>
                  <a:lnTo>
                    <a:pt x="467173" y="165040"/>
                  </a:lnTo>
                  <a:close/>
                  <a:moveTo>
                    <a:pt x="410556" y="165040"/>
                  </a:moveTo>
                  <a:lnTo>
                    <a:pt x="382191" y="165040"/>
                  </a:lnTo>
                  <a:lnTo>
                    <a:pt x="382191" y="161496"/>
                  </a:lnTo>
                  <a:lnTo>
                    <a:pt x="410508" y="161496"/>
                  </a:lnTo>
                  <a:lnTo>
                    <a:pt x="410556" y="165040"/>
                  </a:lnTo>
                  <a:close/>
                  <a:moveTo>
                    <a:pt x="353920" y="165040"/>
                  </a:moveTo>
                  <a:lnTo>
                    <a:pt x="325622" y="165040"/>
                  </a:lnTo>
                  <a:lnTo>
                    <a:pt x="325622" y="161496"/>
                  </a:lnTo>
                  <a:lnTo>
                    <a:pt x="353920" y="161496"/>
                  </a:lnTo>
                  <a:lnTo>
                    <a:pt x="353920" y="165040"/>
                  </a:lnTo>
                  <a:close/>
                  <a:moveTo>
                    <a:pt x="297304" y="165040"/>
                  </a:moveTo>
                  <a:lnTo>
                    <a:pt x="269005" y="165040"/>
                  </a:lnTo>
                  <a:lnTo>
                    <a:pt x="269005" y="161496"/>
                  </a:lnTo>
                  <a:lnTo>
                    <a:pt x="297304" y="161496"/>
                  </a:lnTo>
                  <a:lnTo>
                    <a:pt x="297304" y="165040"/>
                  </a:lnTo>
                  <a:close/>
                  <a:moveTo>
                    <a:pt x="240687" y="165040"/>
                  </a:moveTo>
                  <a:lnTo>
                    <a:pt x="212388" y="165040"/>
                  </a:lnTo>
                  <a:lnTo>
                    <a:pt x="212388" y="161496"/>
                  </a:lnTo>
                  <a:lnTo>
                    <a:pt x="240687" y="161496"/>
                  </a:lnTo>
                  <a:lnTo>
                    <a:pt x="240687" y="165040"/>
                  </a:lnTo>
                  <a:close/>
                  <a:moveTo>
                    <a:pt x="184071" y="165040"/>
                  </a:moveTo>
                  <a:lnTo>
                    <a:pt x="155753" y="165040"/>
                  </a:lnTo>
                  <a:lnTo>
                    <a:pt x="155753" y="161496"/>
                  </a:lnTo>
                  <a:lnTo>
                    <a:pt x="184051" y="161496"/>
                  </a:lnTo>
                  <a:lnTo>
                    <a:pt x="184071" y="165040"/>
                  </a:lnTo>
                  <a:close/>
                  <a:moveTo>
                    <a:pt x="127454" y="165040"/>
                  </a:moveTo>
                  <a:lnTo>
                    <a:pt x="99136" y="165040"/>
                  </a:lnTo>
                  <a:lnTo>
                    <a:pt x="99136" y="161496"/>
                  </a:lnTo>
                  <a:lnTo>
                    <a:pt x="127454" y="161496"/>
                  </a:lnTo>
                  <a:lnTo>
                    <a:pt x="127454" y="165040"/>
                  </a:lnTo>
                  <a:close/>
                  <a:moveTo>
                    <a:pt x="70837" y="165040"/>
                  </a:moveTo>
                  <a:lnTo>
                    <a:pt x="42520" y="165040"/>
                  </a:lnTo>
                  <a:lnTo>
                    <a:pt x="42520" y="161496"/>
                  </a:lnTo>
                  <a:lnTo>
                    <a:pt x="70837" y="161496"/>
                  </a:lnTo>
                  <a:lnTo>
                    <a:pt x="70837" y="165040"/>
                  </a:lnTo>
                  <a:close/>
                  <a:moveTo>
                    <a:pt x="962635" y="161496"/>
                  </a:moveTo>
                  <a:lnTo>
                    <a:pt x="948433" y="161496"/>
                  </a:lnTo>
                  <a:lnTo>
                    <a:pt x="948433" y="165059"/>
                  </a:lnTo>
                  <a:lnTo>
                    <a:pt x="962635" y="165059"/>
                  </a:lnTo>
                  <a:lnTo>
                    <a:pt x="962635" y="161496"/>
                  </a:lnTo>
                  <a:close/>
                  <a:moveTo>
                    <a:pt x="14202" y="244564"/>
                  </a:moveTo>
                  <a:lnTo>
                    <a:pt x="0" y="244564"/>
                  </a:lnTo>
                  <a:lnTo>
                    <a:pt x="0" y="248126"/>
                  </a:lnTo>
                  <a:lnTo>
                    <a:pt x="14202" y="248126"/>
                  </a:lnTo>
                  <a:lnTo>
                    <a:pt x="14202" y="244564"/>
                  </a:lnTo>
                  <a:close/>
                  <a:moveTo>
                    <a:pt x="920115" y="248107"/>
                  </a:moveTo>
                  <a:lnTo>
                    <a:pt x="891826" y="248107"/>
                  </a:lnTo>
                  <a:lnTo>
                    <a:pt x="891826" y="244564"/>
                  </a:lnTo>
                  <a:lnTo>
                    <a:pt x="920115" y="244564"/>
                  </a:lnTo>
                  <a:lnTo>
                    <a:pt x="920115" y="248107"/>
                  </a:lnTo>
                  <a:close/>
                  <a:moveTo>
                    <a:pt x="863498" y="248107"/>
                  </a:moveTo>
                  <a:lnTo>
                    <a:pt x="835181" y="248107"/>
                  </a:lnTo>
                  <a:lnTo>
                    <a:pt x="835181" y="244564"/>
                  </a:lnTo>
                  <a:lnTo>
                    <a:pt x="863498" y="244564"/>
                  </a:lnTo>
                  <a:lnTo>
                    <a:pt x="863498" y="248107"/>
                  </a:lnTo>
                  <a:close/>
                  <a:moveTo>
                    <a:pt x="806891" y="248107"/>
                  </a:moveTo>
                  <a:lnTo>
                    <a:pt x="778478" y="248107"/>
                  </a:lnTo>
                  <a:lnTo>
                    <a:pt x="778478" y="244564"/>
                  </a:lnTo>
                  <a:lnTo>
                    <a:pt x="806796" y="244564"/>
                  </a:lnTo>
                  <a:lnTo>
                    <a:pt x="806891" y="248107"/>
                  </a:lnTo>
                  <a:close/>
                  <a:moveTo>
                    <a:pt x="750275" y="248107"/>
                  </a:moveTo>
                  <a:lnTo>
                    <a:pt x="721957" y="248107"/>
                  </a:lnTo>
                  <a:lnTo>
                    <a:pt x="721957" y="244564"/>
                  </a:lnTo>
                  <a:lnTo>
                    <a:pt x="750275" y="244564"/>
                  </a:lnTo>
                  <a:lnTo>
                    <a:pt x="750275" y="248107"/>
                  </a:lnTo>
                  <a:close/>
                  <a:moveTo>
                    <a:pt x="693630" y="248107"/>
                  </a:moveTo>
                  <a:lnTo>
                    <a:pt x="665340" y="248107"/>
                  </a:lnTo>
                  <a:lnTo>
                    <a:pt x="665340" y="244564"/>
                  </a:lnTo>
                  <a:lnTo>
                    <a:pt x="693630" y="244564"/>
                  </a:lnTo>
                  <a:lnTo>
                    <a:pt x="693630" y="248107"/>
                  </a:lnTo>
                  <a:close/>
                  <a:moveTo>
                    <a:pt x="637022" y="248107"/>
                  </a:moveTo>
                  <a:lnTo>
                    <a:pt x="608724" y="248107"/>
                  </a:lnTo>
                  <a:lnTo>
                    <a:pt x="608724" y="244564"/>
                  </a:lnTo>
                  <a:lnTo>
                    <a:pt x="637022" y="244564"/>
                  </a:lnTo>
                  <a:lnTo>
                    <a:pt x="637022" y="248107"/>
                  </a:lnTo>
                  <a:close/>
                  <a:moveTo>
                    <a:pt x="580406" y="248107"/>
                  </a:moveTo>
                  <a:lnTo>
                    <a:pt x="552088" y="248107"/>
                  </a:lnTo>
                  <a:lnTo>
                    <a:pt x="552088" y="244564"/>
                  </a:lnTo>
                  <a:lnTo>
                    <a:pt x="580339" y="244564"/>
                  </a:lnTo>
                  <a:lnTo>
                    <a:pt x="580406" y="248107"/>
                  </a:lnTo>
                  <a:close/>
                  <a:moveTo>
                    <a:pt x="523789" y="248107"/>
                  </a:moveTo>
                  <a:lnTo>
                    <a:pt x="495471" y="248107"/>
                  </a:lnTo>
                  <a:lnTo>
                    <a:pt x="495471" y="244564"/>
                  </a:lnTo>
                  <a:lnTo>
                    <a:pt x="523789" y="244564"/>
                  </a:lnTo>
                  <a:lnTo>
                    <a:pt x="523789" y="248107"/>
                  </a:lnTo>
                  <a:close/>
                  <a:moveTo>
                    <a:pt x="467173" y="248107"/>
                  </a:moveTo>
                  <a:lnTo>
                    <a:pt x="438855" y="248107"/>
                  </a:lnTo>
                  <a:lnTo>
                    <a:pt x="438855" y="244564"/>
                  </a:lnTo>
                  <a:lnTo>
                    <a:pt x="467173" y="244564"/>
                  </a:lnTo>
                  <a:lnTo>
                    <a:pt x="467173" y="248107"/>
                  </a:lnTo>
                  <a:close/>
                  <a:moveTo>
                    <a:pt x="410556" y="248107"/>
                  </a:moveTo>
                  <a:lnTo>
                    <a:pt x="382191" y="248107"/>
                  </a:lnTo>
                  <a:lnTo>
                    <a:pt x="382191" y="244564"/>
                  </a:lnTo>
                  <a:lnTo>
                    <a:pt x="410508" y="244564"/>
                  </a:lnTo>
                  <a:lnTo>
                    <a:pt x="410556" y="248107"/>
                  </a:lnTo>
                  <a:close/>
                  <a:moveTo>
                    <a:pt x="353920" y="248107"/>
                  </a:moveTo>
                  <a:lnTo>
                    <a:pt x="325622" y="248107"/>
                  </a:lnTo>
                  <a:lnTo>
                    <a:pt x="325622" y="244564"/>
                  </a:lnTo>
                  <a:lnTo>
                    <a:pt x="353920" y="244564"/>
                  </a:lnTo>
                  <a:lnTo>
                    <a:pt x="353920" y="248107"/>
                  </a:lnTo>
                  <a:close/>
                  <a:moveTo>
                    <a:pt x="297304" y="248107"/>
                  </a:moveTo>
                  <a:lnTo>
                    <a:pt x="269005" y="248107"/>
                  </a:lnTo>
                  <a:lnTo>
                    <a:pt x="269005" y="244564"/>
                  </a:lnTo>
                  <a:lnTo>
                    <a:pt x="297304" y="244564"/>
                  </a:lnTo>
                  <a:lnTo>
                    <a:pt x="297304" y="248107"/>
                  </a:lnTo>
                  <a:close/>
                  <a:moveTo>
                    <a:pt x="240687" y="248107"/>
                  </a:moveTo>
                  <a:lnTo>
                    <a:pt x="212388" y="248107"/>
                  </a:lnTo>
                  <a:lnTo>
                    <a:pt x="212388" y="244564"/>
                  </a:lnTo>
                  <a:lnTo>
                    <a:pt x="240687" y="244564"/>
                  </a:lnTo>
                  <a:lnTo>
                    <a:pt x="240687" y="248107"/>
                  </a:lnTo>
                  <a:close/>
                  <a:moveTo>
                    <a:pt x="184071" y="248107"/>
                  </a:moveTo>
                  <a:lnTo>
                    <a:pt x="155753" y="248107"/>
                  </a:lnTo>
                  <a:lnTo>
                    <a:pt x="155753" y="244564"/>
                  </a:lnTo>
                  <a:lnTo>
                    <a:pt x="184051" y="244564"/>
                  </a:lnTo>
                  <a:lnTo>
                    <a:pt x="184071" y="248107"/>
                  </a:lnTo>
                  <a:close/>
                  <a:moveTo>
                    <a:pt x="127454" y="248107"/>
                  </a:moveTo>
                  <a:lnTo>
                    <a:pt x="99136" y="248107"/>
                  </a:lnTo>
                  <a:lnTo>
                    <a:pt x="99136" y="244564"/>
                  </a:lnTo>
                  <a:lnTo>
                    <a:pt x="127454" y="244564"/>
                  </a:lnTo>
                  <a:lnTo>
                    <a:pt x="127454" y="248107"/>
                  </a:lnTo>
                  <a:close/>
                  <a:moveTo>
                    <a:pt x="70837" y="248107"/>
                  </a:moveTo>
                  <a:lnTo>
                    <a:pt x="42520" y="248107"/>
                  </a:lnTo>
                  <a:lnTo>
                    <a:pt x="42520" y="244564"/>
                  </a:lnTo>
                  <a:lnTo>
                    <a:pt x="70837" y="244564"/>
                  </a:lnTo>
                  <a:lnTo>
                    <a:pt x="70837" y="248107"/>
                  </a:lnTo>
                  <a:close/>
                  <a:moveTo>
                    <a:pt x="962635" y="244564"/>
                  </a:moveTo>
                  <a:lnTo>
                    <a:pt x="948433" y="244564"/>
                  </a:lnTo>
                  <a:lnTo>
                    <a:pt x="948433" y="248126"/>
                  </a:lnTo>
                  <a:lnTo>
                    <a:pt x="962635" y="248126"/>
                  </a:lnTo>
                  <a:lnTo>
                    <a:pt x="962635" y="244564"/>
                  </a:lnTo>
                  <a:close/>
                  <a:moveTo>
                    <a:pt x="14202" y="327631"/>
                  </a:moveTo>
                  <a:lnTo>
                    <a:pt x="0" y="327631"/>
                  </a:lnTo>
                  <a:lnTo>
                    <a:pt x="0" y="331194"/>
                  </a:lnTo>
                  <a:lnTo>
                    <a:pt x="14202" y="331194"/>
                  </a:lnTo>
                  <a:lnTo>
                    <a:pt x="14202" y="327631"/>
                  </a:lnTo>
                  <a:close/>
                  <a:moveTo>
                    <a:pt x="920115" y="331213"/>
                  </a:moveTo>
                  <a:lnTo>
                    <a:pt x="891826" y="331213"/>
                  </a:lnTo>
                  <a:lnTo>
                    <a:pt x="891826" y="327650"/>
                  </a:lnTo>
                  <a:lnTo>
                    <a:pt x="920115" y="327650"/>
                  </a:lnTo>
                  <a:lnTo>
                    <a:pt x="920115" y="331213"/>
                  </a:lnTo>
                  <a:close/>
                  <a:moveTo>
                    <a:pt x="863498" y="331213"/>
                  </a:moveTo>
                  <a:lnTo>
                    <a:pt x="835181" y="331213"/>
                  </a:lnTo>
                  <a:lnTo>
                    <a:pt x="835181" y="327650"/>
                  </a:lnTo>
                  <a:lnTo>
                    <a:pt x="863498" y="327650"/>
                  </a:lnTo>
                  <a:lnTo>
                    <a:pt x="863498" y="331213"/>
                  </a:lnTo>
                  <a:close/>
                  <a:moveTo>
                    <a:pt x="806891" y="331213"/>
                  </a:moveTo>
                  <a:lnTo>
                    <a:pt x="778478" y="331213"/>
                  </a:lnTo>
                  <a:lnTo>
                    <a:pt x="778478" y="327650"/>
                  </a:lnTo>
                  <a:lnTo>
                    <a:pt x="806796" y="327650"/>
                  </a:lnTo>
                  <a:lnTo>
                    <a:pt x="806891" y="331213"/>
                  </a:lnTo>
                  <a:close/>
                  <a:moveTo>
                    <a:pt x="750275" y="331213"/>
                  </a:moveTo>
                  <a:lnTo>
                    <a:pt x="721957" y="331213"/>
                  </a:lnTo>
                  <a:lnTo>
                    <a:pt x="721957" y="327650"/>
                  </a:lnTo>
                  <a:lnTo>
                    <a:pt x="750275" y="327650"/>
                  </a:lnTo>
                  <a:lnTo>
                    <a:pt x="750275" y="331213"/>
                  </a:lnTo>
                  <a:close/>
                  <a:moveTo>
                    <a:pt x="693630" y="331213"/>
                  </a:moveTo>
                  <a:lnTo>
                    <a:pt x="665340" y="331213"/>
                  </a:lnTo>
                  <a:lnTo>
                    <a:pt x="665340" y="327650"/>
                  </a:lnTo>
                  <a:lnTo>
                    <a:pt x="693630" y="327650"/>
                  </a:lnTo>
                  <a:lnTo>
                    <a:pt x="693630" y="331213"/>
                  </a:lnTo>
                  <a:close/>
                  <a:moveTo>
                    <a:pt x="637022" y="331213"/>
                  </a:moveTo>
                  <a:lnTo>
                    <a:pt x="608724" y="331213"/>
                  </a:lnTo>
                  <a:lnTo>
                    <a:pt x="608724" y="327650"/>
                  </a:lnTo>
                  <a:lnTo>
                    <a:pt x="637022" y="327650"/>
                  </a:lnTo>
                  <a:lnTo>
                    <a:pt x="637022" y="331213"/>
                  </a:lnTo>
                  <a:close/>
                  <a:moveTo>
                    <a:pt x="580339" y="331213"/>
                  </a:moveTo>
                  <a:lnTo>
                    <a:pt x="552088" y="331213"/>
                  </a:lnTo>
                  <a:lnTo>
                    <a:pt x="552088" y="327650"/>
                  </a:lnTo>
                  <a:lnTo>
                    <a:pt x="580339" y="327650"/>
                  </a:lnTo>
                  <a:lnTo>
                    <a:pt x="580339" y="331213"/>
                  </a:lnTo>
                  <a:close/>
                  <a:moveTo>
                    <a:pt x="523723" y="331213"/>
                  </a:moveTo>
                  <a:lnTo>
                    <a:pt x="495471" y="331213"/>
                  </a:lnTo>
                  <a:lnTo>
                    <a:pt x="495471" y="327650"/>
                  </a:lnTo>
                  <a:lnTo>
                    <a:pt x="523789" y="327650"/>
                  </a:lnTo>
                  <a:lnTo>
                    <a:pt x="523723" y="331213"/>
                  </a:lnTo>
                  <a:close/>
                  <a:moveTo>
                    <a:pt x="467106" y="331213"/>
                  </a:moveTo>
                  <a:lnTo>
                    <a:pt x="438855" y="331213"/>
                  </a:lnTo>
                  <a:lnTo>
                    <a:pt x="438855" y="327650"/>
                  </a:lnTo>
                  <a:lnTo>
                    <a:pt x="467173" y="327650"/>
                  </a:lnTo>
                  <a:lnTo>
                    <a:pt x="467106" y="331213"/>
                  </a:lnTo>
                  <a:close/>
                  <a:moveTo>
                    <a:pt x="410489" y="331213"/>
                  </a:moveTo>
                  <a:lnTo>
                    <a:pt x="382191" y="331213"/>
                  </a:lnTo>
                  <a:lnTo>
                    <a:pt x="382191" y="327650"/>
                  </a:lnTo>
                  <a:lnTo>
                    <a:pt x="410508" y="327650"/>
                  </a:lnTo>
                  <a:lnTo>
                    <a:pt x="410489" y="331213"/>
                  </a:lnTo>
                  <a:close/>
                  <a:moveTo>
                    <a:pt x="353854" y="331213"/>
                  </a:moveTo>
                  <a:lnTo>
                    <a:pt x="325622" y="331213"/>
                  </a:lnTo>
                  <a:lnTo>
                    <a:pt x="325622" y="327650"/>
                  </a:lnTo>
                  <a:lnTo>
                    <a:pt x="353920" y="327650"/>
                  </a:lnTo>
                  <a:lnTo>
                    <a:pt x="353854" y="331213"/>
                  </a:lnTo>
                  <a:close/>
                  <a:moveTo>
                    <a:pt x="297237" y="331213"/>
                  </a:moveTo>
                  <a:lnTo>
                    <a:pt x="269005" y="331213"/>
                  </a:lnTo>
                  <a:lnTo>
                    <a:pt x="269005" y="327650"/>
                  </a:lnTo>
                  <a:lnTo>
                    <a:pt x="297304" y="327650"/>
                  </a:lnTo>
                  <a:lnTo>
                    <a:pt x="297237" y="331213"/>
                  </a:lnTo>
                  <a:close/>
                  <a:moveTo>
                    <a:pt x="240621" y="331213"/>
                  </a:moveTo>
                  <a:lnTo>
                    <a:pt x="212388" y="331213"/>
                  </a:lnTo>
                  <a:lnTo>
                    <a:pt x="212388" y="327650"/>
                  </a:lnTo>
                  <a:lnTo>
                    <a:pt x="240687" y="327650"/>
                  </a:lnTo>
                  <a:lnTo>
                    <a:pt x="240621" y="331213"/>
                  </a:lnTo>
                  <a:close/>
                  <a:moveTo>
                    <a:pt x="184051" y="331213"/>
                  </a:moveTo>
                  <a:lnTo>
                    <a:pt x="155753" y="331213"/>
                  </a:lnTo>
                  <a:lnTo>
                    <a:pt x="155753" y="327650"/>
                  </a:lnTo>
                  <a:lnTo>
                    <a:pt x="184051" y="327650"/>
                  </a:lnTo>
                  <a:lnTo>
                    <a:pt x="184051" y="331213"/>
                  </a:lnTo>
                  <a:close/>
                  <a:moveTo>
                    <a:pt x="127435" y="331213"/>
                  </a:moveTo>
                  <a:lnTo>
                    <a:pt x="99136" y="331213"/>
                  </a:lnTo>
                  <a:lnTo>
                    <a:pt x="99136" y="327650"/>
                  </a:lnTo>
                  <a:lnTo>
                    <a:pt x="127454" y="327650"/>
                  </a:lnTo>
                  <a:lnTo>
                    <a:pt x="127435" y="331213"/>
                  </a:lnTo>
                  <a:close/>
                  <a:moveTo>
                    <a:pt x="70818" y="331213"/>
                  </a:moveTo>
                  <a:lnTo>
                    <a:pt x="42520" y="331213"/>
                  </a:lnTo>
                  <a:lnTo>
                    <a:pt x="42520" y="327650"/>
                  </a:lnTo>
                  <a:lnTo>
                    <a:pt x="70837" y="327650"/>
                  </a:lnTo>
                  <a:lnTo>
                    <a:pt x="70818" y="331213"/>
                  </a:lnTo>
                  <a:close/>
                  <a:moveTo>
                    <a:pt x="962635" y="327631"/>
                  </a:moveTo>
                  <a:lnTo>
                    <a:pt x="948433" y="327631"/>
                  </a:lnTo>
                  <a:lnTo>
                    <a:pt x="948433" y="331194"/>
                  </a:lnTo>
                  <a:lnTo>
                    <a:pt x="962635" y="331194"/>
                  </a:lnTo>
                  <a:lnTo>
                    <a:pt x="962635" y="327631"/>
                  </a:lnTo>
                  <a:close/>
                  <a:moveTo>
                    <a:pt x="14202" y="410689"/>
                  </a:moveTo>
                  <a:lnTo>
                    <a:pt x="0" y="410689"/>
                  </a:lnTo>
                  <a:lnTo>
                    <a:pt x="0" y="414252"/>
                  </a:lnTo>
                  <a:lnTo>
                    <a:pt x="14202" y="414252"/>
                  </a:lnTo>
                  <a:lnTo>
                    <a:pt x="14202" y="410689"/>
                  </a:lnTo>
                  <a:close/>
                  <a:moveTo>
                    <a:pt x="920115" y="414252"/>
                  </a:moveTo>
                  <a:lnTo>
                    <a:pt x="891826" y="414252"/>
                  </a:lnTo>
                  <a:lnTo>
                    <a:pt x="891826" y="410689"/>
                  </a:lnTo>
                  <a:lnTo>
                    <a:pt x="920115" y="410689"/>
                  </a:lnTo>
                  <a:lnTo>
                    <a:pt x="920115" y="414252"/>
                  </a:lnTo>
                  <a:close/>
                  <a:moveTo>
                    <a:pt x="863498" y="414252"/>
                  </a:moveTo>
                  <a:lnTo>
                    <a:pt x="835181" y="414252"/>
                  </a:lnTo>
                  <a:lnTo>
                    <a:pt x="835181" y="410689"/>
                  </a:lnTo>
                  <a:lnTo>
                    <a:pt x="863498" y="410689"/>
                  </a:lnTo>
                  <a:lnTo>
                    <a:pt x="863498" y="414252"/>
                  </a:lnTo>
                  <a:close/>
                  <a:moveTo>
                    <a:pt x="806891" y="414252"/>
                  </a:moveTo>
                  <a:lnTo>
                    <a:pt x="778478" y="414252"/>
                  </a:lnTo>
                  <a:lnTo>
                    <a:pt x="778478" y="410689"/>
                  </a:lnTo>
                  <a:lnTo>
                    <a:pt x="806796" y="410689"/>
                  </a:lnTo>
                  <a:lnTo>
                    <a:pt x="806891" y="414252"/>
                  </a:lnTo>
                  <a:close/>
                  <a:moveTo>
                    <a:pt x="750275" y="414252"/>
                  </a:moveTo>
                  <a:lnTo>
                    <a:pt x="721957" y="414252"/>
                  </a:lnTo>
                  <a:lnTo>
                    <a:pt x="721957" y="410689"/>
                  </a:lnTo>
                  <a:lnTo>
                    <a:pt x="750275" y="410689"/>
                  </a:lnTo>
                  <a:lnTo>
                    <a:pt x="750275" y="414252"/>
                  </a:lnTo>
                  <a:close/>
                  <a:moveTo>
                    <a:pt x="693630" y="414252"/>
                  </a:moveTo>
                  <a:lnTo>
                    <a:pt x="665340" y="414252"/>
                  </a:lnTo>
                  <a:lnTo>
                    <a:pt x="665340" y="410689"/>
                  </a:lnTo>
                  <a:lnTo>
                    <a:pt x="693630" y="410689"/>
                  </a:lnTo>
                  <a:lnTo>
                    <a:pt x="693630" y="414252"/>
                  </a:lnTo>
                  <a:close/>
                  <a:moveTo>
                    <a:pt x="637022" y="414252"/>
                  </a:moveTo>
                  <a:lnTo>
                    <a:pt x="608724" y="414252"/>
                  </a:lnTo>
                  <a:lnTo>
                    <a:pt x="608724" y="410689"/>
                  </a:lnTo>
                  <a:lnTo>
                    <a:pt x="637022" y="410689"/>
                  </a:lnTo>
                  <a:lnTo>
                    <a:pt x="637022" y="414252"/>
                  </a:lnTo>
                  <a:close/>
                  <a:moveTo>
                    <a:pt x="580406" y="414252"/>
                  </a:moveTo>
                  <a:lnTo>
                    <a:pt x="552088" y="414252"/>
                  </a:lnTo>
                  <a:lnTo>
                    <a:pt x="552088" y="410689"/>
                  </a:lnTo>
                  <a:lnTo>
                    <a:pt x="580339" y="410689"/>
                  </a:lnTo>
                  <a:lnTo>
                    <a:pt x="580406" y="414252"/>
                  </a:lnTo>
                  <a:close/>
                  <a:moveTo>
                    <a:pt x="523789" y="414252"/>
                  </a:moveTo>
                  <a:lnTo>
                    <a:pt x="495471" y="414252"/>
                  </a:lnTo>
                  <a:lnTo>
                    <a:pt x="495471" y="410689"/>
                  </a:lnTo>
                  <a:lnTo>
                    <a:pt x="523789" y="410689"/>
                  </a:lnTo>
                  <a:lnTo>
                    <a:pt x="523789" y="414252"/>
                  </a:lnTo>
                  <a:close/>
                  <a:moveTo>
                    <a:pt x="467173" y="414252"/>
                  </a:moveTo>
                  <a:lnTo>
                    <a:pt x="438855" y="414252"/>
                  </a:lnTo>
                  <a:lnTo>
                    <a:pt x="438855" y="410689"/>
                  </a:lnTo>
                  <a:lnTo>
                    <a:pt x="467173" y="410689"/>
                  </a:lnTo>
                  <a:lnTo>
                    <a:pt x="467173" y="414252"/>
                  </a:lnTo>
                  <a:close/>
                  <a:moveTo>
                    <a:pt x="410556" y="414252"/>
                  </a:moveTo>
                  <a:lnTo>
                    <a:pt x="382191" y="414252"/>
                  </a:lnTo>
                  <a:lnTo>
                    <a:pt x="382191" y="410689"/>
                  </a:lnTo>
                  <a:lnTo>
                    <a:pt x="410508" y="410689"/>
                  </a:lnTo>
                  <a:lnTo>
                    <a:pt x="410556" y="414252"/>
                  </a:lnTo>
                  <a:close/>
                  <a:moveTo>
                    <a:pt x="353920" y="414252"/>
                  </a:moveTo>
                  <a:lnTo>
                    <a:pt x="325622" y="414252"/>
                  </a:lnTo>
                  <a:lnTo>
                    <a:pt x="325622" y="410689"/>
                  </a:lnTo>
                  <a:lnTo>
                    <a:pt x="353920" y="410689"/>
                  </a:lnTo>
                  <a:lnTo>
                    <a:pt x="353920" y="414252"/>
                  </a:lnTo>
                  <a:close/>
                  <a:moveTo>
                    <a:pt x="297304" y="414252"/>
                  </a:moveTo>
                  <a:lnTo>
                    <a:pt x="269005" y="414252"/>
                  </a:lnTo>
                  <a:lnTo>
                    <a:pt x="269005" y="410689"/>
                  </a:lnTo>
                  <a:lnTo>
                    <a:pt x="297304" y="410689"/>
                  </a:lnTo>
                  <a:lnTo>
                    <a:pt x="297304" y="414252"/>
                  </a:lnTo>
                  <a:close/>
                  <a:moveTo>
                    <a:pt x="240687" y="414252"/>
                  </a:moveTo>
                  <a:lnTo>
                    <a:pt x="212388" y="414252"/>
                  </a:lnTo>
                  <a:lnTo>
                    <a:pt x="212388" y="410689"/>
                  </a:lnTo>
                  <a:lnTo>
                    <a:pt x="240687" y="410689"/>
                  </a:lnTo>
                  <a:lnTo>
                    <a:pt x="240687" y="414252"/>
                  </a:lnTo>
                  <a:close/>
                  <a:moveTo>
                    <a:pt x="184071" y="414252"/>
                  </a:moveTo>
                  <a:lnTo>
                    <a:pt x="155753" y="414252"/>
                  </a:lnTo>
                  <a:lnTo>
                    <a:pt x="155753" y="410689"/>
                  </a:lnTo>
                  <a:lnTo>
                    <a:pt x="184051" y="410689"/>
                  </a:lnTo>
                  <a:lnTo>
                    <a:pt x="184071" y="414252"/>
                  </a:lnTo>
                  <a:close/>
                  <a:moveTo>
                    <a:pt x="127454" y="414252"/>
                  </a:moveTo>
                  <a:lnTo>
                    <a:pt x="99136" y="414252"/>
                  </a:lnTo>
                  <a:lnTo>
                    <a:pt x="99136" y="410689"/>
                  </a:lnTo>
                  <a:lnTo>
                    <a:pt x="127454" y="410689"/>
                  </a:lnTo>
                  <a:lnTo>
                    <a:pt x="127454" y="414252"/>
                  </a:lnTo>
                  <a:close/>
                  <a:moveTo>
                    <a:pt x="70837" y="414252"/>
                  </a:moveTo>
                  <a:lnTo>
                    <a:pt x="42520" y="414252"/>
                  </a:lnTo>
                  <a:lnTo>
                    <a:pt x="42520" y="410689"/>
                  </a:lnTo>
                  <a:lnTo>
                    <a:pt x="70837" y="410689"/>
                  </a:lnTo>
                  <a:lnTo>
                    <a:pt x="70837" y="414252"/>
                  </a:lnTo>
                  <a:close/>
                  <a:moveTo>
                    <a:pt x="962635" y="410689"/>
                  </a:moveTo>
                  <a:lnTo>
                    <a:pt x="948433" y="410689"/>
                  </a:lnTo>
                  <a:lnTo>
                    <a:pt x="948433" y="414252"/>
                  </a:lnTo>
                  <a:lnTo>
                    <a:pt x="962635" y="414252"/>
                  </a:lnTo>
                  <a:lnTo>
                    <a:pt x="962635" y="410689"/>
                  </a:lnTo>
                  <a:close/>
                  <a:moveTo>
                    <a:pt x="98936" y="482603"/>
                  </a:moveTo>
                  <a:lnTo>
                    <a:pt x="84706" y="482603"/>
                  </a:lnTo>
                  <a:lnTo>
                    <a:pt x="84706" y="486165"/>
                  </a:lnTo>
                  <a:lnTo>
                    <a:pt x="98936" y="486165"/>
                  </a:lnTo>
                  <a:lnTo>
                    <a:pt x="98936" y="482603"/>
                  </a:lnTo>
                  <a:close/>
                  <a:moveTo>
                    <a:pt x="919134" y="486146"/>
                  </a:moveTo>
                  <a:lnTo>
                    <a:pt x="889797" y="486146"/>
                  </a:lnTo>
                  <a:lnTo>
                    <a:pt x="889797" y="482603"/>
                  </a:lnTo>
                  <a:lnTo>
                    <a:pt x="919096" y="482603"/>
                  </a:lnTo>
                  <a:lnTo>
                    <a:pt x="919134" y="486146"/>
                  </a:lnTo>
                  <a:close/>
                  <a:moveTo>
                    <a:pt x="860536" y="486146"/>
                  </a:moveTo>
                  <a:lnTo>
                    <a:pt x="831266" y="486146"/>
                  </a:lnTo>
                  <a:lnTo>
                    <a:pt x="831266" y="482603"/>
                  </a:lnTo>
                  <a:lnTo>
                    <a:pt x="860536" y="482603"/>
                  </a:lnTo>
                  <a:lnTo>
                    <a:pt x="860536" y="486146"/>
                  </a:lnTo>
                  <a:close/>
                  <a:moveTo>
                    <a:pt x="801967" y="486146"/>
                  </a:moveTo>
                  <a:lnTo>
                    <a:pt x="772668" y="486146"/>
                  </a:lnTo>
                  <a:lnTo>
                    <a:pt x="772668" y="482603"/>
                  </a:lnTo>
                  <a:lnTo>
                    <a:pt x="801967" y="482603"/>
                  </a:lnTo>
                  <a:lnTo>
                    <a:pt x="801967" y="486146"/>
                  </a:lnTo>
                  <a:close/>
                  <a:moveTo>
                    <a:pt x="743369" y="486146"/>
                  </a:moveTo>
                  <a:lnTo>
                    <a:pt x="714089" y="486146"/>
                  </a:lnTo>
                  <a:lnTo>
                    <a:pt x="714089" y="482603"/>
                  </a:lnTo>
                  <a:lnTo>
                    <a:pt x="743369" y="482603"/>
                  </a:lnTo>
                  <a:lnTo>
                    <a:pt x="743369" y="486146"/>
                  </a:lnTo>
                  <a:close/>
                  <a:moveTo>
                    <a:pt x="684790" y="486146"/>
                  </a:moveTo>
                  <a:lnTo>
                    <a:pt x="655491" y="486146"/>
                  </a:lnTo>
                  <a:lnTo>
                    <a:pt x="655491" y="482603"/>
                  </a:lnTo>
                  <a:lnTo>
                    <a:pt x="684790" y="482603"/>
                  </a:lnTo>
                  <a:lnTo>
                    <a:pt x="684790" y="486146"/>
                  </a:lnTo>
                  <a:close/>
                  <a:moveTo>
                    <a:pt x="626193" y="486146"/>
                  </a:moveTo>
                  <a:lnTo>
                    <a:pt x="596903" y="486146"/>
                  </a:lnTo>
                  <a:lnTo>
                    <a:pt x="596903" y="482603"/>
                  </a:lnTo>
                  <a:lnTo>
                    <a:pt x="626193" y="482603"/>
                  </a:lnTo>
                  <a:lnTo>
                    <a:pt x="626193" y="486146"/>
                  </a:lnTo>
                  <a:close/>
                  <a:moveTo>
                    <a:pt x="567604" y="486146"/>
                  </a:moveTo>
                  <a:lnTo>
                    <a:pt x="538324" y="486146"/>
                  </a:lnTo>
                  <a:lnTo>
                    <a:pt x="538324" y="482603"/>
                  </a:lnTo>
                  <a:lnTo>
                    <a:pt x="567604" y="482603"/>
                  </a:lnTo>
                  <a:lnTo>
                    <a:pt x="567604" y="486146"/>
                  </a:lnTo>
                  <a:close/>
                  <a:moveTo>
                    <a:pt x="509026" y="486146"/>
                  </a:moveTo>
                  <a:lnTo>
                    <a:pt x="479727" y="486146"/>
                  </a:lnTo>
                  <a:lnTo>
                    <a:pt x="479727" y="482603"/>
                  </a:lnTo>
                  <a:lnTo>
                    <a:pt x="509092" y="482603"/>
                  </a:lnTo>
                  <a:lnTo>
                    <a:pt x="509026" y="486146"/>
                  </a:lnTo>
                  <a:close/>
                  <a:moveTo>
                    <a:pt x="450428" y="486146"/>
                  </a:moveTo>
                  <a:lnTo>
                    <a:pt x="421148" y="486146"/>
                  </a:lnTo>
                  <a:lnTo>
                    <a:pt x="421148" y="482603"/>
                  </a:lnTo>
                  <a:lnTo>
                    <a:pt x="450428" y="482603"/>
                  </a:lnTo>
                  <a:lnTo>
                    <a:pt x="450428" y="486146"/>
                  </a:lnTo>
                  <a:close/>
                  <a:moveTo>
                    <a:pt x="391849" y="486146"/>
                  </a:moveTo>
                  <a:lnTo>
                    <a:pt x="362560" y="486146"/>
                  </a:lnTo>
                  <a:lnTo>
                    <a:pt x="362560" y="482603"/>
                  </a:lnTo>
                  <a:lnTo>
                    <a:pt x="391849" y="482603"/>
                  </a:lnTo>
                  <a:lnTo>
                    <a:pt x="391849" y="486146"/>
                  </a:lnTo>
                  <a:close/>
                  <a:moveTo>
                    <a:pt x="333261" y="486146"/>
                  </a:moveTo>
                  <a:lnTo>
                    <a:pt x="303981" y="486146"/>
                  </a:lnTo>
                  <a:lnTo>
                    <a:pt x="303981" y="482603"/>
                  </a:lnTo>
                  <a:lnTo>
                    <a:pt x="333213" y="482603"/>
                  </a:lnTo>
                  <a:lnTo>
                    <a:pt x="333261" y="486146"/>
                  </a:lnTo>
                  <a:close/>
                  <a:moveTo>
                    <a:pt x="274682" y="486146"/>
                  </a:moveTo>
                  <a:lnTo>
                    <a:pt x="245383" y="486146"/>
                  </a:lnTo>
                  <a:lnTo>
                    <a:pt x="245383" y="482603"/>
                  </a:lnTo>
                  <a:lnTo>
                    <a:pt x="274682" y="482603"/>
                  </a:lnTo>
                  <a:lnTo>
                    <a:pt x="274682" y="486146"/>
                  </a:lnTo>
                  <a:close/>
                  <a:moveTo>
                    <a:pt x="216084" y="486146"/>
                  </a:moveTo>
                  <a:lnTo>
                    <a:pt x="186785" y="486146"/>
                  </a:lnTo>
                  <a:lnTo>
                    <a:pt x="186785" y="482603"/>
                  </a:lnTo>
                  <a:lnTo>
                    <a:pt x="216084" y="482603"/>
                  </a:lnTo>
                  <a:lnTo>
                    <a:pt x="216084" y="486146"/>
                  </a:lnTo>
                  <a:close/>
                  <a:moveTo>
                    <a:pt x="157505" y="486146"/>
                  </a:moveTo>
                  <a:lnTo>
                    <a:pt x="128206" y="486146"/>
                  </a:lnTo>
                  <a:lnTo>
                    <a:pt x="128206" y="482603"/>
                  </a:lnTo>
                  <a:lnTo>
                    <a:pt x="157505" y="482603"/>
                  </a:lnTo>
                  <a:lnTo>
                    <a:pt x="157505" y="486146"/>
                  </a:lnTo>
                  <a:close/>
                  <a:moveTo>
                    <a:pt x="962635" y="482603"/>
                  </a:moveTo>
                  <a:lnTo>
                    <a:pt x="948433" y="482603"/>
                  </a:lnTo>
                  <a:lnTo>
                    <a:pt x="948433" y="486165"/>
                  </a:lnTo>
                  <a:lnTo>
                    <a:pt x="962635" y="486165"/>
                  </a:lnTo>
                  <a:lnTo>
                    <a:pt x="962635" y="482603"/>
                  </a:lnTo>
                  <a:close/>
                  <a:moveTo>
                    <a:pt x="14202" y="561013"/>
                  </a:moveTo>
                  <a:lnTo>
                    <a:pt x="0" y="561013"/>
                  </a:lnTo>
                  <a:lnTo>
                    <a:pt x="0" y="564575"/>
                  </a:lnTo>
                  <a:lnTo>
                    <a:pt x="14202" y="564575"/>
                  </a:lnTo>
                  <a:lnTo>
                    <a:pt x="14202" y="561013"/>
                  </a:lnTo>
                  <a:close/>
                  <a:moveTo>
                    <a:pt x="920115" y="564575"/>
                  </a:moveTo>
                  <a:lnTo>
                    <a:pt x="891826" y="564575"/>
                  </a:lnTo>
                  <a:lnTo>
                    <a:pt x="891826" y="561013"/>
                  </a:lnTo>
                  <a:lnTo>
                    <a:pt x="920115" y="561013"/>
                  </a:lnTo>
                  <a:lnTo>
                    <a:pt x="920115" y="564575"/>
                  </a:lnTo>
                  <a:close/>
                  <a:moveTo>
                    <a:pt x="863498" y="564575"/>
                  </a:moveTo>
                  <a:lnTo>
                    <a:pt x="835181" y="564575"/>
                  </a:lnTo>
                  <a:lnTo>
                    <a:pt x="835181" y="561013"/>
                  </a:lnTo>
                  <a:lnTo>
                    <a:pt x="863498" y="561013"/>
                  </a:lnTo>
                  <a:lnTo>
                    <a:pt x="863498" y="564575"/>
                  </a:lnTo>
                  <a:close/>
                  <a:moveTo>
                    <a:pt x="806891" y="564575"/>
                  </a:moveTo>
                  <a:lnTo>
                    <a:pt x="778478" y="564575"/>
                  </a:lnTo>
                  <a:lnTo>
                    <a:pt x="778478" y="561013"/>
                  </a:lnTo>
                  <a:lnTo>
                    <a:pt x="806796" y="561013"/>
                  </a:lnTo>
                  <a:lnTo>
                    <a:pt x="806891" y="564575"/>
                  </a:lnTo>
                  <a:close/>
                  <a:moveTo>
                    <a:pt x="750275" y="564575"/>
                  </a:moveTo>
                  <a:lnTo>
                    <a:pt x="721957" y="564575"/>
                  </a:lnTo>
                  <a:lnTo>
                    <a:pt x="721957" y="561013"/>
                  </a:lnTo>
                  <a:lnTo>
                    <a:pt x="750275" y="561013"/>
                  </a:lnTo>
                  <a:lnTo>
                    <a:pt x="750275" y="564575"/>
                  </a:lnTo>
                  <a:close/>
                  <a:moveTo>
                    <a:pt x="693630" y="564575"/>
                  </a:moveTo>
                  <a:lnTo>
                    <a:pt x="665340" y="564575"/>
                  </a:lnTo>
                  <a:lnTo>
                    <a:pt x="665340" y="561013"/>
                  </a:lnTo>
                  <a:lnTo>
                    <a:pt x="693630" y="561013"/>
                  </a:lnTo>
                  <a:lnTo>
                    <a:pt x="693630" y="564575"/>
                  </a:lnTo>
                  <a:close/>
                  <a:moveTo>
                    <a:pt x="637022" y="564575"/>
                  </a:moveTo>
                  <a:lnTo>
                    <a:pt x="608724" y="564575"/>
                  </a:lnTo>
                  <a:lnTo>
                    <a:pt x="608724" y="561013"/>
                  </a:lnTo>
                  <a:lnTo>
                    <a:pt x="637022" y="561013"/>
                  </a:lnTo>
                  <a:lnTo>
                    <a:pt x="637022" y="564575"/>
                  </a:lnTo>
                  <a:close/>
                  <a:moveTo>
                    <a:pt x="580406" y="564575"/>
                  </a:moveTo>
                  <a:lnTo>
                    <a:pt x="552088" y="564575"/>
                  </a:lnTo>
                  <a:lnTo>
                    <a:pt x="552088" y="561013"/>
                  </a:lnTo>
                  <a:lnTo>
                    <a:pt x="580339" y="561013"/>
                  </a:lnTo>
                  <a:lnTo>
                    <a:pt x="580406" y="564575"/>
                  </a:lnTo>
                  <a:close/>
                  <a:moveTo>
                    <a:pt x="523789" y="564575"/>
                  </a:moveTo>
                  <a:lnTo>
                    <a:pt x="495471" y="564575"/>
                  </a:lnTo>
                  <a:lnTo>
                    <a:pt x="495471" y="561013"/>
                  </a:lnTo>
                  <a:lnTo>
                    <a:pt x="523789" y="561013"/>
                  </a:lnTo>
                  <a:lnTo>
                    <a:pt x="523789" y="564575"/>
                  </a:lnTo>
                  <a:close/>
                  <a:moveTo>
                    <a:pt x="467173" y="564575"/>
                  </a:moveTo>
                  <a:lnTo>
                    <a:pt x="438855" y="564575"/>
                  </a:lnTo>
                  <a:lnTo>
                    <a:pt x="438855" y="561013"/>
                  </a:lnTo>
                  <a:lnTo>
                    <a:pt x="467173" y="561013"/>
                  </a:lnTo>
                  <a:lnTo>
                    <a:pt x="467173" y="564575"/>
                  </a:lnTo>
                  <a:close/>
                  <a:moveTo>
                    <a:pt x="410556" y="564575"/>
                  </a:moveTo>
                  <a:lnTo>
                    <a:pt x="382191" y="564575"/>
                  </a:lnTo>
                  <a:lnTo>
                    <a:pt x="382191" y="561013"/>
                  </a:lnTo>
                  <a:lnTo>
                    <a:pt x="410508" y="561013"/>
                  </a:lnTo>
                  <a:lnTo>
                    <a:pt x="410556" y="564575"/>
                  </a:lnTo>
                  <a:close/>
                  <a:moveTo>
                    <a:pt x="353920" y="564575"/>
                  </a:moveTo>
                  <a:lnTo>
                    <a:pt x="325622" y="564575"/>
                  </a:lnTo>
                  <a:lnTo>
                    <a:pt x="325622" y="561013"/>
                  </a:lnTo>
                  <a:lnTo>
                    <a:pt x="353920" y="561013"/>
                  </a:lnTo>
                  <a:lnTo>
                    <a:pt x="353920" y="564575"/>
                  </a:lnTo>
                  <a:close/>
                  <a:moveTo>
                    <a:pt x="297304" y="564575"/>
                  </a:moveTo>
                  <a:lnTo>
                    <a:pt x="269005" y="564575"/>
                  </a:lnTo>
                  <a:lnTo>
                    <a:pt x="269005" y="561013"/>
                  </a:lnTo>
                  <a:lnTo>
                    <a:pt x="297304" y="561013"/>
                  </a:lnTo>
                  <a:lnTo>
                    <a:pt x="297304" y="564575"/>
                  </a:lnTo>
                  <a:close/>
                  <a:moveTo>
                    <a:pt x="240687" y="564575"/>
                  </a:moveTo>
                  <a:lnTo>
                    <a:pt x="212388" y="564575"/>
                  </a:lnTo>
                  <a:lnTo>
                    <a:pt x="212388" y="561013"/>
                  </a:lnTo>
                  <a:lnTo>
                    <a:pt x="240687" y="561013"/>
                  </a:lnTo>
                  <a:lnTo>
                    <a:pt x="240687" y="564575"/>
                  </a:lnTo>
                  <a:close/>
                  <a:moveTo>
                    <a:pt x="184071" y="564575"/>
                  </a:moveTo>
                  <a:lnTo>
                    <a:pt x="155753" y="564575"/>
                  </a:lnTo>
                  <a:lnTo>
                    <a:pt x="155753" y="561013"/>
                  </a:lnTo>
                  <a:lnTo>
                    <a:pt x="184051" y="561013"/>
                  </a:lnTo>
                  <a:lnTo>
                    <a:pt x="184071" y="564575"/>
                  </a:lnTo>
                  <a:close/>
                  <a:moveTo>
                    <a:pt x="127454" y="564575"/>
                  </a:moveTo>
                  <a:lnTo>
                    <a:pt x="99136" y="564575"/>
                  </a:lnTo>
                  <a:lnTo>
                    <a:pt x="99136" y="561013"/>
                  </a:lnTo>
                  <a:lnTo>
                    <a:pt x="127454" y="561013"/>
                  </a:lnTo>
                  <a:lnTo>
                    <a:pt x="127454" y="564575"/>
                  </a:lnTo>
                  <a:close/>
                  <a:moveTo>
                    <a:pt x="70837" y="564575"/>
                  </a:moveTo>
                  <a:lnTo>
                    <a:pt x="42520" y="564575"/>
                  </a:lnTo>
                  <a:lnTo>
                    <a:pt x="42520" y="561013"/>
                  </a:lnTo>
                  <a:lnTo>
                    <a:pt x="70837" y="561013"/>
                  </a:lnTo>
                  <a:lnTo>
                    <a:pt x="70837" y="564575"/>
                  </a:lnTo>
                  <a:close/>
                  <a:moveTo>
                    <a:pt x="962635" y="561013"/>
                  </a:moveTo>
                  <a:lnTo>
                    <a:pt x="948433" y="561013"/>
                  </a:lnTo>
                  <a:lnTo>
                    <a:pt x="948433" y="564575"/>
                  </a:lnTo>
                  <a:lnTo>
                    <a:pt x="962635" y="564575"/>
                  </a:lnTo>
                  <a:lnTo>
                    <a:pt x="962635" y="561013"/>
                  </a:lnTo>
                  <a:close/>
                  <a:moveTo>
                    <a:pt x="14202" y="644081"/>
                  </a:moveTo>
                  <a:lnTo>
                    <a:pt x="0" y="644081"/>
                  </a:lnTo>
                  <a:lnTo>
                    <a:pt x="0" y="647643"/>
                  </a:lnTo>
                  <a:lnTo>
                    <a:pt x="14202" y="647643"/>
                  </a:lnTo>
                  <a:lnTo>
                    <a:pt x="14202" y="644081"/>
                  </a:lnTo>
                  <a:close/>
                  <a:moveTo>
                    <a:pt x="920115" y="647643"/>
                  </a:moveTo>
                  <a:lnTo>
                    <a:pt x="891826" y="647643"/>
                  </a:lnTo>
                  <a:lnTo>
                    <a:pt x="891826" y="644081"/>
                  </a:lnTo>
                  <a:lnTo>
                    <a:pt x="920115" y="644081"/>
                  </a:lnTo>
                  <a:lnTo>
                    <a:pt x="920115" y="647643"/>
                  </a:lnTo>
                  <a:close/>
                  <a:moveTo>
                    <a:pt x="863498" y="647643"/>
                  </a:moveTo>
                  <a:lnTo>
                    <a:pt x="835181" y="647643"/>
                  </a:lnTo>
                  <a:lnTo>
                    <a:pt x="835181" y="644081"/>
                  </a:lnTo>
                  <a:lnTo>
                    <a:pt x="863498" y="644081"/>
                  </a:lnTo>
                  <a:lnTo>
                    <a:pt x="863498" y="647643"/>
                  </a:lnTo>
                  <a:close/>
                  <a:moveTo>
                    <a:pt x="806891" y="647643"/>
                  </a:moveTo>
                  <a:lnTo>
                    <a:pt x="778478" y="647643"/>
                  </a:lnTo>
                  <a:lnTo>
                    <a:pt x="778478" y="644081"/>
                  </a:lnTo>
                  <a:lnTo>
                    <a:pt x="806796" y="644081"/>
                  </a:lnTo>
                  <a:lnTo>
                    <a:pt x="806891" y="647643"/>
                  </a:lnTo>
                  <a:close/>
                  <a:moveTo>
                    <a:pt x="750275" y="647643"/>
                  </a:moveTo>
                  <a:lnTo>
                    <a:pt x="721957" y="647643"/>
                  </a:lnTo>
                  <a:lnTo>
                    <a:pt x="721957" y="644081"/>
                  </a:lnTo>
                  <a:lnTo>
                    <a:pt x="750275" y="644081"/>
                  </a:lnTo>
                  <a:lnTo>
                    <a:pt x="750275" y="647643"/>
                  </a:lnTo>
                  <a:close/>
                  <a:moveTo>
                    <a:pt x="693630" y="647643"/>
                  </a:moveTo>
                  <a:lnTo>
                    <a:pt x="665340" y="647643"/>
                  </a:lnTo>
                  <a:lnTo>
                    <a:pt x="665340" y="644081"/>
                  </a:lnTo>
                  <a:lnTo>
                    <a:pt x="693630" y="644081"/>
                  </a:lnTo>
                  <a:lnTo>
                    <a:pt x="693630" y="647643"/>
                  </a:lnTo>
                  <a:close/>
                  <a:moveTo>
                    <a:pt x="637022" y="647643"/>
                  </a:moveTo>
                  <a:lnTo>
                    <a:pt x="608724" y="647643"/>
                  </a:lnTo>
                  <a:lnTo>
                    <a:pt x="608724" y="644081"/>
                  </a:lnTo>
                  <a:lnTo>
                    <a:pt x="637022" y="644081"/>
                  </a:lnTo>
                  <a:lnTo>
                    <a:pt x="637022" y="647643"/>
                  </a:lnTo>
                  <a:close/>
                  <a:moveTo>
                    <a:pt x="580406" y="647643"/>
                  </a:moveTo>
                  <a:lnTo>
                    <a:pt x="552088" y="647643"/>
                  </a:lnTo>
                  <a:lnTo>
                    <a:pt x="552088" y="644081"/>
                  </a:lnTo>
                  <a:lnTo>
                    <a:pt x="580339" y="644081"/>
                  </a:lnTo>
                  <a:lnTo>
                    <a:pt x="580406" y="647643"/>
                  </a:lnTo>
                  <a:close/>
                  <a:moveTo>
                    <a:pt x="523789" y="647643"/>
                  </a:moveTo>
                  <a:lnTo>
                    <a:pt x="495471" y="647643"/>
                  </a:lnTo>
                  <a:lnTo>
                    <a:pt x="495471" y="644081"/>
                  </a:lnTo>
                  <a:lnTo>
                    <a:pt x="523789" y="644081"/>
                  </a:lnTo>
                  <a:lnTo>
                    <a:pt x="523789" y="647643"/>
                  </a:lnTo>
                  <a:close/>
                  <a:moveTo>
                    <a:pt x="467173" y="647643"/>
                  </a:moveTo>
                  <a:lnTo>
                    <a:pt x="438855" y="647643"/>
                  </a:lnTo>
                  <a:lnTo>
                    <a:pt x="438855" y="644081"/>
                  </a:lnTo>
                  <a:lnTo>
                    <a:pt x="467173" y="644081"/>
                  </a:lnTo>
                  <a:lnTo>
                    <a:pt x="467173" y="647643"/>
                  </a:lnTo>
                  <a:close/>
                  <a:moveTo>
                    <a:pt x="410556" y="647643"/>
                  </a:moveTo>
                  <a:lnTo>
                    <a:pt x="382191" y="647643"/>
                  </a:lnTo>
                  <a:lnTo>
                    <a:pt x="382191" y="644081"/>
                  </a:lnTo>
                  <a:lnTo>
                    <a:pt x="410508" y="644081"/>
                  </a:lnTo>
                  <a:lnTo>
                    <a:pt x="410556" y="647643"/>
                  </a:lnTo>
                  <a:close/>
                  <a:moveTo>
                    <a:pt x="353920" y="647643"/>
                  </a:moveTo>
                  <a:lnTo>
                    <a:pt x="325622" y="647643"/>
                  </a:lnTo>
                  <a:lnTo>
                    <a:pt x="325622" y="644081"/>
                  </a:lnTo>
                  <a:lnTo>
                    <a:pt x="353920" y="644081"/>
                  </a:lnTo>
                  <a:lnTo>
                    <a:pt x="353920" y="647643"/>
                  </a:lnTo>
                  <a:close/>
                  <a:moveTo>
                    <a:pt x="297304" y="647643"/>
                  </a:moveTo>
                  <a:lnTo>
                    <a:pt x="269005" y="647643"/>
                  </a:lnTo>
                  <a:lnTo>
                    <a:pt x="269005" y="644081"/>
                  </a:lnTo>
                  <a:lnTo>
                    <a:pt x="297304" y="644081"/>
                  </a:lnTo>
                  <a:lnTo>
                    <a:pt x="297304" y="647643"/>
                  </a:lnTo>
                  <a:close/>
                  <a:moveTo>
                    <a:pt x="240687" y="647643"/>
                  </a:moveTo>
                  <a:lnTo>
                    <a:pt x="212388" y="647643"/>
                  </a:lnTo>
                  <a:lnTo>
                    <a:pt x="212388" y="644081"/>
                  </a:lnTo>
                  <a:lnTo>
                    <a:pt x="240687" y="644081"/>
                  </a:lnTo>
                  <a:lnTo>
                    <a:pt x="240687" y="647643"/>
                  </a:lnTo>
                  <a:close/>
                  <a:moveTo>
                    <a:pt x="184071" y="647643"/>
                  </a:moveTo>
                  <a:lnTo>
                    <a:pt x="155753" y="647643"/>
                  </a:lnTo>
                  <a:lnTo>
                    <a:pt x="155753" y="644081"/>
                  </a:lnTo>
                  <a:lnTo>
                    <a:pt x="184051" y="644081"/>
                  </a:lnTo>
                  <a:lnTo>
                    <a:pt x="184071" y="647643"/>
                  </a:lnTo>
                  <a:close/>
                  <a:moveTo>
                    <a:pt x="127454" y="647643"/>
                  </a:moveTo>
                  <a:lnTo>
                    <a:pt x="99136" y="647643"/>
                  </a:lnTo>
                  <a:lnTo>
                    <a:pt x="99136" y="644081"/>
                  </a:lnTo>
                  <a:lnTo>
                    <a:pt x="127454" y="644081"/>
                  </a:lnTo>
                  <a:lnTo>
                    <a:pt x="127454" y="647643"/>
                  </a:lnTo>
                  <a:close/>
                  <a:moveTo>
                    <a:pt x="70837" y="647643"/>
                  </a:moveTo>
                  <a:lnTo>
                    <a:pt x="42520" y="647643"/>
                  </a:lnTo>
                  <a:lnTo>
                    <a:pt x="42520" y="644081"/>
                  </a:lnTo>
                  <a:lnTo>
                    <a:pt x="70837" y="644081"/>
                  </a:lnTo>
                  <a:lnTo>
                    <a:pt x="70837" y="647643"/>
                  </a:lnTo>
                  <a:close/>
                  <a:moveTo>
                    <a:pt x="962635" y="644081"/>
                  </a:moveTo>
                  <a:lnTo>
                    <a:pt x="948433" y="644081"/>
                  </a:lnTo>
                  <a:lnTo>
                    <a:pt x="948433" y="647643"/>
                  </a:lnTo>
                  <a:lnTo>
                    <a:pt x="962635" y="647643"/>
                  </a:lnTo>
                  <a:lnTo>
                    <a:pt x="962635" y="644081"/>
                  </a:lnTo>
                  <a:close/>
                  <a:moveTo>
                    <a:pt x="14202" y="727148"/>
                  </a:moveTo>
                  <a:lnTo>
                    <a:pt x="0" y="727148"/>
                  </a:lnTo>
                  <a:lnTo>
                    <a:pt x="0" y="730701"/>
                  </a:lnTo>
                  <a:lnTo>
                    <a:pt x="14202" y="730701"/>
                  </a:lnTo>
                  <a:lnTo>
                    <a:pt x="14202" y="727148"/>
                  </a:lnTo>
                  <a:close/>
                  <a:moveTo>
                    <a:pt x="920115" y="730701"/>
                  </a:moveTo>
                  <a:lnTo>
                    <a:pt x="891826" y="730701"/>
                  </a:lnTo>
                  <a:lnTo>
                    <a:pt x="891826" y="727148"/>
                  </a:lnTo>
                  <a:lnTo>
                    <a:pt x="920115" y="727148"/>
                  </a:lnTo>
                  <a:lnTo>
                    <a:pt x="920115" y="730701"/>
                  </a:lnTo>
                  <a:close/>
                  <a:moveTo>
                    <a:pt x="863498" y="730701"/>
                  </a:moveTo>
                  <a:lnTo>
                    <a:pt x="835181" y="730701"/>
                  </a:lnTo>
                  <a:lnTo>
                    <a:pt x="835181" y="727148"/>
                  </a:lnTo>
                  <a:lnTo>
                    <a:pt x="863498" y="727148"/>
                  </a:lnTo>
                  <a:lnTo>
                    <a:pt x="863498" y="730701"/>
                  </a:lnTo>
                  <a:close/>
                  <a:moveTo>
                    <a:pt x="806891" y="730701"/>
                  </a:moveTo>
                  <a:lnTo>
                    <a:pt x="778478" y="730701"/>
                  </a:lnTo>
                  <a:lnTo>
                    <a:pt x="778478" y="727148"/>
                  </a:lnTo>
                  <a:lnTo>
                    <a:pt x="806796" y="727148"/>
                  </a:lnTo>
                  <a:lnTo>
                    <a:pt x="806891" y="730701"/>
                  </a:lnTo>
                  <a:close/>
                  <a:moveTo>
                    <a:pt x="750275" y="730701"/>
                  </a:moveTo>
                  <a:lnTo>
                    <a:pt x="721957" y="730701"/>
                  </a:lnTo>
                  <a:lnTo>
                    <a:pt x="721957" y="727148"/>
                  </a:lnTo>
                  <a:lnTo>
                    <a:pt x="750275" y="727148"/>
                  </a:lnTo>
                  <a:lnTo>
                    <a:pt x="750275" y="730701"/>
                  </a:lnTo>
                  <a:close/>
                  <a:moveTo>
                    <a:pt x="693630" y="730701"/>
                  </a:moveTo>
                  <a:lnTo>
                    <a:pt x="665340" y="730701"/>
                  </a:lnTo>
                  <a:lnTo>
                    <a:pt x="665340" y="727148"/>
                  </a:lnTo>
                  <a:lnTo>
                    <a:pt x="693630" y="727148"/>
                  </a:lnTo>
                  <a:lnTo>
                    <a:pt x="693630" y="730701"/>
                  </a:lnTo>
                  <a:close/>
                  <a:moveTo>
                    <a:pt x="637022" y="730701"/>
                  </a:moveTo>
                  <a:lnTo>
                    <a:pt x="608724" y="730701"/>
                  </a:lnTo>
                  <a:lnTo>
                    <a:pt x="608724" y="727148"/>
                  </a:lnTo>
                  <a:lnTo>
                    <a:pt x="637022" y="727148"/>
                  </a:lnTo>
                  <a:lnTo>
                    <a:pt x="637022" y="730701"/>
                  </a:lnTo>
                  <a:close/>
                  <a:moveTo>
                    <a:pt x="580406" y="730701"/>
                  </a:moveTo>
                  <a:lnTo>
                    <a:pt x="552088" y="730701"/>
                  </a:lnTo>
                  <a:lnTo>
                    <a:pt x="552088" y="727148"/>
                  </a:lnTo>
                  <a:lnTo>
                    <a:pt x="580339" y="727148"/>
                  </a:lnTo>
                  <a:lnTo>
                    <a:pt x="580406" y="730701"/>
                  </a:lnTo>
                  <a:close/>
                  <a:moveTo>
                    <a:pt x="523789" y="730701"/>
                  </a:moveTo>
                  <a:lnTo>
                    <a:pt x="495471" y="730701"/>
                  </a:lnTo>
                  <a:lnTo>
                    <a:pt x="495471" y="727148"/>
                  </a:lnTo>
                  <a:lnTo>
                    <a:pt x="523789" y="727148"/>
                  </a:lnTo>
                  <a:lnTo>
                    <a:pt x="523789" y="730701"/>
                  </a:lnTo>
                  <a:close/>
                  <a:moveTo>
                    <a:pt x="467173" y="730701"/>
                  </a:moveTo>
                  <a:lnTo>
                    <a:pt x="438855" y="730701"/>
                  </a:lnTo>
                  <a:lnTo>
                    <a:pt x="438855" y="727148"/>
                  </a:lnTo>
                  <a:lnTo>
                    <a:pt x="467173" y="727148"/>
                  </a:lnTo>
                  <a:lnTo>
                    <a:pt x="467173" y="730701"/>
                  </a:lnTo>
                  <a:close/>
                  <a:moveTo>
                    <a:pt x="410556" y="730701"/>
                  </a:moveTo>
                  <a:lnTo>
                    <a:pt x="382191" y="730701"/>
                  </a:lnTo>
                  <a:lnTo>
                    <a:pt x="382191" y="727148"/>
                  </a:lnTo>
                  <a:lnTo>
                    <a:pt x="410508" y="727148"/>
                  </a:lnTo>
                  <a:lnTo>
                    <a:pt x="410556" y="730701"/>
                  </a:lnTo>
                  <a:close/>
                  <a:moveTo>
                    <a:pt x="353920" y="730701"/>
                  </a:moveTo>
                  <a:lnTo>
                    <a:pt x="325622" y="730701"/>
                  </a:lnTo>
                  <a:lnTo>
                    <a:pt x="325622" y="727148"/>
                  </a:lnTo>
                  <a:lnTo>
                    <a:pt x="353920" y="727148"/>
                  </a:lnTo>
                  <a:lnTo>
                    <a:pt x="353920" y="730701"/>
                  </a:lnTo>
                  <a:close/>
                  <a:moveTo>
                    <a:pt x="297304" y="730701"/>
                  </a:moveTo>
                  <a:lnTo>
                    <a:pt x="269005" y="730701"/>
                  </a:lnTo>
                  <a:lnTo>
                    <a:pt x="269005" y="727148"/>
                  </a:lnTo>
                  <a:lnTo>
                    <a:pt x="297304" y="727148"/>
                  </a:lnTo>
                  <a:lnTo>
                    <a:pt x="297304" y="730701"/>
                  </a:lnTo>
                  <a:close/>
                  <a:moveTo>
                    <a:pt x="240687" y="730701"/>
                  </a:moveTo>
                  <a:lnTo>
                    <a:pt x="212388" y="730701"/>
                  </a:lnTo>
                  <a:lnTo>
                    <a:pt x="212388" y="727148"/>
                  </a:lnTo>
                  <a:lnTo>
                    <a:pt x="240687" y="727148"/>
                  </a:lnTo>
                  <a:lnTo>
                    <a:pt x="240687" y="730701"/>
                  </a:lnTo>
                  <a:close/>
                  <a:moveTo>
                    <a:pt x="184071" y="730701"/>
                  </a:moveTo>
                  <a:lnTo>
                    <a:pt x="155753" y="730701"/>
                  </a:lnTo>
                  <a:lnTo>
                    <a:pt x="155753" y="727148"/>
                  </a:lnTo>
                  <a:lnTo>
                    <a:pt x="184051" y="727148"/>
                  </a:lnTo>
                  <a:lnTo>
                    <a:pt x="184071" y="730701"/>
                  </a:lnTo>
                  <a:close/>
                  <a:moveTo>
                    <a:pt x="127454" y="730701"/>
                  </a:moveTo>
                  <a:lnTo>
                    <a:pt x="99136" y="730701"/>
                  </a:lnTo>
                  <a:lnTo>
                    <a:pt x="99136" y="727148"/>
                  </a:lnTo>
                  <a:lnTo>
                    <a:pt x="127454" y="727148"/>
                  </a:lnTo>
                  <a:lnTo>
                    <a:pt x="127454" y="730701"/>
                  </a:lnTo>
                  <a:close/>
                  <a:moveTo>
                    <a:pt x="70837" y="730701"/>
                  </a:moveTo>
                  <a:lnTo>
                    <a:pt x="42520" y="730701"/>
                  </a:lnTo>
                  <a:lnTo>
                    <a:pt x="42520" y="727148"/>
                  </a:lnTo>
                  <a:lnTo>
                    <a:pt x="70837" y="727148"/>
                  </a:lnTo>
                  <a:lnTo>
                    <a:pt x="70837" y="730701"/>
                  </a:lnTo>
                  <a:close/>
                  <a:moveTo>
                    <a:pt x="962635" y="727148"/>
                  </a:moveTo>
                  <a:lnTo>
                    <a:pt x="948433" y="727148"/>
                  </a:lnTo>
                  <a:lnTo>
                    <a:pt x="948433" y="730701"/>
                  </a:lnTo>
                  <a:lnTo>
                    <a:pt x="962635" y="730701"/>
                  </a:lnTo>
                  <a:lnTo>
                    <a:pt x="962635" y="727148"/>
                  </a:lnTo>
                  <a:close/>
                  <a:moveTo>
                    <a:pt x="14202" y="810235"/>
                  </a:moveTo>
                  <a:lnTo>
                    <a:pt x="0" y="810235"/>
                  </a:lnTo>
                  <a:lnTo>
                    <a:pt x="0" y="813797"/>
                  </a:lnTo>
                  <a:lnTo>
                    <a:pt x="14202" y="813797"/>
                  </a:lnTo>
                  <a:lnTo>
                    <a:pt x="14202" y="810235"/>
                  </a:lnTo>
                  <a:close/>
                  <a:moveTo>
                    <a:pt x="920115" y="813768"/>
                  </a:moveTo>
                  <a:lnTo>
                    <a:pt x="891826" y="813768"/>
                  </a:lnTo>
                  <a:lnTo>
                    <a:pt x="891826" y="810235"/>
                  </a:lnTo>
                  <a:lnTo>
                    <a:pt x="920115" y="810235"/>
                  </a:lnTo>
                  <a:lnTo>
                    <a:pt x="920115" y="813768"/>
                  </a:lnTo>
                  <a:close/>
                  <a:moveTo>
                    <a:pt x="863498" y="813768"/>
                  </a:moveTo>
                  <a:lnTo>
                    <a:pt x="835181" y="813768"/>
                  </a:lnTo>
                  <a:lnTo>
                    <a:pt x="835181" y="810235"/>
                  </a:lnTo>
                  <a:lnTo>
                    <a:pt x="863498" y="810235"/>
                  </a:lnTo>
                  <a:lnTo>
                    <a:pt x="863498" y="813768"/>
                  </a:lnTo>
                  <a:close/>
                  <a:moveTo>
                    <a:pt x="806891" y="813768"/>
                  </a:moveTo>
                  <a:lnTo>
                    <a:pt x="778478" y="813768"/>
                  </a:lnTo>
                  <a:lnTo>
                    <a:pt x="778478" y="810235"/>
                  </a:lnTo>
                  <a:lnTo>
                    <a:pt x="806796" y="810235"/>
                  </a:lnTo>
                  <a:lnTo>
                    <a:pt x="806891" y="813768"/>
                  </a:lnTo>
                  <a:close/>
                  <a:moveTo>
                    <a:pt x="750275" y="813768"/>
                  </a:moveTo>
                  <a:lnTo>
                    <a:pt x="721957" y="813768"/>
                  </a:lnTo>
                  <a:lnTo>
                    <a:pt x="721957" y="810235"/>
                  </a:lnTo>
                  <a:lnTo>
                    <a:pt x="750275" y="810235"/>
                  </a:lnTo>
                  <a:lnTo>
                    <a:pt x="750275" y="813768"/>
                  </a:lnTo>
                  <a:close/>
                  <a:moveTo>
                    <a:pt x="693630" y="813768"/>
                  </a:moveTo>
                  <a:lnTo>
                    <a:pt x="665340" y="813768"/>
                  </a:lnTo>
                  <a:lnTo>
                    <a:pt x="665340" y="810235"/>
                  </a:lnTo>
                  <a:lnTo>
                    <a:pt x="693630" y="810235"/>
                  </a:lnTo>
                  <a:lnTo>
                    <a:pt x="693630" y="813768"/>
                  </a:lnTo>
                  <a:close/>
                  <a:moveTo>
                    <a:pt x="637022" y="813768"/>
                  </a:moveTo>
                  <a:lnTo>
                    <a:pt x="608724" y="813768"/>
                  </a:lnTo>
                  <a:lnTo>
                    <a:pt x="608724" y="810235"/>
                  </a:lnTo>
                  <a:lnTo>
                    <a:pt x="637022" y="810235"/>
                  </a:lnTo>
                  <a:lnTo>
                    <a:pt x="637022" y="813768"/>
                  </a:lnTo>
                  <a:close/>
                  <a:moveTo>
                    <a:pt x="580406" y="813768"/>
                  </a:moveTo>
                  <a:lnTo>
                    <a:pt x="552088" y="813768"/>
                  </a:lnTo>
                  <a:lnTo>
                    <a:pt x="552088" y="810235"/>
                  </a:lnTo>
                  <a:lnTo>
                    <a:pt x="580339" y="810235"/>
                  </a:lnTo>
                  <a:lnTo>
                    <a:pt x="580406" y="813768"/>
                  </a:lnTo>
                  <a:close/>
                  <a:moveTo>
                    <a:pt x="523789" y="813768"/>
                  </a:moveTo>
                  <a:lnTo>
                    <a:pt x="495471" y="813768"/>
                  </a:lnTo>
                  <a:lnTo>
                    <a:pt x="495471" y="810235"/>
                  </a:lnTo>
                  <a:lnTo>
                    <a:pt x="523789" y="810235"/>
                  </a:lnTo>
                  <a:lnTo>
                    <a:pt x="523789" y="813768"/>
                  </a:lnTo>
                  <a:close/>
                  <a:moveTo>
                    <a:pt x="467173" y="813768"/>
                  </a:moveTo>
                  <a:lnTo>
                    <a:pt x="438855" y="813768"/>
                  </a:lnTo>
                  <a:lnTo>
                    <a:pt x="438855" y="810235"/>
                  </a:lnTo>
                  <a:lnTo>
                    <a:pt x="467173" y="810235"/>
                  </a:lnTo>
                  <a:lnTo>
                    <a:pt x="467173" y="813768"/>
                  </a:lnTo>
                  <a:close/>
                  <a:moveTo>
                    <a:pt x="410556" y="813768"/>
                  </a:moveTo>
                  <a:lnTo>
                    <a:pt x="382191" y="813768"/>
                  </a:lnTo>
                  <a:lnTo>
                    <a:pt x="382191" y="810235"/>
                  </a:lnTo>
                  <a:lnTo>
                    <a:pt x="410508" y="810235"/>
                  </a:lnTo>
                  <a:lnTo>
                    <a:pt x="410556" y="813768"/>
                  </a:lnTo>
                  <a:close/>
                  <a:moveTo>
                    <a:pt x="353920" y="813768"/>
                  </a:moveTo>
                  <a:lnTo>
                    <a:pt x="325622" y="813768"/>
                  </a:lnTo>
                  <a:lnTo>
                    <a:pt x="325622" y="810235"/>
                  </a:lnTo>
                  <a:lnTo>
                    <a:pt x="353920" y="810235"/>
                  </a:lnTo>
                  <a:lnTo>
                    <a:pt x="353920" y="813768"/>
                  </a:lnTo>
                  <a:close/>
                  <a:moveTo>
                    <a:pt x="297304" y="813768"/>
                  </a:moveTo>
                  <a:lnTo>
                    <a:pt x="269005" y="813768"/>
                  </a:lnTo>
                  <a:lnTo>
                    <a:pt x="269005" y="810235"/>
                  </a:lnTo>
                  <a:lnTo>
                    <a:pt x="297304" y="810235"/>
                  </a:lnTo>
                  <a:lnTo>
                    <a:pt x="297304" y="813768"/>
                  </a:lnTo>
                  <a:close/>
                  <a:moveTo>
                    <a:pt x="240687" y="813768"/>
                  </a:moveTo>
                  <a:lnTo>
                    <a:pt x="212388" y="813768"/>
                  </a:lnTo>
                  <a:lnTo>
                    <a:pt x="212388" y="810235"/>
                  </a:lnTo>
                  <a:lnTo>
                    <a:pt x="240687" y="810235"/>
                  </a:lnTo>
                  <a:lnTo>
                    <a:pt x="240687" y="813768"/>
                  </a:lnTo>
                  <a:close/>
                  <a:moveTo>
                    <a:pt x="184071" y="813768"/>
                  </a:moveTo>
                  <a:lnTo>
                    <a:pt x="155753" y="813768"/>
                  </a:lnTo>
                  <a:lnTo>
                    <a:pt x="155753" y="810235"/>
                  </a:lnTo>
                  <a:lnTo>
                    <a:pt x="184051" y="810235"/>
                  </a:lnTo>
                  <a:lnTo>
                    <a:pt x="184071" y="813768"/>
                  </a:lnTo>
                  <a:close/>
                  <a:moveTo>
                    <a:pt x="127454" y="813768"/>
                  </a:moveTo>
                  <a:lnTo>
                    <a:pt x="99136" y="813768"/>
                  </a:lnTo>
                  <a:lnTo>
                    <a:pt x="99136" y="810235"/>
                  </a:lnTo>
                  <a:lnTo>
                    <a:pt x="127454" y="810235"/>
                  </a:lnTo>
                  <a:lnTo>
                    <a:pt x="127454" y="813768"/>
                  </a:lnTo>
                  <a:close/>
                  <a:moveTo>
                    <a:pt x="70837" y="813768"/>
                  </a:moveTo>
                  <a:lnTo>
                    <a:pt x="42520" y="813768"/>
                  </a:lnTo>
                  <a:lnTo>
                    <a:pt x="42520" y="810235"/>
                  </a:lnTo>
                  <a:lnTo>
                    <a:pt x="70837" y="810235"/>
                  </a:lnTo>
                  <a:lnTo>
                    <a:pt x="70837" y="813768"/>
                  </a:lnTo>
                  <a:close/>
                  <a:moveTo>
                    <a:pt x="962635" y="810235"/>
                  </a:moveTo>
                  <a:lnTo>
                    <a:pt x="948433" y="810235"/>
                  </a:lnTo>
                  <a:lnTo>
                    <a:pt x="948433" y="813797"/>
                  </a:lnTo>
                  <a:lnTo>
                    <a:pt x="962635" y="813797"/>
                  </a:lnTo>
                  <a:lnTo>
                    <a:pt x="962635" y="810235"/>
                  </a:lnTo>
                  <a:close/>
                  <a:moveTo>
                    <a:pt x="14202" y="893293"/>
                  </a:moveTo>
                  <a:lnTo>
                    <a:pt x="0" y="893293"/>
                  </a:lnTo>
                  <a:lnTo>
                    <a:pt x="0" y="896855"/>
                  </a:lnTo>
                  <a:lnTo>
                    <a:pt x="14202" y="896855"/>
                  </a:lnTo>
                  <a:lnTo>
                    <a:pt x="14202" y="893293"/>
                  </a:lnTo>
                  <a:close/>
                  <a:moveTo>
                    <a:pt x="920115" y="896836"/>
                  </a:moveTo>
                  <a:lnTo>
                    <a:pt x="891826" y="896836"/>
                  </a:lnTo>
                  <a:lnTo>
                    <a:pt x="891826" y="893293"/>
                  </a:lnTo>
                  <a:lnTo>
                    <a:pt x="920115" y="893293"/>
                  </a:lnTo>
                  <a:lnTo>
                    <a:pt x="920115" y="896836"/>
                  </a:lnTo>
                  <a:close/>
                  <a:moveTo>
                    <a:pt x="863498" y="896836"/>
                  </a:moveTo>
                  <a:lnTo>
                    <a:pt x="835181" y="896836"/>
                  </a:lnTo>
                  <a:lnTo>
                    <a:pt x="835181" y="893293"/>
                  </a:lnTo>
                  <a:lnTo>
                    <a:pt x="863498" y="893293"/>
                  </a:lnTo>
                  <a:lnTo>
                    <a:pt x="863498" y="896836"/>
                  </a:lnTo>
                  <a:close/>
                  <a:moveTo>
                    <a:pt x="806891" y="896836"/>
                  </a:moveTo>
                  <a:lnTo>
                    <a:pt x="778478" y="896836"/>
                  </a:lnTo>
                  <a:lnTo>
                    <a:pt x="778478" y="893293"/>
                  </a:lnTo>
                  <a:lnTo>
                    <a:pt x="806796" y="893293"/>
                  </a:lnTo>
                  <a:lnTo>
                    <a:pt x="806891" y="896836"/>
                  </a:lnTo>
                  <a:close/>
                  <a:moveTo>
                    <a:pt x="750275" y="896836"/>
                  </a:moveTo>
                  <a:lnTo>
                    <a:pt x="721957" y="896836"/>
                  </a:lnTo>
                  <a:lnTo>
                    <a:pt x="721957" y="893293"/>
                  </a:lnTo>
                  <a:lnTo>
                    <a:pt x="750275" y="893293"/>
                  </a:lnTo>
                  <a:lnTo>
                    <a:pt x="750275" y="896836"/>
                  </a:lnTo>
                  <a:close/>
                  <a:moveTo>
                    <a:pt x="693630" y="896836"/>
                  </a:moveTo>
                  <a:lnTo>
                    <a:pt x="665340" y="896836"/>
                  </a:lnTo>
                  <a:lnTo>
                    <a:pt x="665340" y="893293"/>
                  </a:lnTo>
                  <a:lnTo>
                    <a:pt x="693630" y="893293"/>
                  </a:lnTo>
                  <a:lnTo>
                    <a:pt x="693630" y="896836"/>
                  </a:lnTo>
                  <a:close/>
                  <a:moveTo>
                    <a:pt x="637022" y="896836"/>
                  </a:moveTo>
                  <a:lnTo>
                    <a:pt x="608724" y="896836"/>
                  </a:lnTo>
                  <a:lnTo>
                    <a:pt x="608724" y="893293"/>
                  </a:lnTo>
                  <a:lnTo>
                    <a:pt x="637022" y="893293"/>
                  </a:lnTo>
                  <a:lnTo>
                    <a:pt x="637022" y="896836"/>
                  </a:lnTo>
                  <a:close/>
                  <a:moveTo>
                    <a:pt x="580406" y="896836"/>
                  </a:moveTo>
                  <a:lnTo>
                    <a:pt x="552088" y="896836"/>
                  </a:lnTo>
                  <a:lnTo>
                    <a:pt x="552088" y="893293"/>
                  </a:lnTo>
                  <a:lnTo>
                    <a:pt x="580339" y="893293"/>
                  </a:lnTo>
                  <a:lnTo>
                    <a:pt x="580406" y="896836"/>
                  </a:lnTo>
                  <a:close/>
                  <a:moveTo>
                    <a:pt x="523789" y="896836"/>
                  </a:moveTo>
                  <a:lnTo>
                    <a:pt x="495471" y="896836"/>
                  </a:lnTo>
                  <a:lnTo>
                    <a:pt x="495471" y="893293"/>
                  </a:lnTo>
                  <a:lnTo>
                    <a:pt x="523789" y="893293"/>
                  </a:lnTo>
                  <a:lnTo>
                    <a:pt x="523789" y="896836"/>
                  </a:lnTo>
                  <a:close/>
                  <a:moveTo>
                    <a:pt x="467173" y="896836"/>
                  </a:moveTo>
                  <a:lnTo>
                    <a:pt x="438855" y="896836"/>
                  </a:lnTo>
                  <a:lnTo>
                    <a:pt x="438855" y="893293"/>
                  </a:lnTo>
                  <a:lnTo>
                    <a:pt x="467173" y="893293"/>
                  </a:lnTo>
                  <a:lnTo>
                    <a:pt x="467173" y="896836"/>
                  </a:lnTo>
                  <a:close/>
                  <a:moveTo>
                    <a:pt x="410556" y="896836"/>
                  </a:moveTo>
                  <a:lnTo>
                    <a:pt x="382191" y="896836"/>
                  </a:lnTo>
                  <a:lnTo>
                    <a:pt x="382191" y="893293"/>
                  </a:lnTo>
                  <a:lnTo>
                    <a:pt x="410508" y="893293"/>
                  </a:lnTo>
                  <a:lnTo>
                    <a:pt x="410556" y="896836"/>
                  </a:lnTo>
                  <a:close/>
                  <a:moveTo>
                    <a:pt x="353920" y="896836"/>
                  </a:moveTo>
                  <a:lnTo>
                    <a:pt x="325622" y="896836"/>
                  </a:lnTo>
                  <a:lnTo>
                    <a:pt x="325622" y="893293"/>
                  </a:lnTo>
                  <a:lnTo>
                    <a:pt x="353920" y="893293"/>
                  </a:lnTo>
                  <a:lnTo>
                    <a:pt x="353920" y="896836"/>
                  </a:lnTo>
                  <a:close/>
                  <a:moveTo>
                    <a:pt x="297304" y="896836"/>
                  </a:moveTo>
                  <a:lnTo>
                    <a:pt x="269005" y="896836"/>
                  </a:lnTo>
                  <a:lnTo>
                    <a:pt x="269005" y="893293"/>
                  </a:lnTo>
                  <a:lnTo>
                    <a:pt x="297304" y="893293"/>
                  </a:lnTo>
                  <a:lnTo>
                    <a:pt x="297304" y="896836"/>
                  </a:lnTo>
                  <a:close/>
                  <a:moveTo>
                    <a:pt x="240687" y="896836"/>
                  </a:moveTo>
                  <a:lnTo>
                    <a:pt x="212388" y="896836"/>
                  </a:lnTo>
                  <a:lnTo>
                    <a:pt x="212388" y="893293"/>
                  </a:lnTo>
                  <a:lnTo>
                    <a:pt x="240687" y="893293"/>
                  </a:lnTo>
                  <a:lnTo>
                    <a:pt x="240687" y="896836"/>
                  </a:lnTo>
                  <a:close/>
                  <a:moveTo>
                    <a:pt x="184071" y="896836"/>
                  </a:moveTo>
                  <a:lnTo>
                    <a:pt x="155753" y="896836"/>
                  </a:lnTo>
                  <a:lnTo>
                    <a:pt x="155753" y="893293"/>
                  </a:lnTo>
                  <a:lnTo>
                    <a:pt x="184051" y="893293"/>
                  </a:lnTo>
                  <a:lnTo>
                    <a:pt x="184071" y="896836"/>
                  </a:lnTo>
                  <a:close/>
                  <a:moveTo>
                    <a:pt x="127454" y="896836"/>
                  </a:moveTo>
                  <a:lnTo>
                    <a:pt x="99136" y="896836"/>
                  </a:lnTo>
                  <a:lnTo>
                    <a:pt x="99136" y="893293"/>
                  </a:lnTo>
                  <a:lnTo>
                    <a:pt x="127454" y="893293"/>
                  </a:lnTo>
                  <a:lnTo>
                    <a:pt x="127454" y="896836"/>
                  </a:lnTo>
                  <a:close/>
                  <a:moveTo>
                    <a:pt x="70837" y="896836"/>
                  </a:moveTo>
                  <a:lnTo>
                    <a:pt x="42520" y="896836"/>
                  </a:lnTo>
                  <a:lnTo>
                    <a:pt x="42520" y="893293"/>
                  </a:lnTo>
                  <a:lnTo>
                    <a:pt x="70837" y="893293"/>
                  </a:lnTo>
                  <a:lnTo>
                    <a:pt x="70837" y="896836"/>
                  </a:lnTo>
                  <a:close/>
                  <a:moveTo>
                    <a:pt x="962635" y="893293"/>
                  </a:moveTo>
                  <a:lnTo>
                    <a:pt x="948433" y="893293"/>
                  </a:lnTo>
                  <a:lnTo>
                    <a:pt x="948433" y="896855"/>
                  </a:lnTo>
                  <a:lnTo>
                    <a:pt x="962635" y="896855"/>
                  </a:lnTo>
                  <a:lnTo>
                    <a:pt x="962635" y="893293"/>
                  </a:lnTo>
                  <a:close/>
                </a:path>
              </a:pathLst>
            </a:custGeom>
            <a:solidFill>
              <a:srgbClr val="FFFFFF">
                <a:alpha val="32000"/>
              </a:srgbClr>
            </a:solidFill>
            <a:ln w="9525" cap="flat">
              <a:noFill/>
              <a:prstDash val="solid"/>
              <a:miter/>
            </a:ln>
          </p:spPr>
          <p:txBody>
            <a:bodyPr rtlCol="0" anchor="ctr"/>
            <a:lstStyle/>
            <a:p>
              <a:endParaRPr lang="zh-CN" altLang="en-US"/>
            </a:p>
          </p:txBody>
        </p:sp>
        <p:sp>
          <p:nvSpPr>
            <p:cNvPr id="56" name="任意多边形: 形状 55"/>
            <p:cNvSpPr/>
            <p:nvPr>
              <p:custDataLst>
                <p:tags r:id="rId51"/>
              </p:custDataLst>
            </p:nvPr>
          </p:nvSpPr>
          <p:spPr>
            <a:xfrm>
              <a:off x="8588860" y="4629914"/>
              <a:ext cx="51521" cy="207206"/>
            </a:xfrm>
            <a:custGeom>
              <a:avLst/>
              <a:gdLst>
                <a:gd name="connsiteX0" fmla="*/ 0 w 45643"/>
                <a:gd name="connsiteY0" fmla="*/ 0 h 183565"/>
                <a:gd name="connsiteX1" fmla="*/ 45644 w 45643"/>
                <a:gd name="connsiteY1" fmla="*/ 183566 h 183565"/>
              </a:gdLst>
              <a:ahLst/>
              <a:cxnLst>
                <a:cxn ang="0">
                  <a:pos x="connsiteX0" y="connsiteY0"/>
                </a:cxn>
                <a:cxn ang="0">
                  <a:pos x="connsiteX1" y="connsiteY1"/>
                </a:cxn>
              </a:cxnLst>
              <a:rect l="l" t="t" r="r" b="b"/>
              <a:pathLst>
                <a:path w="45643" h="183565">
                  <a:moveTo>
                    <a:pt x="0" y="0"/>
                  </a:moveTo>
                  <a:lnTo>
                    <a:pt x="45644" y="183566"/>
                  </a:lnTo>
                </a:path>
              </a:pathLst>
            </a:custGeom>
            <a:noFill/>
            <a:ln w="2229" cap="flat">
              <a:solidFill>
                <a:srgbClr val="000000"/>
              </a:solidFill>
              <a:prstDash val="solid"/>
              <a:miter/>
            </a:ln>
          </p:spPr>
          <p:txBody>
            <a:bodyPr rtlCol="0" anchor="ctr"/>
            <a:lstStyle/>
            <a:p>
              <a:endParaRPr lang="zh-CN" altLang="en-US"/>
            </a:p>
          </p:txBody>
        </p:sp>
        <p:sp>
          <p:nvSpPr>
            <p:cNvPr id="57" name="任意多边形: 形状 56"/>
            <p:cNvSpPr/>
            <p:nvPr>
              <p:custDataLst>
                <p:tags r:id="rId52"/>
              </p:custDataLst>
            </p:nvPr>
          </p:nvSpPr>
          <p:spPr>
            <a:xfrm>
              <a:off x="8129978" y="5193775"/>
              <a:ext cx="122063" cy="238686"/>
            </a:xfrm>
            <a:custGeom>
              <a:avLst/>
              <a:gdLst>
                <a:gd name="connsiteX0" fmla="*/ 108137 w 108137"/>
                <a:gd name="connsiteY0" fmla="*/ 0 h 211454"/>
                <a:gd name="connsiteX1" fmla="*/ 0 w 108137"/>
                <a:gd name="connsiteY1" fmla="*/ 211455 h 211454"/>
              </a:gdLst>
              <a:ahLst/>
              <a:cxnLst>
                <a:cxn ang="0">
                  <a:pos x="connsiteX0" y="connsiteY0"/>
                </a:cxn>
                <a:cxn ang="0">
                  <a:pos x="connsiteX1" y="connsiteY1"/>
                </a:cxn>
              </a:cxnLst>
              <a:rect l="l" t="t" r="r" b="b"/>
              <a:pathLst>
                <a:path w="108137" h="211454">
                  <a:moveTo>
                    <a:pt x="108137" y="0"/>
                  </a:moveTo>
                  <a:lnTo>
                    <a:pt x="0" y="211455"/>
                  </a:lnTo>
                </a:path>
              </a:pathLst>
            </a:custGeom>
            <a:noFill/>
            <a:ln w="2229" cap="flat">
              <a:solidFill>
                <a:srgbClr val="221715"/>
              </a:solidFill>
              <a:prstDash val="solid"/>
              <a:miter/>
            </a:ln>
          </p:spPr>
          <p:txBody>
            <a:bodyPr rtlCol="0" anchor="ctr"/>
            <a:lstStyle/>
            <a:p>
              <a:endParaRPr lang="zh-CN" altLang="en-US"/>
            </a:p>
          </p:txBody>
        </p:sp>
        <p:sp>
          <p:nvSpPr>
            <p:cNvPr id="61" name="任意多边形: 形状 60"/>
            <p:cNvSpPr/>
            <p:nvPr>
              <p:custDataLst>
                <p:tags r:id="rId53"/>
              </p:custDataLst>
            </p:nvPr>
          </p:nvSpPr>
          <p:spPr>
            <a:xfrm>
              <a:off x="8828892" y="4721916"/>
              <a:ext cx="316131" cy="471858"/>
            </a:xfrm>
            <a:custGeom>
              <a:avLst/>
              <a:gdLst>
                <a:gd name="connsiteX0" fmla="*/ 177413 w 280063"/>
                <a:gd name="connsiteY0" fmla="*/ 0 h 418023"/>
                <a:gd name="connsiteX1" fmla="*/ 280064 w 280063"/>
                <a:gd name="connsiteY1" fmla="*/ 70799 h 418023"/>
                <a:gd name="connsiteX2" fmla="*/ 0 w 280063"/>
                <a:gd name="connsiteY2" fmla="*/ 300895 h 418023"/>
                <a:gd name="connsiteX3" fmla="*/ 20898 w 280063"/>
                <a:gd name="connsiteY3" fmla="*/ 418024 h 418023"/>
              </a:gdLst>
              <a:ahLst/>
              <a:cxnLst>
                <a:cxn ang="0">
                  <a:pos x="connsiteX0" y="connsiteY0"/>
                </a:cxn>
                <a:cxn ang="0">
                  <a:pos x="connsiteX1" y="connsiteY1"/>
                </a:cxn>
                <a:cxn ang="0">
                  <a:pos x="connsiteX2" y="connsiteY2"/>
                </a:cxn>
                <a:cxn ang="0">
                  <a:pos x="connsiteX3" y="connsiteY3"/>
                </a:cxn>
              </a:cxnLst>
              <a:rect l="l" t="t" r="r" b="b"/>
              <a:pathLst>
                <a:path w="280063" h="418023">
                  <a:moveTo>
                    <a:pt x="177413" y="0"/>
                  </a:moveTo>
                  <a:cubicBezTo>
                    <a:pt x="177413" y="0"/>
                    <a:pt x="275901" y="19593"/>
                    <a:pt x="280064" y="70799"/>
                  </a:cubicBezTo>
                  <a:moveTo>
                    <a:pt x="0" y="300895"/>
                  </a:moveTo>
                  <a:cubicBezTo>
                    <a:pt x="0" y="300895"/>
                    <a:pt x="42300" y="341948"/>
                    <a:pt x="20898" y="418024"/>
                  </a:cubicBezTo>
                </a:path>
              </a:pathLst>
            </a:custGeom>
            <a:noFill/>
            <a:ln w="2229" cap="flat">
              <a:solidFill>
                <a:srgbClr val="000000"/>
              </a:solidFill>
              <a:prstDash val="solid"/>
              <a:miter/>
            </a:ln>
          </p:spPr>
          <p:txBody>
            <a:bodyPr rtlCol="0" anchor="ctr"/>
            <a:lstStyle/>
            <a:p>
              <a:endParaRPr lang="zh-CN" altLang="en-US"/>
            </a:p>
          </p:txBody>
        </p:sp>
        <p:sp>
          <p:nvSpPr>
            <p:cNvPr id="62" name="任意多边形: 形状 61"/>
            <p:cNvSpPr/>
            <p:nvPr>
              <p:custDataLst>
                <p:tags r:id="rId54"/>
              </p:custDataLst>
            </p:nvPr>
          </p:nvSpPr>
          <p:spPr>
            <a:xfrm>
              <a:off x="9127390" y="4879740"/>
              <a:ext cx="44657" cy="32545"/>
            </a:xfrm>
            <a:custGeom>
              <a:avLst/>
              <a:gdLst>
                <a:gd name="connsiteX0" fmla="*/ 20412 w 39562"/>
                <a:gd name="connsiteY0" fmla="*/ 0 h 28832"/>
                <a:gd name="connsiteX1" fmla="*/ 35623 w 39562"/>
                <a:gd name="connsiteY1" fmla="*/ 27784 h 28832"/>
                <a:gd name="connsiteX2" fmla="*/ 0 w 39562"/>
                <a:gd name="connsiteY2" fmla="*/ 2581 h 28832"/>
              </a:gdLst>
              <a:ahLst/>
              <a:cxnLst>
                <a:cxn ang="0">
                  <a:pos x="connsiteX0" y="connsiteY0"/>
                </a:cxn>
                <a:cxn ang="0">
                  <a:pos x="connsiteX1" y="connsiteY1"/>
                </a:cxn>
                <a:cxn ang="0">
                  <a:pos x="connsiteX2" y="connsiteY2"/>
                </a:cxn>
              </a:cxnLst>
              <a:rect l="l" t="t" r="r" b="b"/>
              <a:pathLst>
                <a:path w="39562" h="28832">
                  <a:moveTo>
                    <a:pt x="20412" y="0"/>
                  </a:moveTo>
                  <a:cubicBezTo>
                    <a:pt x="20412" y="0"/>
                    <a:pt x="49997" y="18459"/>
                    <a:pt x="35623" y="27784"/>
                  </a:cubicBezTo>
                  <a:cubicBezTo>
                    <a:pt x="35623" y="27784"/>
                    <a:pt x="24755" y="36690"/>
                    <a:pt x="0" y="2581"/>
                  </a:cubicBezTo>
                </a:path>
              </a:pathLst>
            </a:custGeom>
            <a:solidFill>
              <a:srgbClr val="EFD1D8"/>
            </a:solidFill>
            <a:ln w="9525" cap="flat">
              <a:noFill/>
              <a:prstDash val="solid"/>
              <a:miter/>
            </a:ln>
          </p:spPr>
          <p:txBody>
            <a:bodyPr rtlCol="0" anchor="ctr"/>
            <a:lstStyle/>
            <a:p>
              <a:endParaRPr lang="zh-CN" altLang="en-US"/>
            </a:p>
          </p:txBody>
        </p:sp>
        <p:sp>
          <p:nvSpPr>
            <p:cNvPr id="67" name="任意多边形: 形状 66"/>
            <p:cNvSpPr/>
            <p:nvPr>
              <p:custDataLst>
                <p:tags r:id="rId55"/>
              </p:custDataLst>
            </p:nvPr>
          </p:nvSpPr>
          <p:spPr>
            <a:xfrm>
              <a:off x="8650832" y="3746813"/>
              <a:ext cx="521215" cy="1165471"/>
            </a:xfrm>
            <a:custGeom>
              <a:avLst/>
              <a:gdLst>
                <a:gd name="connsiteX0" fmla="*/ 442598 w 461748"/>
                <a:gd name="connsiteY0" fmla="*/ 1003668 h 1032500"/>
                <a:gd name="connsiteX1" fmla="*/ 457810 w 461748"/>
                <a:gd name="connsiteY1" fmla="*/ 1031453 h 1032500"/>
                <a:gd name="connsiteX2" fmla="*/ 422186 w 461748"/>
                <a:gd name="connsiteY2" fmla="*/ 1006250 h 1032500"/>
                <a:gd name="connsiteX3" fmla="*/ 139665 w 461748"/>
                <a:gd name="connsiteY3" fmla="*/ 509397 h 1032500"/>
                <a:gd name="connsiteX4" fmla="*/ 186414 w 461748"/>
                <a:gd name="connsiteY4" fmla="*/ 536743 h 1032500"/>
                <a:gd name="connsiteX5" fmla="*/ 0 w 461748"/>
                <a:gd name="connsiteY5" fmla="*/ 0 h 1032500"/>
                <a:gd name="connsiteX6" fmla="*/ 106528 w 461748"/>
                <a:gd name="connsiteY6" fmla="*/ 87154 h 1032500"/>
                <a:gd name="connsiteX7" fmla="*/ 228733 w 461748"/>
                <a:gd name="connsiteY7" fmla="*/ 109061 h 1032500"/>
                <a:gd name="connsiteX8" fmla="*/ 267643 w 461748"/>
                <a:gd name="connsiteY8" fmla="*/ 76562 h 1032500"/>
                <a:gd name="connsiteX9" fmla="*/ 232610 w 461748"/>
                <a:gd name="connsiteY9" fmla="*/ 42177 h 1032500"/>
                <a:gd name="connsiteX10" fmla="*/ 138093 w 461748"/>
                <a:gd name="connsiteY10" fmla="*/ 33899 h 1032500"/>
                <a:gd name="connsiteX11" fmla="*/ 64380 w 461748"/>
                <a:gd name="connsiteY11" fmla="*/ 85487 h 1032500"/>
                <a:gd name="connsiteX12" fmla="*/ 87735 w 461748"/>
                <a:gd name="connsiteY12" fmla="*/ 152724 h 1032500"/>
                <a:gd name="connsiteX13" fmla="*/ 188319 w 461748"/>
                <a:gd name="connsiteY13" fmla="*/ 203749 h 1032500"/>
                <a:gd name="connsiteX14" fmla="*/ 169574 w 461748"/>
                <a:gd name="connsiteY14" fmla="*/ 129835 h 1032500"/>
                <a:gd name="connsiteX15" fmla="*/ 122444 w 461748"/>
                <a:gd name="connsiteY15" fmla="*/ 143189 h 1032500"/>
                <a:gd name="connsiteX16" fmla="*/ 98955 w 461748"/>
                <a:gd name="connsiteY16" fmla="*/ 183709 h 1032500"/>
                <a:gd name="connsiteX17" fmla="*/ 109642 w 461748"/>
                <a:gd name="connsiteY17" fmla="*/ 208759 h 1032500"/>
                <a:gd name="connsiteX18" fmla="*/ 180727 w 461748"/>
                <a:gd name="connsiteY18" fmla="*/ 262795 h 1032500"/>
                <a:gd name="connsiteX19" fmla="*/ 223542 w 461748"/>
                <a:gd name="connsiteY19" fmla="*/ 251660 h 1032500"/>
                <a:gd name="connsiteX20" fmla="*/ 212636 w 461748"/>
                <a:gd name="connsiteY20" fmla="*/ 226971 h 1032500"/>
                <a:gd name="connsiteX21" fmla="*/ 155572 w 461748"/>
                <a:gd name="connsiteY21" fmla="*/ 252403 h 1032500"/>
                <a:gd name="connsiteX22" fmla="*/ 217151 w 461748"/>
                <a:gd name="connsiteY22" fmla="*/ 295456 h 103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748" h="1032500">
                  <a:moveTo>
                    <a:pt x="442598" y="1003668"/>
                  </a:moveTo>
                  <a:cubicBezTo>
                    <a:pt x="442598" y="1003668"/>
                    <a:pt x="472183" y="1022128"/>
                    <a:pt x="457810" y="1031453"/>
                  </a:cubicBezTo>
                  <a:cubicBezTo>
                    <a:pt x="457810" y="1031453"/>
                    <a:pt x="446942" y="1040359"/>
                    <a:pt x="422186" y="1006250"/>
                  </a:cubicBezTo>
                  <a:moveTo>
                    <a:pt x="139665" y="509397"/>
                  </a:moveTo>
                  <a:cubicBezTo>
                    <a:pt x="150699" y="524691"/>
                    <a:pt x="167674" y="534621"/>
                    <a:pt x="186414" y="536743"/>
                  </a:cubicBezTo>
                  <a:moveTo>
                    <a:pt x="0" y="0"/>
                  </a:moveTo>
                  <a:cubicBezTo>
                    <a:pt x="30451" y="34099"/>
                    <a:pt x="65789" y="65894"/>
                    <a:pt x="106528" y="87154"/>
                  </a:cubicBezTo>
                  <a:cubicBezTo>
                    <a:pt x="143904" y="106632"/>
                    <a:pt x="187281" y="116700"/>
                    <a:pt x="228733" y="109061"/>
                  </a:cubicBezTo>
                  <a:cubicBezTo>
                    <a:pt x="246783" y="105727"/>
                    <a:pt x="267405" y="94926"/>
                    <a:pt x="267643" y="76562"/>
                  </a:cubicBezTo>
                  <a:cubicBezTo>
                    <a:pt x="267872" y="58998"/>
                    <a:pt x="249307" y="47615"/>
                    <a:pt x="232610" y="42177"/>
                  </a:cubicBezTo>
                  <a:cubicBezTo>
                    <a:pt x="202149" y="32240"/>
                    <a:pt x="169818" y="29409"/>
                    <a:pt x="138093" y="33899"/>
                  </a:cubicBezTo>
                  <a:cubicBezTo>
                    <a:pt x="106547" y="38357"/>
                    <a:pt x="72000" y="54540"/>
                    <a:pt x="64380" y="85487"/>
                  </a:cubicBezTo>
                  <a:cubicBezTo>
                    <a:pt x="58483" y="109490"/>
                    <a:pt x="71066" y="134464"/>
                    <a:pt x="87735" y="152724"/>
                  </a:cubicBezTo>
                  <a:cubicBezTo>
                    <a:pt x="113946" y="181393"/>
                    <a:pt x="149703" y="199532"/>
                    <a:pt x="188319" y="203749"/>
                  </a:cubicBezTo>
                  <a:cubicBezTo>
                    <a:pt x="275149" y="212893"/>
                    <a:pt x="257632" y="118281"/>
                    <a:pt x="169574" y="129835"/>
                  </a:cubicBezTo>
                  <a:cubicBezTo>
                    <a:pt x="153257" y="132064"/>
                    <a:pt x="136512" y="134760"/>
                    <a:pt x="122444" y="143189"/>
                  </a:cubicBezTo>
                  <a:cubicBezTo>
                    <a:pt x="108376" y="151628"/>
                    <a:pt x="97355" y="167326"/>
                    <a:pt x="98955" y="183709"/>
                  </a:cubicBezTo>
                  <a:cubicBezTo>
                    <a:pt x="99832" y="192843"/>
                    <a:pt x="104432" y="201206"/>
                    <a:pt x="109642" y="208759"/>
                  </a:cubicBezTo>
                  <a:cubicBezTo>
                    <a:pt x="127051" y="233812"/>
                    <a:pt x="151930" y="252724"/>
                    <a:pt x="180727" y="262795"/>
                  </a:cubicBezTo>
                  <a:cubicBezTo>
                    <a:pt x="196320" y="268224"/>
                    <a:pt x="218961" y="267538"/>
                    <a:pt x="223542" y="251660"/>
                  </a:cubicBezTo>
                  <a:cubicBezTo>
                    <a:pt x="226171" y="242440"/>
                    <a:pt x="220494" y="232486"/>
                    <a:pt x="212636" y="226971"/>
                  </a:cubicBezTo>
                  <a:cubicBezTo>
                    <a:pt x="192157" y="212588"/>
                    <a:pt x="158582" y="227543"/>
                    <a:pt x="155572" y="252403"/>
                  </a:cubicBezTo>
                  <a:cubicBezTo>
                    <a:pt x="151476" y="286455"/>
                    <a:pt x="191643" y="295427"/>
                    <a:pt x="217151" y="295456"/>
                  </a:cubicBezTo>
                </a:path>
              </a:pathLst>
            </a:custGeom>
            <a:noFill/>
            <a:ln w="2229" cap="flat">
              <a:solidFill>
                <a:srgbClr val="000000"/>
              </a:solidFill>
              <a:prstDash val="solid"/>
              <a:miter/>
            </a:ln>
          </p:spPr>
          <p:txBody>
            <a:bodyPr rtlCol="0" anchor="ctr"/>
            <a:lstStyle/>
            <a:p>
              <a:endParaRPr lang="zh-CN" altLang="en-US"/>
            </a:p>
          </p:txBody>
        </p:sp>
      </p:grpSp>
      <p:grpSp>
        <p:nvGrpSpPr>
          <p:cNvPr id="34" name="!!平滑4"/>
          <p:cNvGrpSpPr/>
          <p:nvPr/>
        </p:nvGrpSpPr>
        <p:grpSpPr>
          <a:xfrm rot="16200000">
            <a:off x="9678882" y="1186625"/>
            <a:ext cx="635000" cy="842010"/>
            <a:chOff x="2849217" y="1985929"/>
            <a:chExt cx="1086679" cy="1439760"/>
          </a:xfrm>
          <a:solidFill>
            <a:schemeClr val="bg1"/>
          </a:solidFill>
        </p:grpSpPr>
        <p:grpSp>
          <p:nvGrpSpPr>
            <p:cNvPr id="35" name="Group 36"/>
            <p:cNvGrpSpPr/>
            <p:nvPr userDrawn="1"/>
          </p:nvGrpSpPr>
          <p:grpSpPr>
            <a:xfrm>
              <a:off x="2849217" y="1985929"/>
              <a:ext cx="1086679" cy="147672"/>
              <a:chOff x="2849217" y="1974573"/>
              <a:chExt cx="1267765" cy="172280"/>
            </a:xfrm>
            <a:grpFill/>
          </p:grpSpPr>
          <p:sp>
            <p:nvSpPr>
              <p:cNvPr id="37" name="Oval 52"/>
              <p:cNvSpPr/>
              <p:nvPr userDrawn="1">
                <p:custDataLst>
                  <p:tags r:id="rId19"/>
                </p:custDataLst>
              </p:nvPr>
            </p:nvSpPr>
            <p:spPr>
              <a:xfrm>
                <a:off x="2849217" y="1974574"/>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43" name="Oval 53"/>
              <p:cNvSpPr/>
              <p:nvPr userDrawn="1">
                <p:custDataLst>
                  <p:tags r:id="rId20"/>
                </p:custDataLst>
              </p:nvPr>
            </p:nvSpPr>
            <p:spPr>
              <a:xfrm>
                <a:off x="3214379"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44" name="Oval 54"/>
              <p:cNvSpPr/>
              <p:nvPr userDrawn="1">
                <p:custDataLst>
                  <p:tags r:id="rId21"/>
                </p:custDataLst>
              </p:nvPr>
            </p:nvSpPr>
            <p:spPr>
              <a:xfrm>
                <a:off x="3579541"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45" name="Oval 55"/>
              <p:cNvSpPr/>
              <p:nvPr userDrawn="1">
                <p:custDataLst>
                  <p:tags r:id="rId22"/>
                </p:custDataLst>
              </p:nvPr>
            </p:nvSpPr>
            <p:spPr>
              <a:xfrm>
                <a:off x="3944703"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grpSp>
          <p:nvGrpSpPr>
            <p:cNvPr id="46" name="Group 37"/>
            <p:cNvGrpSpPr/>
            <p:nvPr userDrawn="1"/>
          </p:nvGrpSpPr>
          <p:grpSpPr>
            <a:xfrm>
              <a:off x="2849217" y="2416625"/>
              <a:ext cx="1086679" cy="147672"/>
              <a:chOff x="3001617" y="2126973"/>
              <a:chExt cx="1267765" cy="172280"/>
            </a:xfrm>
            <a:grpFill/>
          </p:grpSpPr>
          <p:sp>
            <p:nvSpPr>
              <p:cNvPr id="47" name="Oval 48"/>
              <p:cNvSpPr/>
              <p:nvPr userDrawn="1">
                <p:custDataLst>
                  <p:tags r:id="rId15"/>
                </p:custDataLst>
              </p:nvPr>
            </p:nvSpPr>
            <p:spPr>
              <a:xfrm>
                <a:off x="3001617" y="2126974"/>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48" name="Oval 49"/>
              <p:cNvSpPr/>
              <p:nvPr userDrawn="1">
                <p:custDataLst>
                  <p:tags r:id="rId16"/>
                </p:custDataLst>
              </p:nvPr>
            </p:nvSpPr>
            <p:spPr>
              <a:xfrm>
                <a:off x="3366779" y="21269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58" name="Oval 50"/>
              <p:cNvSpPr/>
              <p:nvPr userDrawn="1">
                <p:custDataLst>
                  <p:tags r:id="rId17"/>
                </p:custDataLst>
              </p:nvPr>
            </p:nvSpPr>
            <p:spPr>
              <a:xfrm>
                <a:off x="3731941" y="21269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59" name="Oval 51"/>
              <p:cNvSpPr/>
              <p:nvPr userDrawn="1">
                <p:custDataLst>
                  <p:tags r:id="rId18"/>
                </p:custDataLst>
              </p:nvPr>
            </p:nvSpPr>
            <p:spPr>
              <a:xfrm>
                <a:off x="4097103" y="21269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grpSp>
          <p:nvGrpSpPr>
            <p:cNvPr id="60" name="Group 38"/>
            <p:cNvGrpSpPr/>
            <p:nvPr userDrawn="1"/>
          </p:nvGrpSpPr>
          <p:grpSpPr>
            <a:xfrm>
              <a:off x="2849217" y="2847321"/>
              <a:ext cx="1086679" cy="147672"/>
              <a:chOff x="2849217" y="1974573"/>
              <a:chExt cx="1267765" cy="172280"/>
            </a:xfrm>
            <a:grpFill/>
          </p:grpSpPr>
          <p:sp>
            <p:nvSpPr>
              <p:cNvPr id="63" name="Oval 44"/>
              <p:cNvSpPr/>
              <p:nvPr userDrawn="1">
                <p:custDataLst>
                  <p:tags r:id="rId11"/>
                </p:custDataLst>
              </p:nvPr>
            </p:nvSpPr>
            <p:spPr>
              <a:xfrm>
                <a:off x="2849217" y="1974574"/>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64" name="Oval 45"/>
              <p:cNvSpPr/>
              <p:nvPr userDrawn="1">
                <p:custDataLst>
                  <p:tags r:id="rId12"/>
                </p:custDataLst>
              </p:nvPr>
            </p:nvSpPr>
            <p:spPr>
              <a:xfrm>
                <a:off x="3214379"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65" name="Oval 46"/>
              <p:cNvSpPr/>
              <p:nvPr userDrawn="1">
                <p:custDataLst>
                  <p:tags r:id="rId13"/>
                </p:custDataLst>
              </p:nvPr>
            </p:nvSpPr>
            <p:spPr>
              <a:xfrm>
                <a:off x="3579541"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70" name="Oval 47"/>
              <p:cNvSpPr/>
              <p:nvPr userDrawn="1">
                <p:custDataLst>
                  <p:tags r:id="rId14"/>
                </p:custDataLst>
              </p:nvPr>
            </p:nvSpPr>
            <p:spPr>
              <a:xfrm>
                <a:off x="3944703"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grpSp>
          <p:nvGrpSpPr>
            <p:cNvPr id="81" name="Group 39"/>
            <p:cNvGrpSpPr/>
            <p:nvPr userDrawn="1"/>
          </p:nvGrpSpPr>
          <p:grpSpPr>
            <a:xfrm>
              <a:off x="2849217" y="3278017"/>
              <a:ext cx="1086679" cy="147672"/>
              <a:chOff x="2849217" y="1974573"/>
              <a:chExt cx="1267765" cy="172280"/>
            </a:xfrm>
            <a:grpFill/>
          </p:grpSpPr>
          <p:sp>
            <p:nvSpPr>
              <p:cNvPr id="82" name="Oval 40"/>
              <p:cNvSpPr/>
              <p:nvPr userDrawn="1">
                <p:custDataLst>
                  <p:tags r:id="rId7"/>
                </p:custDataLst>
              </p:nvPr>
            </p:nvSpPr>
            <p:spPr>
              <a:xfrm>
                <a:off x="2849217" y="1974574"/>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83" name="Oval 41"/>
              <p:cNvSpPr/>
              <p:nvPr userDrawn="1">
                <p:custDataLst>
                  <p:tags r:id="rId8"/>
                </p:custDataLst>
              </p:nvPr>
            </p:nvSpPr>
            <p:spPr>
              <a:xfrm>
                <a:off x="3214379"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84" name="Oval 42"/>
              <p:cNvSpPr/>
              <p:nvPr userDrawn="1">
                <p:custDataLst>
                  <p:tags r:id="rId9"/>
                </p:custDataLst>
              </p:nvPr>
            </p:nvSpPr>
            <p:spPr>
              <a:xfrm>
                <a:off x="3579541"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85" name="Oval 43"/>
              <p:cNvSpPr/>
              <p:nvPr userDrawn="1">
                <p:custDataLst>
                  <p:tags r:id="rId10"/>
                </p:custDataLst>
              </p:nvPr>
            </p:nvSpPr>
            <p:spPr>
              <a:xfrm>
                <a:off x="3944703"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grpSp>
      <p:pic>
        <p:nvPicPr>
          <p:cNvPr id="68" name="IM 1"/>
          <p:cNvPicPr/>
          <p:nvPr>
            <p:custDataLst>
              <p:tags r:id="rId6"/>
            </p:custDataLst>
          </p:nvPr>
        </p:nvPicPr>
        <p:blipFill>
          <a:blip r:embed="rId62"/>
          <a:stretch>
            <a:fillRect/>
          </a:stretch>
        </p:blipFill>
        <p:spPr>
          <a:xfrm>
            <a:off x="853123" y="5375275"/>
            <a:ext cx="5092065" cy="90805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600" fill="hold">
                                          <p:stCondLst>
                                            <p:cond delay="0"/>
                                          </p:stCondLst>
                                        </p:cTn>
                                        <p:tgtEl>
                                          <p:spTgt spid="10"/>
                                        </p:tgtEl>
                                        <p:attrNameLst>
                                          <p:attrName>style.visibility</p:attrName>
                                        </p:attrNameLst>
                                      </p:cBhvr>
                                      <p:to>
                                        <p:strVal val="visible"/>
                                      </p:to>
                                    </p:set>
                                    <p:anim calcmode="lin" valueType="num">
                                      <p:cBhvr>
                                        <p:cTn id="7" dur="400" accel="50000">
                                          <p:stCondLst>
                                            <p:cond delay="0"/>
                                          </p:stCondLst>
                                        </p:cTn>
                                        <p:tgtEl>
                                          <p:spTgt spid="10"/>
                                        </p:tgtEl>
                                        <p:attrNameLst>
                                          <p:attrName>ppt_w</p:attrName>
                                        </p:attrNameLst>
                                      </p:cBhvr>
                                      <p:tavLst>
                                        <p:tav tm="0">
                                          <p:val>
                                            <p:fltVal val="0"/>
                                          </p:val>
                                        </p:tav>
                                        <p:tav tm="100000">
                                          <p:val>
                                            <p:strVal val="#ppt_w"/>
                                          </p:val>
                                        </p:tav>
                                      </p:tavLst>
                                    </p:anim>
                                    <p:anim calcmode="lin" valueType="num">
                                      <p:cBhvr>
                                        <p:cTn id="8" dur="400" accel="50000">
                                          <p:stCondLst>
                                            <p:cond delay="0"/>
                                          </p:stCondLst>
                                        </p:cTn>
                                        <p:tgtEl>
                                          <p:spTgt spid="10"/>
                                        </p:tgtEl>
                                        <p:attrNameLst>
                                          <p:attrName>ppt_h</p:attrName>
                                        </p:attrNameLst>
                                      </p:cBhvr>
                                      <p:tavLst>
                                        <p:tav tm="0">
                                          <p:val>
                                            <p:fltVal val="0"/>
                                          </p:val>
                                        </p:tav>
                                        <p:tav tm="100000">
                                          <p:val>
                                            <p:strVal val="#ppt_h"/>
                                          </p:val>
                                        </p:tav>
                                      </p:tavLst>
                                    </p:anim>
                                    <p:anim calcmode="lin" valueType="num">
                                      <p:cBhvr>
                                        <p:cTn id="9" dur="100" autoRev="1">
                                          <p:stCondLst>
                                            <p:cond delay="400"/>
                                          </p:stCondLst>
                                        </p:cTn>
                                        <p:tgtEl>
                                          <p:spTgt spid="10"/>
                                        </p:tgtEl>
                                        <p:attrNameLst>
                                          <p:attrName>ppt_w</p:attrName>
                                        </p:attrNameLst>
                                      </p:cBhvr>
                                      <p:tavLst>
                                        <p:tav tm="0">
                                          <p:val>
                                            <p:strVal val="#ppt_w"/>
                                          </p:val>
                                        </p:tav>
                                        <p:tav tm="100000">
                                          <p:val>
                                            <p:strVal val="#ppt_w*1.4"/>
                                          </p:val>
                                        </p:tav>
                                      </p:tavLst>
                                    </p:anim>
                                    <p:anim calcmode="lin" valueType="num">
                                      <p:cBhvr>
                                        <p:cTn id="10" dur="100" autoRev="1">
                                          <p:stCondLst>
                                            <p:cond delay="400"/>
                                          </p:stCondLst>
                                        </p:cTn>
                                        <p:tgtEl>
                                          <p:spTgt spid="10"/>
                                        </p:tgtEl>
                                        <p:attrNameLst>
                                          <p:attrName>ppt_h</p:attrName>
                                        </p:attrNameLst>
                                      </p:cBhvr>
                                      <p:tavLst>
                                        <p:tav tm="0">
                                          <p:val>
                                            <p:strVal val="#ppt_h"/>
                                          </p:val>
                                        </p:tav>
                                        <p:tav tm="100000">
                                          <p:val>
                                            <p:strVal val="#ppt_h*1.4"/>
                                          </p:val>
                                        </p:tav>
                                      </p:tavLst>
                                    </p:anim>
                                  </p:childTnLst>
                                </p:cTn>
                              </p:par>
                              <p:par>
                                <p:cTn id="11" presetID="23" presetClass="entr" presetSubtype="28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strVal val="4/3*#ppt_w"/>
                                          </p:val>
                                        </p:tav>
                                        <p:tav tm="100000">
                                          <p:val>
                                            <p:strVal val="#ppt_w"/>
                                          </p:val>
                                        </p:tav>
                                      </p:tavLst>
                                    </p:anim>
                                    <p:anim calcmode="lin" valueType="num">
                                      <p:cBhvr>
                                        <p:cTn id="14" dur="500" fill="hold"/>
                                        <p:tgtEl>
                                          <p:spTgt spid="2"/>
                                        </p:tgtEl>
                                        <p:attrNameLst>
                                          <p:attrName>ppt_h</p:attrName>
                                        </p:attrNameLst>
                                      </p:cBhvr>
                                      <p:tavLst>
                                        <p:tav tm="0">
                                          <p:val>
                                            <p:strVal val="4/3*#ppt_h"/>
                                          </p:val>
                                        </p:tav>
                                        <p:tav tm="100000">
                                          <p:val>
                                            <p:strVal val="#ppt_h"/>
                                          </p:val>
                                        </p:tav>
                                      </p:tavLst>
                                    </p:anim>
                                  </p:childTnLst>
                                </p:cTn>
                              </p:par>
                              <p:par>
                                <p:cTn id="15" presetID="23" presetClass="entr" presetSubtype="288"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strVal val="4/3*#ppt_w"/>
                                          </p:val>
                                        </p:tav>
                                        <p:tav tm="100000">
                                          <p:val>
                                            <p:strVal val="#ppt_w"/>
                                          </p:val>
                                        </p:tav>
                                      </p:tavLst>
                                    </p:anim>
                                    <p:anim calcmode="lin" valueType="num">
                                      <p:cBhvr>
                                        <p:cTn id="18" dur="500" fill="hold"/>
                                        <p:tgtEl>
                                          <p:spTgt spid="4"/>
                                        </p:tgtEl>
                                        <p:attrNameLst>
                                          <p:attrName>ppt_h</p:attrName>
                                        </p:attrNameLst>
                                      </p:cBhvr>
                                      <p:tavLst>
                                        <p:tav tm="0">
                                          <p:val>
                                            <p:strVal val="4/3*#ppt_h"/>
                                          </p:val>
                                        </p:tav>
                                        <p:tav tm="100000">
                                          <p:val>
                                            <p:strVal val="#ppt_h"/>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par>
                                <p:cTn id="24" presetID="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p:stCondLst>
                                            <p:cond delay="0"/>
                                          </p:stCondLst>
                                        </p:cTn>
                                        <p:tgtEl>
                                          <p:spTgt spid="1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7" dur="500">
                                          <p:stCondLst>
                                            <p:cond delay="0"/>
                                          </p:stCondLst>
                                        </p:cTn>
                                        <p:tgtEl>
                                          <p:spTgt spid="1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8" dur="500">
                                          <p:stCondLst>
                                            <p:cond delay="0"/>
                                          </p:stCondLst>
                                        </p:cTn>
                                        <p:tgtEl>
                                          <p:spTgt spid="14"/>
                                        </p:tgtEl>
                                        <p:attrNameLst>
                                          <p:attrName>style.opacity</p:attrName>
                                        </p:attrNameLst>
                                      </p:cBhvr>
                                      <p:tavLst>
                                        <p:tav tm="0">
                                          <p:val>
                                            <p:fltVal val="0"/>
                                          </p:val>
                                        </p:tav>
                                        <p:tav tm="100000">
                                          <p:val>
                                            <p:fltVal val="1"/>
                                          </p:val>
                                        </p:tav>
                                      </p:tavLst>
                                    </p:anim>
                                  </p:childTnLst>
                                </p:cTn>
                              </p:par>
                              <p:par>
                                <p:cTn id="29" presetID="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p:stCondLst>
                                            <p:cond delay="0"/>
                                          </p:stCondLst>
                                        </p:cTn>
                                        <p:tgtEl>
                                          <p:spTgt spid="13"/>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2" dur="500">
                                          <p:stCondLst>
                                            <p:cond delay="0"/>
                                          </p:stCondLst>
                                        </p:cTn>
                                        <p:tgtEl>
                                          <p:spTgt spid="13"/>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3" dur="500">
                                          <p:stCondLst>
                                            <p:cond delay="0"/>
                                          </p:stCondLst>
                                        </p:cTn>
                                        <p:tgtEl>
                                          <p:spTgt spid="13"/>
                                        </p:tgtEl>
                                        <p:attrNameLst>
                                          <p:attrName>style.opacity</p:attrName>
                                        </p:attrNameLst>
                                      </p:cBhvr>
                                      <p:tavLst>
                                        <p:tav tm="0">
                                          <p:val>
                                            <p:fltVal val="0"/>
                                          </p:val>
                                        </p:tav>
                                        <p:tav tm="100000">
                                          <p:val>
                                            <p:fltVal val="1"/>
                                          </p:val>
                                        </p:tav>
                                      </p:tavLst>
                                    </p:anim>
                                  </p:childTnLst>
                                </p:cTn>
                              </p:par>
                              <p:par>
                                <p:cTn id="34" presetID="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7" dur="500">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8" dur="500">
                                          <p:stCondLst>
                                            <p:cond delay="0"/>
                                          </p:stCondLst>
                                        </p:cTn>
                                        <p:tgtEl>
                                          <p:spTgt spid="8"/>
                                        </p:tgtEl>
                                        <p:attrNameLst>
                                          <p:attrName>style.opacity</p:attrName>
                                        </p:attrNameLst>
                                      </p:cBhvr>
                                      <p:tavLst>
                                        <p:tav tm="0">
                                          <p:val>
                                            <p:fltVal val="0"/>
                                          </p:val>
                                        </p:tav>
                                        <p:tav tm="100000">
                                          <p:val>
                                            <p:fltVal val="1"/>
                                          </p:val>
                                        </p:tav>
                                      </p:tavLst>
                                    </p:anim>
                                  </p:childTnLst>
                                </p:cTn>
                              </p:par>
                              <p:par>
                                <p:cTn id="39" presetID="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2" dur="500">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3" dur="500">
                                          <p:stCondLst>
                                            <p:cond delay="0"/>
                                          </p:stCondLst>
                                        </p:cTn>
                                        <p:tgtEl>
                                          <p:spTgt spid="9"/>
                                        </p:tgtEl>
                                        <p:attrNameLst>
                                          <p:attrName>style.opacity</p:attrName>
                                        </p:attrNameLst>
                                      </p:cBhvr>
                                      <p:tavLst>
                                        <p:tav tm="0">
                                          <p:val>
                                            <p:fltVal val="0"/>
                                          </p:val>
                                        </p:tav>
                                        <p:tav tm="100000">
                                          <p:val>
                                            <p:fltVal val="1"/>
                                          </p:val>
                                        </p:tav>
                                      </p:tavLst>
                                    </p:anim>
                                  </p:childTnLst>
                                </p:cTn>
                              </p:par>
                              <p:par>
                                <p:cTn id="44" presetID="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500">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7" dur="500">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8" dur="500">
                                          <p:stCondLst>
                                            <p:cond delay="0"/>
                                          </p:stCondLst>
                                        </p:cTn>
                                        <p:tgtEl>
                                          <p:spTgt spid="12"/>
                                        </p:tgtEl>
                                        <p:attrNameLst>
                                          <p:attrName>style.opacity</p:attrName>
                                        </p:attrNameLst>
                                      </p:cBhvr>
                                      <p:tavLst>
                                        <p:tav tm="0">
                                          <p:val>
                                            <p:fltVal val="0"/>
                                          </p:val>
                                        </p:tav>
                                        <p:tav tm="100000">
                                          <p:val>
                                            <p:fltVal val="1"/>
                                          </p:val>
                                        </p:tav>
                                      </p:tavLst>
                                    </p:anim>
                                  </p:childTnLst>
                                </p:cTn>
                              </p:par>
                              <p:par>
                                <p:cTn id="49" presetID="0"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p:cTn id="51" dur="500">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2" dur="500">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3" dur="500">
                                          <p:stCondLst>
                                            <p:cond delay="0"/>
                                          </p:stCondLst>
                                        </p:cTn>
                                        <p:tgtEl>
                                          <p:spTgt spid="5"/>
                                        </p:tgtEl>
                                        <p:attrNameLst>
                                          <p:attrName>style.opacity</p:attrName>
                                        </p:attrNameLst>
                                      </p:cBhvr>
                                      <p:tavLst>
                                        <p:tav tm="0">
                                          <p:val>
                                            <p:fltVal val="0"/>
                                          </p:val>
                                        </p:tav>
                                        <p:tav tm="100000">
                                          <p:val>
                                            <p:fltVal val="1"/>
                                          </p:val>
                                        </p:tav>
                                      </p:tavLst>
                                    </p:anim>
                                  </p:childTnLst>
                                </p:cTn>
                              </p:par>
                              <p:par>
                                <p:cTn id="54" presetID="0" presetClass="entr" presetSubtype="0"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p:stCondLst>
                                            <p:cond delay="0"/>
                                          </p:stCondLst>
                                        </p:cTn>
                                        <p:tgtEl>
                                          <p:spTgt spid="3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7" dur="500">
                                          <p:stCondLst>
                                            <p:cond delay="0"/>
                                          </p:stCondLst>
                                        </p:cTn>
                                        <p:tgtEl>
                                          <p:spTgt spid="3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8" dur="500">
                                          <p:stCondLst>
                                            <p:cond delay="0"/>
                                          </p:stCondLst>
                                        </p:cTn>
                                        <p:tgtEl>
                                          <p:spTgt spid="34"/>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4" grpId="0" bldLvl="0" animBg="1"/>
      <p:bldP spid="13" grpId="0" bldLvl="0" animBg="1"/>
      <p:bldP spid="4" grpId="0" bldLvl="0" animBg="1"/>
      <p:bldP spid="8" grpId="0" bldLvl="0" animBg="1"/>
      <p:bldP spid="9" grpId="0" bldLvl="0" animBg="1"/>
      <p:bldP spid="10"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150141" y="2021983"/>
            <a:ext cx="3939528" cy="3939528"/>
          </a:xfrm>
          <a:prstGeom prst="ellipse">
            <a:avLst/>
          </a:prstGeom>
          <a:solidFill>
            <a:schemeClr val="accent2">
              <a:lumMod val="60000"/>
              <a:lumOff val="40000"/>
              <a:alpha val="100000"/>
            </a:schemeClr>
          </a:solidFill>
        </p:spPr>
        <p:txBody>
          <a:bodyPr/>
          <a:lstStyle/>
          <a:p>
            <a:endParaRPr lang="zh-CN" altLang="en-US"/>
          </a:p>
        </p:txBody>
      </p:sp>
      <p:sp>
        <p:nvSpPr>
          <p:cNvPr id="3" name="TextBox 3"/>
          <p:cNvSpPr txBox="1"/>
          <p:nvPr/>
        </p:nvSpPr>
        <p:spPr>
          <a:xfrm>
            <a:off x="454963" y="2034175"/>
            <a:ext cx="5826389" cy="391160"/>
          </a:xfrm>
          <a:prstGeom prst="rect">
            <a:avLst/>
          </a:prstGeom>
        </p:spPr>
        <p:txBody>
          <a:bodyPr vert="horz" wrap="square" lIns="114300" tIns="57150" rIns="114300" bIns="57150" rtlCol="0" anchor="t" anchorCtr="0">
            <a:spAutoFit/>
          </a:bodyPr>
          <a:lstStyle/>
          <a:p>
            <a:pPr>
              <a:lnSpc>
                <a:spcPct val="120000"/>
              </a:lnSpc>
            </a:pPr>
            <a:r>
              <a:rPr lang="zh-CN" alt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项目成员来自</a:t>
            </a:r>
            <a:r>
              <a:rPr lang="en-US" altLang="zh-CN" sz="1500">
                <a:solidFill>
                  <a:schemeClr val="dk1">
                    <a:alpha val="100000"/>
                  </a:schemeClr>
                </a:solidFill>
                <a:latin typeface="微软雅黑" panose="020B0503020204020204" charset="-122"/>
                <a:ea typeface="微软雅黑" panose="020B0503020204020204" charset="-122"/>
                <a:cs typeface="微软雅黑" panose="020B0503020204020204" charset="-122"/>
              </a:rPr>
              <a:t>21</a:t>
            </a:r>
            <a:r>
              <a:rPr lang="zh-CN" alt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和</a:t>
            </a:r>
            <a:r>
              <a:rPr lang="en-US" altLang="zh-CN" sz="1500">
                <a:solidFill>
                  <a:schemeClr val="dk1">
                    <a:alpha val="100000"/>
                  </a:schemeClr>
                </a:solidFill>
                <a:latin typeface="微软雅黑" panose="020B0503020204020204" charset="-122"/>
                <a:ea typeface="微软雅黑" panose="020B0503020204020204" charset="-122"/>
                <a:cs typeface="微软雅黑" panose="020B0503020204020204" charset="-122"/>
              </a:rPr>
              <a:t>22</a:t>
            </a:r>
            <a:r>
              <a:rPr lang="zh-CN" alt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级，软件工程专业。</a:t>
            </a:r>
          </a:p>
        </p:txBody>
      </p:sp>
      <p:sp>
        <p:nvSpPr>
          <p:cNvPr id="4" name="TextBox 4"/>
          <p:cNvSpPr txBox="1"/>
          <p:nvPr/>
        </p:nvSpPr>
        <p:spPr>
          <a:xfrm>
            <a:off x="454963" y="1575832"/>
            <a:ext cx="2703493" cy="363283"/>
          </a:xfrm>
          <a:prstGeom prst="rect">
            <a:avLst/>
          </a:prstGeom>
        </p:spPr>
        <p:txBody>
          <a:bodyPr vert="horz" wrap="square" lIns="114300" tIns="57150" rIns="114300" bIns="57150" rtlCol="0" anchor="t" anchorCtr="0">
            <a:spAutoFit/>
          </a:bodyPr>
          <a:lstStyle/>
          <a:p>
            <a:pPr>
              <a:lnSpc>
                <a:spcPct val="77000"/>
              </a:lnSpc>
            </a:pPr>
            <a:r>
              <a:rPr lang="en-US" sz="2025" b="1">
                <a:solidFill>
                  <a:schemeClr val="accent1">
                    <a:alpha val="100000"/>
                  </a:schemeClr>
                </a:solidFill>
                <a:latin typeface="微软雅黑" panose="020B0503020204020204" charset="-122"/>
                <a:ea typeface="微软雅黑" panose="020B0503020204020204" charset="-122"/>
                <a:cs typeface="微软雅黑" panose="020B0503020204020204" charset="-122"/>
              </a:rPr>
              <a:t>成员背景</a:t>
            </a:r>
          </a:p>
        </p:txBody>
      </p:sp>
      <p:sp>
        <p:nvSpPr>
          <p:cNvPr id="5" name="TextBox 5"/>
          <p:cNvSpPr txBox="1"/>
          <p:nvPr/>
        </p:nvSpPr>
        <p:spPr>
          <a:xfrm>
            <a:off x="454963" y="3530045"/>
            <a:ext cx="5826389"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每个团队成员都有明确的分工，同时我们也注重团队合作，定期进行交流和分享，确保项目进展顺利。</a:t>
            </a:r>
          </a:p>
        </p:txBody>
      </p:sp>
      <p:sp>
        <p:nvSpPr>
          <p:cNvPr id="6" name="TextBox 6"/>
          <p:cNvSpPr txBox="1"/>
          <p:nvPr/>
        </p:nvSpPr>
        <p:spPr>
          <a:xfrm>
            <a:off x="454963" y="3071702"/>
            <a:ext cx="2703493" cy="363283"/>
          </a:xfrm>
          <a:prstGeom prst="rect">
            <a:avLst/>
          </a:prstGeom>
        </p:spPr>
        <p:txBody>
          <a:bodyPr vert="horz" wrap="square" lIns="114300" tIns="57150" rIns="114300" bIns="57150" rtlCol="0" anchor="t" anchorCtr="0">
            <a:spAutoFit/>
          </a:bodyPr>
          <a:lstStyle/>
          <a:p>
            <a:pPr>
              <a:lnSpc>
                <a:spcPct val="77000"/>
              </a:lnSpc>
            </a:pPr>
            <a:r>
              <a:rPr lang="en-US" sz="2025" b="1">
                <a:solidFill>
                  <a:schemeClr val="accent1">
                    <a:alpha val="100000"/>
                  </a:schemeClr>
                </a:solidFill>
                <a:latin typeface="微软雅黑" panose="020B0503020204020204" charset="-122"/>
                <a:ea typeface="微软雅黑" panose="020B0503020204020204" charset="-122"/>
                <a:cs typeface="微软雅黑" panose="020B0503020204020204" charset="-122"/>
              </a:rPr>
              <a:t>分工与合作</a:t>
            </a:r>
          </a:p>
        </p:txBody>
      </p:sp>
      <p:sp>
        <p:nvSpPr>
          <p:cNvPr id="7" name="TextBox 7"/>
          <p:cNvSpPr txBox="1"/>
          <p:nvPr/>
        </p:nvSpPr>
        <p:spPr>
          <a:xfrm>
            <a:off x="454963" y="5118981"/>
            <a:ext cx="6018344"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我们倡导开放、包容、创新的团队文化，鼓励团队成员提出自己的想法和建议，共同为项目的成功努力。</a:t>
            </a:r>
          </a:p>
        </p:txBody>
      </p:sp>
      <p:sp>
        <p:nvSpPr>
          <p:cNvPr id="8" name="TextBox 8"/>
          <p:cNvSpPr txBox="1"/>
          <p:nvPr/>
        </p:nvSpPr>
        <p:spPr>
          <a:xfrm>
            <a:off x="454963" y="4660638"/>
            <a:ext cx="2703493" cy="363283"/>
          </a:xfrm>
          <a:prstGeom prst="rect">
            <a:avLst/>
          </a:prstGeom>
        </p:spPr>
        <p:txBody>
          <a:bodyPr vert="horz" wrap="square" lIns="114300" tIns="57150" rIns="114300" bIns="57150" rtlCol="0" anchor="t" anchorCtr="0">
            <a:spAutoFit/>
          </a:bodyPr>
          <a:lstStyle/>
          <a:p>
            <a:pPr>
              <a:lnSpc>
                <a:spcPct val="77000"/>
              </a:lnSpc>
            </a:pPr>
            <a:r>
              <a:rPr lang="en-US" sz="2025" b="1">
                <a:solidFill>
                  <a:schemeClr val="accent1">
                    <a:alpha val="100000"/>
                  </a:schemeClr>
                </a:solidFill>
                <a:latin typeface="微软雅黑" panose="020B0503020204020204" charset="-122"/>
                <a:ea typeface="微软雅黑" panose="020B0503020204020204" charset="-122"/>
                <a:cs typeface="微软雅黑" panose="020B0503020204020204" charset="-122"/>
              </a:rPr>
              <a:t>团队文化</a:t>
            </a:r>
          </a:p>
        </p:txBody>
      </p:sp>
      <p:pic>
        <p:nvPicPr>
          <p:cNvPr id="9" name="Picture 9"/>
          <p:cNvPicPr>
            <a:picLocks noChangeAspect="1"/>
          </p:cNvPicPr>
          <p:nvPr/>
        </p:nvPicPr>
        <p:blipFill>
          <a:blip r:embed="rId2"/>
          <a:srcRect l="16675" r="16675"/>
          <a:stretch>
            <a:fillRect/>
          </a:stretch>
        </p:blipFill>
        <p:spPr>
          <a:xfrm>
            <a:off x="7676035" y="2524948"/>
            <a:ext cx="2887741" cy="2887741"/>
          </a:xfrm>
          <a:prstGeom prst="ellipse">
            <a:avLst/>
          </a:prstGeom>
        </p:spPr>
      </p:pic>
      <p:sp>
        <p:nvSpPr>
          <p:cNvPr id="10" name="AutoShape 10"/>
          <p:cNvSpPr/>
          <p:nvPr/>
        </p:nvSpPr>
        <p:spPr>
          <a:xfrm>
            <a:off x="8663168" y="1482987"/>
            <a:ext cx="913476" cy="913476"/>
          </a:xfrm>
          <a:prstGeom prst="ellipse">
            <a:avLst/>
          </a:prstGeom>
          <a:solidFill>
            <a:schemeClr val="accent2">
              <a:alpha val="100000"/>
            </a:schemeClr>
          </a:solidFill>
        </p:spPr>
        <p:txBody>
          <a:bodyPr/>
          <a:lstStyle/>
          <a:p>
            <a:endParaRPr lang="zh-CN" altLang="en-US"/>
          </a:p>
        </p:txBody>
      </p:sp>
      <p:sp>
        <p:nvSpPr>
          <p:cNvPr id="11" name="AutoShape 11"/>
          <p:cNvSpPr/>
          <p:nvPr/>
        </p:nvSpPr>
        <p:spPr>
          <a:xfrm>
            <a:off x="6921648" y="4618441"/>
            <a:ext cx="913476" cy="913476"/>
          </a:xfrm>
          <a:prstGeom prst="ellipse">
            <a:avLst/>
          </a:prstGeom>
          <a:solidFill>
            <a:schemeClr val="accent2">
              <a:alpha val="100000"/>
            </a:schemeClr>
          </a:solidFill>
        </p:spPr>
        <p:txBody>
          <a:bodyPr/>
          <a:lstStyle/>
          <a:p>
            <a:endParaRPr lang="zh-CN" altLang="en-US"/>
          </a:p>
        </p:txBody>
      </p:sp>
      <p:sp>
        <p:nvSpPr>
          <p:cNvPr id="12" name="AutoShape 12"/>
          <p:cNvSpPr/>
          <p:nvPr/>
        </p:nvSpPr>
        <p:spPr>
          <a:xfrm>
            <a:off x="10386775" y="4618441"/>
            <a:ext cx="913476" cy="913476"/>
          </a:xfrm>
          <a:prstGeom prst="ellipse">
            <a:avLst/>
          </a:prstGeom>
          <a:solidFill>
            <a:schemeClr val="accent2">
              <a:alpha val="100000"/>
            </a:schemeClr>
          </a:solidFill>
        </p:spPr>
        <p:txBody>
          <a:bodyPr/>
          <a:lstStyle/>
          <a:p>
            <a:endParaRPr lang="zh-CN" altLang="en-US"/>
          </a:p>
        </p:txBody>
      </p:sp>
      <p:sp>
        <p:nvSpPr>
          <p:cNvPr id="13" name="Freeform 13"/>
          <p:cNvSpPr/>
          <p:nvPr/>
        </p:nvSpPr>
        <p:spPr>
          <a:xfrm>
            <a:off x="8906663" y="1691796"/>
            <a:ext cx="426486" cy="426486"/>
          </a:xfrm>
          <a:custGeom>
            <a:avLst/>
            <a:gdLst/>
            <a:ahLst/>
            <a:cxnLst/>
            <a:rect l="l" t="t" r="r" b="b"/>
            <a:pathLst>
              <a:path w="304800" h="304800">
                <a:moveTo>
                  <a:pt x="0" y="91440"/>
                </a:moveTo>
                <a:lnTo>
                  <a:pt x="152400" y="0"/>
                </a:lnTo>
                <a:lnTo>
                  <a:pt x="304800" y="91440"/>
                </a:lnTo>
                <a:lnTo>
                  <a:pt x="304800" y="121920"/>
                </a:lnTo>
                <a:lnTo>
                  <a:pt x="0" y="121920"/>
                </a:lnTo>
                <a:lnTo>
                  <a:pt x="0" y="91440"/>
                </a:lnTo>
                <a:close/>
                <a:moveTo>
                  <a:pt x="0" y="274320"/>
                </a:moveTo>
                <a:lnTo>
                  <a:pt x="304800" y="274320"/>
                </a:lnTo>
                <a:lnTo>
                  <a:pt x="304800" y="304800"/>
                </a:lnTo>
                <a:lnTo>
                  <a:pt x="0" y="304800"/>
                </a:lnTo>
                <a:lnTo>
                  <a:pt x="0" y="274320"/>
                </a:lnTo>
                <a:close/>
                <a:moveTo>
                  <a:pt x="30480" y="243840"/>
                </a:moveTo>
                <a:lnTo>
                  <a:pt x="274320" y="243840"/>
                </a:lnTo>
                <a:lnTo>
                  <a:pt x="274320" y="274320"/>
                </a:lnTo>
                <a:lnTo>
                  <a:pt x="30480" y="274320"/>
                </a:lnTo>
                <a:lnTo>
                  <a:pt x="30480" y="243840"/>
                </a:lnTo>
                <a:close/>
                <a:moveTo>
                  <a:pt x="30480" y="121920"/>
                </a:moveTo>
                <a:lnTo>
                  <a:pt x="91440" y="121920"/>
                </a:lnTo>
                <a:lnTo>
                  <a:pt x="91440" y="243840"/>
                </a:lnTo>
                <a:lnTo>
                  <a:pt x="30480" y="243840"/>
                </a:lnTo>
                <a:lnTo>
                  <a:pt x="30480" y="121920"/>
                </a:lnTo>
                <a:close/>
                <a:moveTo>
                  <a:pt x="121920" y="121920"/>
                </a:moveTo>
                <a:lnTo>
                  <a:pt x="182880" y="121920"/>
                </a:lnTo>
                <a:lnTo>
                  <a:pt x="182880" y="243840"/>
                </a:lnTo>
                <a:lnTo>
                  <a:pt x="121920" y="243840"/>
                </a:lnTo>
                <a:lnTo>
                  <a:pt x="121920" y="121920"/>
                </a:lnTo>
                <a:close/>
                <a:moveTo>
                  <a:pt x="213360" y="121920"/>
                </a:moveTo>
                <a:lnTo>
                  <a:pt x="274320" y="121920"/>
                </a:lnTo>
                <a:lnTo>
                  <a:pt x="274320" y="243840"/>
                </a:lnTo>
                <a:lnTo>
                  <a:pt x="213360" y="243840"/>
                </a:lnTo>
                <a:lnTo>
                  <a:pt x="213360" y="121920"/>
                </a:lnTo>
                <a:close/>
              </a:path>
            </a:pathLst>
          </a:custGeom>
          <a:solidFill>
            <a:srgbClr val="FFFFFF">
              <a:alpha val="100000"/>
            </a:srgbClr>
          </a:solidFill>
        </p:spPr>
        <p:txBody>
          <a:bodyPr/>
          <a:lstStyle/>
          <a:p>
            <a:endParaRPr lang="zh-CN" altLang="en-US"/>
          </a:p>
        </p:txBody>
      </p:sp>
      <p:sp>
        <p:nvSpPr>
          <p:cNvPr id="14" name="Freeform 14"/>
          <p:cNvSpPr/>
          <p:nvPr/>
        </p:nvSpPr>
        <p:spPr>
          <a:xfrm>
            <a:off x="10639092" y="4837698"/>
            <a:ext cx="426194" cy="426194"/>
          </a:xfrm>
          <a:custGeom>
            <a:avLst/>
            <a:gdLst/>
            <a:ahLst/>
            <a:cxnLst/>
            <a:rect l="l" t="t" r="r" b="b"/>
            <a:pathLst>
              <a:path w="304800" h="304800">
                <a:moveTo>
                  <a:pt x="152400" y="190500"/>
                </a:moveTo>
                <a:cubicBezTo>
                  <a:pt x="152400" y="169459"/>
                  <a:pt x="169459" y="152400"/>
                  <a:pt x="190500" y="152400"/>
                </a:cubicBezTo>
                <a:cubicBezTo>
                  <a:pt x="211541" y="152400"/>
                  <a:pt x="228600" y="169459"/>
                  <a:pt x="228600" y="190500"/>
                </a:cubicBezTo>
                <a:cubicBezTo>
                  <a:pt x="228600" y="211541"/>
                  <a:pt x="211541" y="228600"/>
                  <a:pt x="190500" y="228600"/>
                </a:cubicBezTo>
                <a:cubicBezTo>
                  <a:pt x="169459" y="228600"/>
                  <a:pt x="152400" y="211541"/>
                  <a:pt x="152400" y="190500"/>
                </a:cubicBezTo>
                <a:close/>
                <a:moveTo>
                  <a:pt x="266700" y="76200"/>
                </a:moveTo>
                <a:lnTo>
                  <a:pt x="235372" y="12925"/>
                </a:lnTo>
                <a:cubicBezTo>
                  <a:pt x="232801" y="5410"/>
                  <a:pt x="225695" y="0"/>
                  <a:pt x="217284" y="0"/>
                </a:cubicBezTo>
                <a:lnTo>
                  <a:pt x="164973" y="0"/>
                </a:lnTo>
                <a:cubicBezTo>
                  <a:pt x="156467" y="0"/>
                  <a:pt x="149295" y="5544"/>
                  <a:pt x="146837" y="13192"/>
                </a:cubicBezTo>
                <a:lnTo>
                  <a:pt x="114338" y="76200"/>
                </a:lnTo>
                <a:lnTo>
                  <a:pt x="38100" y="76200"/>
                </a:lnTo>
                <a:cubicBezTo>
                  <a:pt x="17059" y="76200"/>
                  <a:pt x="0" y="93259"/>
                  <a:pt x="0" y="114300"/>
                </a:cubicBezTo>
                <a:lnTo>
                  <a:pt x="0" y="304800"/>
                </a:lnTo>
                <a:lnTo>
                  <a:pt x="304800" y="304800"/>
                </a:lnTo>
                <a:lnTo>
                  <a:pt x="304800" y="114300"/>
                </a:lnTo>
                <a:cubicBezTo>
                  <a:pt x="304800" y="93259"/>
                  <a:pt x="287760" y="76200"/>
                  <a:pt x="266700" y="76200"/>
                </a:cubicBezTo>
                <a:close/>
                <a:moveTo>
                  <a:pt x="57150" y="152400"/>
                </a:moveTo>
                <a:cubicBezTo>
                  <a:pt x="46625" y="152400"/>
                  <a:pt x="38100" y="143875"/>
                  <a:pt x="38100" y="133350"/>
                </a:cubicBezTo>
                <a:cubicBezTo>
                  <a:pt x="38100" y="122825"/>
                  <a:pt x="46625" y="114300"/>
                  <a:pt x="57150" y="114300"/>
                </a:cubicBezTo>
                <a:cubicBezTo>
                  <a:pt x="67675" y="114300"/>
                  <a:pt x="76200" y="122825"/>
                  <a:pt x="76200" y="133350"/>
                </a:cubicBezTo>
                <a:cubicBezTo>
                  <a:pt x="76200" y="143875"/>
                  <a:pt x="67675" y="152400"/>
                  <a:pt x="57150" y="152400"/>
                </a:cubicBezTo>
                <a:close/>
                <a:moveTo>
                  <a:pt x="190500" y="266700"/>
                </a:moveTo>
                <a:cubicBezTo>
                  <a:pt x="148419" y="266700"/>
                  <a:pt x="114300" y="232581"/>
                  <a:pt x="114300" y="190500"/>
                </a:cubicBezTo>
                <a:cubicBezTo>
                  <a:pt x="114300" y="148419"/>
                  <a:pt x="148419" y="114300"/>
                  <a:pt x="190500" y="114300"/>
                </a:cubicBezTo>
                <a:cubicBezTo>
                  <a:pt x="232581" y="114300"/>
                  <a:pt x="266700" y="148419"/>
                  <a:pt x="266700" y="190500"/>
                </a:cubicBezTo>
                <a:cubicBezTo>
                  <a:pt x="266700" y="232581"/>
                  <a:pt x="232581" y="266700"/>
                  <a:pt x="190500" y="266700"/>
                </a:cubicBezTo>
                <a:close/>
              </a:path>
            </a:pathLst>
          </a:custGeom>
          <a:solidFill>
            <a:srgbClr val="FFFFFF">
              <a:alpha val="100000"/>
            </a:srgbClr>
          </a:solidFill>
        </p:spPr>
        <p:txBody>
          <a:bodyPr/>
          <a:lstStyle/>
          <a:p>
            <a:endParaRPr lang="zh-CN" altLang="en-US"/>
          </a:p>
        </p:txBody>
      </p:sp>
      <p:sp>
        <p:nvSpPr>
          <p:cNvPr id="15" name="Freeform 15"/>
          <p:cNvSpPr/>
          <p:nvPr/>
        </p:nvSpPr>
        <p:spPr>
          <a:xfrm>
            <a:off x="7137949" y="4833774"/>
            <a:ext cx="482811" cy="482811"/>
          </a:xfrm>
          <a:custGeom>
            <a:avLst/>
            <a:gdLst/>
            <a:ahLst/>
            <a:cxnLst/>
            <a:rect l="l" t="t" r="r" b="b"/>
            <a:pathLst>
              <a:path w="304800" h="304800">
                <a:moveTo>
                  <a:pt x="304800" y="171155"/>
                </a:moveTo>
                <a:lnTo>
                  <a:pt x="304800" y="133055"/>
                </a:lnTo>
                <a:lnTo>
                  <a:pt x="259261" y="114081"/>
                </a:lnTo>
                <a:cubicBezTo>
                  <a:pt x="257994" y="110509"/>
                  <a:pt x="256661" y="107051"/>
                  <a:pt x="255022" y="103661"/>
                </a:cubicBezTo>
                <a:lnTo>
                  <a:pt x="273406" y="57893"/>
                </a:lnTo>
                <a:lnTo>
                  <a:pt x="246459" y="30956"/>
                </a:lnTo>
                <a:lnTo>
                  <a:pt x="201101" y="49635"/>
                </a:lnTo>
                <a:cubicBezTo>
                  <a:pt x="197644" y="47958"/>
                  <a:pt x="194110" y="46549"/>
                  <a:pt x="190462" y="45244"/>
                </a:cubicBezTo>
                <a:lnTo>
                  <a:pt x="171155" y="0"/>
                </a:lnTo>
                <a:lnTo>
                  <a:pt x="133055" y="0"/>
                </a:lnTo>
                <a:lnTo>
                  <a:pt x="114224" y="45091"/>
                </a:lnTo>
                <a:cubicBezTo>
                  <a:pt x="110433" y="46434"/>
                  <a:pt x="106785" y="47844"/>
                  <a:pt x="103175" y="49559"/>
                </a:cubicBezTo>
                <a:lnTo>
                  <a:pt x="57893" y="31366"/>
                </a:lnTo>
                <a:lnTo>
                  <a:pt x="30956" y="58303"/>
                </a:lnTo>
                <a:lnTo>
                  <a:pt x="49416" y="103175"/>
                </a:lnTo>
                <a:cubicBezTo>
                  <a:pt x="47625" y="106861"/>
                  <a:pt x="46177" y="110614"/>
                  <a:pt x="44796" y="114491"/>
                </a:cubicBezTo>
                <a:lnTo>
                  <a:pt x="0" y="133645"/>
                </a:lnTo>
                <a:lnTo>
                  <a:pt x="0" y="171745"/>
                </a:lnTo>
                <a:lnTo>
                  <a:pt x="44834" y="190424"/>
                </a:lnTo>
                <a:cubicBezTo>
                  <a:pt x="46215" y="194291"/>
                  <a:pt x="47701" y="198053"/>
                  <a:pt x="49482" y="201740"/>
                </a:cubicBezTo>
                <a:lnTo>
                  <a:pt x="31366" y="246907"/>
                </a:lnTo>
                <a:lnTo>
                  <a:pt x="58303" y="273844"/>
                </a:lnTo>
                <a:lnTo>
                  <a:pt x="103289" y="255318"/>
                </a:lnTo>
                <a:cubicBezTo>
                  <a:pt x="106899" y="257032"/>
                  <a:pt x="110585" y="258404"/>
                  <a:pt x="114376" y="259709"/>
                </a:cubicBezTo>
                <a:lnTo>
                  <a:pt x="133645" y="304800"/>
                </a:lnTo>
                <a:lnTo>
                  <a:pt x="171745" y="304800"/>
                </a:lnTo>
                <a:lnTo>
                  <a:pt x="190605" y="259480"/>
                </a:lnTo>
                <a:cubicBezTo>
                  <a:pt x="194215" y="258137"/>
                  <a:pt x="197787" y="256727"/>
                  <a:pt x="201206" y="255089"/>
                </a:cubicBezTo>
                <a:lnTo>
                  <a:pt x="246898" y="273396"/>
                </a:lnTo>
                <a:lnTo>
                  <a:pt x="273834" y="246459"/>
                </a:lnTo>
                <a:lnTo>
                  <a:pt x="255079" y="200997"/>
                </a:lnTo>
                <a:cubicBezTo>
                  <a:pt x="256680" y="197577"/>
                  <a:pt x="257985" y="194110"/>
                  <a:pt x="259251" y="190576"/>
                </a:cubicBezTo>
                <a:lnTo>
                  <a:pt x="304800" y="171155"/>
                </a:lnTo>
                <a:close/>
                <a:moveTo>
                  <a:pt x="152105" y="209550"/>
                </a:moveTo>
                <a:cubicBezTo>
                  <a:pt x="120558" y="209550"/>
                  <a:pt x="94955" y="183947"/>
                  <a:pt x="94955" y="152400"/>
                </a:cubicBezTo>
                <a:cubicBezTo>
                  <a:pt x="94955" y="120853"/>
                  <a:pt x="120558" y="95250"/>
                  <a:pt x="152105" y="95250"/>
                </a:cubicBezTo>
                <a:cubicBezTo>
                  <a:pt x="183652" y="95250"/>
                  <a:pt x="209255" y="120853"/>
                  <a:pt x="209255" y="152400"/>
                </a:cubicBezTo>
                <a:cubicBezTo>
                  <a:pt x="209255" y="183947"/>
                  <a:pt x="183652" y="209550"/>
                  <a:pt x="152105" y="209550"/>
                </a:cubicBezTo>
                <a:close/>
              </a:path>
            </a:pathLst>
          </a:custGeom>
          <a:solidFill>
            <a:srgbClr val="FFFFFF">
              <a:alpha val="100000"/>
            </a:srgbClr>
          </a:solidFill>
        </p:spPr>
        <p:txBody>
          <a:bodyPr/>
          <a:lstStyle/>
          <a:p>
            <a:endParaRPr lang="zh-CN" altLang="en-US"/>
          </a:p>
        </p:txBody>
      </p:sp>
      <p:grpSp>
        <p:nvGrpSpPr>
          <p:cNvPr id="16" name="Group 16"/>
          <p:cNvGrpSpPr/>
          <p:nvPr/>
        </p:nvGrpSpPr>
        <p:grpSpPr>
          <a:xfrm>
            <a:off x="454963" y="93878"/>
            <a:ext cx="10641129" cy="914400"/>
            <a:chOff x="454963" y="93878"/>
            <a:chExt cx="10641129" cy="914400"/>
          </a:xfrm>
        </p:grpSpPr>
        <p:sp>
          <p:nvSpPr>
            <p:cNvPr id="17" name="AutoShape 17"/>
            <p:cNvSpPr/>
            <p:nvPr/>
          </p:nvSpPr>
          <p:spPr>
            <a:xfrm>
              <a:off x="454963" y="331168"/>
              <a:ext cx="84147" cy="84147"/>
            </a:xfrm>
            <a:prstGeom prst="ellipse">
              <a:avLst/>
            </a:prstGeom>
            <a:solidFill>
              <a:schemeClr val="accent1">
                <a:alpha val="100000"/>
              </a:schemeClr>
            </a:solidFill>
          </p:spPr>
          <p:txBody>
            <a:bodyPr/>
            <a:lstStyle/>
            <a:p>
              <a:endParaRPr lang="zh-CN" altLang="en-US"/>
            </a:p>
          </p:txBody>
        </p:sp>
        <p:sp>
          <p:nvSpPr>
            <p:cNvPr id="18" name="AutoShape 18"/>
            <p:cNvSpPr/>
            <p:nvPr/>
          </p:nvSpPr>
          <p:spPr>
            <a:xfrm>
              <a:off x="575049" y="337743"/>
              <a:ext cx="78137" cy="78137"/>
            </a:xfrm>
            <a:prstGeom prst="ellipse">
              <a:avLst/>
            </a:prstGeom>
            <a:solidFill>
              <a:schemeClr val="accent1">
                <a:alpha val="80000"/>
              </a:schemeClr>
            </a:solidFill>
          </p:spPr>
          <p:txBody>
            <a:bodyPr/>
            <a:lstStyle/>
            <a:p>
              <a:endParaRPr lang="zh-CN" altLang="en-US"/>
            </a:p>
          </p:txBody>
        </p:sp>
        <p:sp>
          <p:nvSpPr>
            <p:cNvPr id="19" name="AutoShape 19"/>
            <p:cNvSpPr/>
            <p:nvPr/>
          </p:nvSpPr>
          <p:spPr>
            <a:xfrm>
              <a:off x="689125" y="339460"/>
              <a:ext cx="74704" cy="74704"/>
            </a:xfrm>
            <a:prstGeom prst="ellipse">
              <a:avLst/>
            </a:prstGeom>
            <a:solidFill>
              <a:schemeClr val="accent1">
                <a:alpha val="60000"/>
              </a:schemeClr>
            </a:solidFill>
          </p:spPr>
          <p:txBody>
            <a:bodyPr/>
            <a:lstStyle/>
            <a:p>
              <a:endParaRPr lang="zh-CN" altLang="en-US"/>
            </a:p>
          </p:txBody>
        </p:sp>
        <p:sp>
          <p:nvSpPr>
            <p:cNvPr id="20" name="AutoShape 20"/>
            <p:cNvSpPr/>
            <p:nvPr/>
          </p:nvSpPr>
          <p:spPr>
            <a:xfrm>
              <a:off x="799768" y="348430"/>
              <a:ext cx="69238" cy="69238"/>
            </a:xfrm>
            <a:prstGeom prst="ellipse">
              <a:avLst/>
            </a:prstGeom>
            <a:solidFill>
              <a:schemeClr val="accent1">
                <a:alpha val="40000"/>
              </a:schemeClr>
            </a:solidFill>
          </p:spPr>
          <p:txBody>
            <a:bodyPr/>
            <a:lstStyle/>
            <a:p>
              <a:endParaRPr lang="zh-CN" altLang="en-US"/>
            </a:p>
          </p:txBody>
        </p:sp>
        <p:sp>
          <p:nvSpPr>
            <p:cNvPr id="21" name="AutoShape 21"/>
            <p:cNvSpPr/>
            <p:nvPr/>
          </p:nvSpPr>
          <p:spPr>
            <a:xfrm>
              <a:off x="904945" y="344297"/>
              <a:ext cx="65594" cy="65594"/>
            </a:xfrm>
            <a:prstGeom prst="ellipse">
              <a:avLst/>
            </a:prstGeom>
            <a:solidFill>
              <a:schemeClr val="accent1">
                <a:alpha val="20000"/>
              </a:schemeClr>
            </a:solidFill>
          </p:spPr>
          <p:txBody>
            <a:bodyPr/>
            <a:lstStyle/>
            <a:p>
              <a:endParaRPr lang="zh-CN" altLang="en-US"/>
            </a:p>
          </p:txBody>
        </p:sp>
        <p:sp>
          <p:nvSpPr>
            <p:cNvPr id="22" name="AutoShape 22"/>
            <p:cNvSpPr/>
            <p:nvPr/>
          </p:nvSpPr>
          <p:spPr>
            <a:xfrm>
              <a:off x="454963" y="448942"/>
              <a:ext cx="84147" cy="84147"/>
            </a:xfrm>
            <a:prstGeom prst="ellipse">
              <a:avLst/>
            </a:prstGeom>
            <a:solidFill>
              <a:schemeClr val="accent1">
                <a:alpha val="100000"/>
              </a:schemeClr>
            </a:solidFill>
          </p:spPr>
          <p:txBody>
            <a:bodyPr/>
            <a:lstStyle/>
            <a:p>
              <a:endParaRPr lang="zh-CN" altLang="en-US"/>
            </a:p>
          </p:txBody>
        </p:sp>
        <p:sp>
          <p:nvSpPr>
            <p:cNvPr id="23" name="AutoShape 23"/>
            <p:cNvSpPr/>
            <p:nvPr/>
          </p:nvSpPr>
          <p:spPr>
            <a:xfrm>
              <a:off x="575049" y="455517"/>
              <a:ext cx="78137" cy="78137"/>
            </a:xfrm>
            <a:prstGeom prst="ellipse">
              <a:avLst/>
            </a:prstGeom>
            <a:solidFill>
              <a:schemeClr val="accent1">
                <a:alpha val="80000"/>
              </a:schemeClr>
            </a:solidFill>
          </p:spPr>
          <p:txBody>
            <a:bodyPr/>
            <a:lstStyle/>
            <a:p>
              <a:endParaRPr lang="zh-CN" altLang="en-US"/>
            </a:p>
          </p:txBody>
        </p:sp>
        <p:sp>
          <p:nvSpPr>
            <p:cNvPr id="24" name="AutoShape 24"/>
            <p:cNvSpPr/>
            <p:nvPr/>
          </p:nvSpPr>
          <p:spPr>
            <a:xfrm>
              <a:off x="689125" y="457233"/>
              <a:ext cx="74704" cy="74704"/>
            </a:xfrm>
            <a:prstGeom prst="ellipse">
              <a:avLst/>
            </a:prstGeom>
            <a:solidFill>
              <a:schemeClr val="accent1">
                <a:alpha val="60000"/>
              </a:schemeClr>
            </a:solidFill>
          </p:spPr>
          <p:txBody>
            <a:bodyPr/>
            <a:lstStyle/>
            <a:p>
              <a:endParaRPr lang="zh-CN" altLang="en-US"/>
            </a:p>
          </p:txBody>
        </p:sp>
        <p:sp>
          <p:nvSpPr>
            <p:cNvPr id="25" name="AutoShape 25"/>
            <p:cNvSpPr/>
            <p:nvPr/>
          </p:nvSpPr>
          <p:spPr>
            <a:xfrm>
              <a:off x="799768" y="466203"/>
              <a:ext cx="69238" cy="69238"/>
            </a:xfrm>
            <a:prstGeom prst="ellipse">
              <a:avLst/>
            </a:prstGeom>
            <a:solidFill>
              <a:schemeClr val="accent1">
                <a:alpha val="40000"/>
              </a:schemeClr>
            </a:solidFill>
          </p:spPr>
          <p:txBody>
            <a:bodyPr/>
            <a:lstStyle/>
            <a:p>
              <a:endParaRPr lang="zh-CN" altLang="en-US"/>
            </a:p>
          </p:txBody>
        </p:sp>
        <p:sp>
          <p:nvSpPr>
            <p:cNvPr id="26" name="AutoShape 26"/>
            <p:cNvSpPr/>
            <p:nvPr/>
          </p:nvSpPr>
          <p:spPr>
            <a:xfrm>
              <a:off x="904945" y="462070"/>
              <a:ext cx="65594" cy="65594"/>
            </a:xfrm>
            <a:prstGeom prst="ellipse">
              <a:avLst/>
            </a:prstGeom>
            <a:solidFill>
              <a:schemeClr val="accent1">
                <a:alpha val="20000"/>
              </a:schemeClr>
            </a:solidFill>
          </p:spPr>
          <p:txBody>
            <a:bodyPr/>
            <a:lstStyle/>
            <a:p>
              <a:endParaRPr lang="zh-CN" altLang="en-US"/>
            </a:p>
          </p:txBody>
        </p:sp>
        <p:sp>
          <p:nvSpPr>
            <p:cNvPr id="27" name="AutoShape 27"/>
            <p:cNvSpPr/>
            <p:nvPr/>
          </p:nvSpPr>
          <p:spPr>
            <a:xfrm>
              <a:off x="454963" y="566715"/>
              <a:ext cx="84147" cy="84147"/>
            </a:xfrm>
            <a:prstGeom prst="ellipse">
              <a:avLst/>
            </a:prstGeom>
            <a:solidFill>
              <a:schemeClr val="accent1">
                <a:alpha val="100000"/>
              </a:schemeClr>
            </a:solidFill>
          </p:spPr>
          <p:txBody>
            <a:bodyPr/>
            <a:lstStyle/>
            <a:p>
              <a:endParaRPr lang="zh-CN" altLang="en-US"/>
            </a:p>
          </p:txBody>
        </p:sp>
        <p:sp>
          <p:nvSpPr>
            <p:cNvPr id="28" name="AutoShape 28"/>
            <p:cNvSpPr/>
            <p:nvPr/>
          </p:nvSpPr>
          <p:spPr>
            <a:xfrm>
              <a:off x="575049" y="573291"/>
              <a:ext cx="78137" cy="78137"/>
            </a:xfrm>
            <a:prstGeom prst="ellipse">
              <a:avLst/>
            </a:prstGeom>
            <a:solidFill>
              <a:schemeClr val="accent1">
                <a:alpha val="80000"/>
              </a:schemeClr>
            </a:solidFill>
          </p:spPr>
          <p:txBody>
            <a:bodyPr/>
            <a:lstStyle/>
            <a:p>
              <a:endParaRPr lang="zh-CN" altLang="en-US"/>
            </a:p>
          </p:txBody>
        </p:sp>
        <p:sp>
          <p:nvSpPr>
            <p:cNvPr id="29" name="AutoShape 29"/>
            <p:cNvSpPr/>
            <p:nvPr/>
          </p:nvSpPr>
          <p:spPr>
            <a:xfrm>
              <a:off x="689125" y="575007"/>
              <a:ext cx="74704" cy="74704"/>
            </a:xfrm>
            <a:prstGeom prst="ellipse">
              <a:avLst/>
            </a:prstGeom>
            <a:solidFill>
              <a:schemeClr val="accent1">
                <a:alpha val="60000"/>
              </a:schemeClr>
            </a:solidFill>
          </p:spPr>
          <p:txBody>
            <a:bodyPr/>
            <a:lstStyle/>
            <a:p>
              <a:endParaRPr lang="zh-CN" altLang="en-US"/>
            </a:p>
          </p:txBody>
        </p:sp>
        <p:sp>
          <p:nvSpPr>
            <p:cNvPr id="30" name="AutoShape 30"/>
            <p:cNvSpPr/>
            <p:nvPr/>
          </p:nvSpPr>
          <p:spPr>
            <a:xfrm>
              <a:off x="799768" y="583977"/>
              <a:ext cx="69238" cy="69238"/>
            </a:xfrm>
            <a:prstGeom prst="ellipse">
              <a:avLst/>
            </a:prstGeom>
            <a:solidFill>
              <a:schemeClr val="accent1">
                <a:alpha val="40000"/>
              </a:schemeClr>
            </a:solidFill>
          </p:spPr>
          <p:txBody>
            <a:bodyPr/>
            <a:lstStyle/>
            <a:p>
              <a:endParaRPr lang="zh-CN" altLang="en-US"/>
            </a:p>
          </p:txBody>
        </p:sp>
        <p:sp>
          <p:nvSpPr>
            <p:cNvPr id="31" name="AutoShape 31"/>
            <p:cNvSpPr/>
            <p:nvPr/>
          </p:nvSpPr>
          <p:spPr>
            <a:xfrm>
              <a:off x="904945" y="579844"/>
              <a:ext cx="65594" cy="65594"/>
            </a:xfrm>
            <a:prstGeom prst="ellipse">
              <a:avLst/>
            </a:prstGeom>
            <a:solidFill>
              <a:schemeClr val="accent1">
                <a:alpha val="20000"/>
              </a:schemeClr>
            </a:solidFill>
          </p:spPr>
          <p:txBody>
            <a:bodyPr/>
            <a:lstStyle/>
            <a:p>
              <a:endParaRPr lang="zh-CN" altLang="en-US"/>
            </a:p>
          </p:txBody>
        </p:sp>
        <p:sp>
          <p:nvSpPr>
            <p:cNvPr id="32" name="AutoShape 32"/>
            <p:cNvSpPr/>
            <p:nvPr/>
          </p:nvSpPr>
          <p:spPr>
            <a:xfrm>
              <a:off x="454963" y="684489"/>
              <a:ext cx="84147" cy="84147"/>
            </a:xfrm>
            <a:prstGeom prst="ellipse">
              <a:avLst/>
            </a:prstGeom>
            <a:solidFill>
              <a:schemeClr val="accent1">
                <a:alpha val="100000"/>
              </a:schemeClr>
            </a:solidFill>
          </p:spPr>
          <p:txBody>
            <a:bodyPr/>
            <a:lstStyle/>
            <a:p>
              <a:endParaRPr lang="zh-CN" altLang="en-US"/>
            </a:p>
          </p:txBody>
        </p:sp>
        <p:sp>
          <p:nvSpPr>
            <p:cNvPr id="33" name="AutoShape 33"/>
            <p:cNvSpPr/>
            <p:nvPr/>
          </p:nvSpPr>
          <p:spPr>
            <a:xfrm>
              <a:off x="575049" y="691064"/>
              <a:ext cx="78137" cy="78137"/>
            </a:xfrm>
            <a:prstGeom prst="ellipse">
              <a:avLst/>
            </a:prstGeom>
            <a:solidFill>
              <a:schemeClr val="accent1">
                <a:alpha val="80000"/>
              </a:schemeClr>
            </a:solidFill>
          </p:spPr>
          <p:txBody>
            <a:bodyPr/>
            <a:lstStyle/>
            <a:p>
              <a:endParaRPr lang="zh-CN" altLang="en-US"/>
            </a:p>
          </p:txBody>
        </p:sp>
        <p:sp>
          <p:nvSpPr>
            <p:cNvPr id="34" name="AutoShape 34"/>
            <p:cNvSpPr/>
            <p:nvPr/>
          </p:nvSpPr>
          <p:spPr>
            <a:xfrm>
              <a:off x="689125" y="692781"/>
              <a:ext cx="74704" cy="74704"/>
            </a:xfrm>
            <a:prstGeom prst="ellipse">
              <a:avLst/>
            </a:prstGeom>
            <a:solidFill>
              <a:schemeClr val="accent1">
                <a:alpha val="60000"/>
              </a:schemeClr>
            </a:solidFill>
          </p:spPr>
          <p:txBody>
            <a:bodyPr/>
            <a:lstStyle/>
            <a:p>
              <a:endParaRPr lang="zh-CN" altLang="en-US"/>
            </a:p>
          </p:txBody>
        </p:sp>
        <p:sp>
          <p:nvSpPr>
            <p:cNvPr id="35" name="AutoShape 35"/>
            <p:cNvSpPr/>
            <p:nvPr/>
          </p:nvSpPr>
          <p:spPr>
            <a:xfrm>
              <a:off x="799768" y="701751"/>
              <a:ext cx="69238" cy="69238"/>
            </a:xfrm>
            <a:prstGeom prst="ellipse">
              <a:avLst/>
            </a:prstGeom>
            <a:solidFill>
              <a:schemeClr val="accent1">
                <a:alpha val="40000"/>
              </a:schemeClr>
            </a:solidFill>
          </p:spPr>
          <p:txBody>
            <a:bodyPr/>
            <a:lstStyle/>
            <a:p>
              <a:endParaRPr lang="zh-CN" altLang="en-US"/>
            </a:p>
          </p:txBody>
        </p:sp>
        <p:sp>
          <p:nvSpPr>
            <p:cNvPr id="36" name="AutoShape 36"/>
            <p:cNvSpPr/>
            <p:nvPr/>
          </p:nvSpPr>
          <p:spPr>
            <a:xfrm>
              <a:off x="904945" y="697618"/>
              <a:ext cx="65594" cy="65594"/>
            </a:xfrm>
            <a:prstGeom prst="ellipse">
              <a:avLst/>
            </a:prstGeom>
            <a:solidFill>
              <a:schemeClr val="accent1">
                <a:alpha val="20000"/>
              </a:schemeClr>
            </a:solidFill>
          </p:spPr>
          <p:txBody>
            <a:bodyPr/>
            <a:lstStyle/>
            <a:p>
              <a:endParaRPr lang="zh-CN" altLang="en-US"/>
            </a:p>
          </p:txBody>
        </p:sp>
        <p:sp>
          <p:nvSpPr>
            <p:cNvPr id="37" name="TextBox 37"/>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团队成员介绍</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3" presetClass="entr" presetSubtype="288"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4/3*#ppt_w"/>
                                          </p:val>
                                        </p:tav>
                                        <p:tav tm="100000">
                                          <p:val>
                                            <p:strVal val="#ppt_w"/>
                                          </p:val>
                                        </p:tav>
                                      </p:tavLst>
                                    </p:anim>
                                    <p:anim calcmode="lin" valueType="num">
                                      <p:cBhvr>
                                        <p:cTn id="13" dur="500" fill="hold"/>
                                        <p:tgtEl>
                                          <p:spTgt spid="3"/>
                                        </p:tgtEl>
                                        <p:attrNameLst>
                                          <p:attrName>ppt_h</p:attrName>
                                        </p:attrNameLst>
                                      </p:cBhvr>
                                      <p:tavLst>
                                        <p:tav tm="0">
                                          <p:val>
                                            <p:strVal val="4/3*#ppt_h"/>
                                          </p:val>
                                        </p:tav>
                                        <p:tav tm="100000">
                                          <p:val>
                                            <p:strVal val="#ppt_h"/>
                                          </p:val>
                                        </p:tav>
                                      </p:tavLst>
                                    </p:anim>
                                  </p:childTnLst>
                                </p:cTn>
                              </p:par>
                              <p:par>
                                <p:cTn id="14" presetID="23" presetClass="entr" presetSubtype="288"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4/3*#ppt_w"/>
                                          </p:val>
                                        </p:tav>
                                        <p:tav tm="100000">
                                          <p:val>
                                            <p:strVal val="#ppt_w"/>
                                          </p:val>
                                        </p:tav>
                                      </p:tavLst>
                                    </p:anim>
                                    <p:anim calcmode="lin" valueType="num">
                                      <p:cBhvr>
                                        <p:cTn id="17" dur="500" fill="hold"/>
                                        <p:tgtEl>
                                          <p:spTgt spid="4"/>
                                        </p:tgtEl>
                                        <p:attrNameLst>
                                          <p:attrName>ppt_h</p:attrName>
                                        </p:attrNameLst>
                                      </p:cBhvr>
                                      <p:tavLst>
                                        <p:tav tm="0">
                                          <p:val>
                                            <p:strVal val="4/3*#ppt_h"/>
                                          </p:val>
                                        </p:tav>
                                        <p:tav tm="100000">
                                          <p:val>
                                            <p:strVal val="#ppt_h"/>
                                          </p:val>
                                        </p:tav>
                                      </p:tavLst>
                                    </p:anim>
                                  </p:childTnLst>
                                </p:cTn>
                              </p:par>
                              <p:par>
                                <p:cTn id="18" presetID="23" presetClass="entr" presetSubtype="288"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strVal val="4/3*#ppt_w"/>
                                          </p:val>
                                        </p:tav>
                                        <p:tav tm="100000">
                                          <p:val>
                                            <p:strVal val="#ppt_w"/>
                                          </p:val>
                                        </p:tav>
                                      </p:tavLst>
                                    </p:anim>
                                    <p:anim calcmode="lin" valueType="num">
                                      <p:cBhvr>
                                        <p:cTn id="21" dur="500" fill="hold"/>
                                        <p:tgtEl>
                                          <p:spTgt spid="5"/>
                                        </p:tgtEl>
                                        <p:attrNameLst>
                                          <p:attrName>ppt_h</p:attrName>
                                        </p:attrNameLst>
                                      </p:cBhvr>
                                      <p:tavLst>
                                        <p:tav tm="0">
                                          <p:val>
                                            <p:strVal val="4/3*#ppt_h"/>
                                          </p:val>
                                        </p:tav>
                                        <p:tav tm="100000">
                                          <p:val>
                                            <p:strVal val="#ppt_h"/>
                                          </p:val>
                                        </p:tav>
                                      </p:tavLst>
                                    </p:anim>
                                  </p:childTnLst>
                                </p:cTn>
                              </p:par>
                              <p:par>
                                <p:cTn id="22" presetID="23" presetClass="entr" presetSubtype="288"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strVal val="4/3*#ppt_w"/>
                                          </p:val>
                                        </p:tav>
                                        <p:tav tm="100000">
                                          <p:val>
                                            <p:strVal val="#ppt_w"/>
                                          </p:val>
                                        </p:tav>
                                      </p:tavLst>
                                    </p:anim>
                                    <p:anim calcmode="lin" valueType="num">
                                      <p:cBhvr>
                                        <p:cTn id="25" dur="500" fill="hold"/>
                                        <p:tgtEl>
                                          <p:spTgt spid="6"/>
                                        </p:tgtEl>
                                        <p:attrNameLst>
                                          <p:attrName>ppt_h</p:attrName>
                                        </p:attrNameLst>
                                      </p:cBhvr>
                                      <p:tavLst>
                                        <p:tav tm="0">
                                          <p:val>
                                            <p:strVal val="4/3*#ppt_h"/>
                                          </p:val>
                                        </p:tav>
                                        <p:tav tm="100000">
                                          <p:val>
                                            <p:strVal val="#ppt_h"/>
                                          </p:val>
                                        </p:tav>
                                      </p:tavLst>
                                    </p:anim>
                                  </p:childTnLst>
                                </p:cTn>
                              </p:par>
                              <p:par>
                                <p:cTn id="26" presetID="23" presetClass="entr" presetSubtype="288"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strVal val="4/3*#ppt_w"/>
                                          </p:val>
                                        </p:tav>
                                        <p:tav tm="100000">
                                          <p:val>
                                            <p:strVal val="#ppt_w"/>
                                          </p:val>
                                        </p:tav>
                                      </p:tavLst>
                                    </p:anim>
                                    <p:anim calcmode="lin" valueType="num">
                                      <p:cBhvr>
                                        <p:cTn id="29" dur="500" fill="hold"/>
                                        <p:tgtEl>
                                          <p:spTgt spid="7"/>
                                        </p:tgtEl>
                                        <p:attrNameLst>
                                          <p:attrName>ppt_h</p:attrName>
                                        </p:attrNameLst>
                                      </p:cBhvr>
                                      <p:tavLst>
                                        <p:tav tm="0">
                                          <p:val>
                                            <p:strVal val="4/3*#ppt_h"/>
                                          </p:val>
                                        </p:tav>
                                        <p:tav tm="100000">
                                          <p:val>
                                            <p:strVal val="#ppt_h"/>
                                          </p:val>
                                        </p:tav>
                                      </p:tavLst>
                                    </p:anim>
                                  </p:childTnLst>
                                </p:cTn>
                              </p:par>
                              <p:par>
                                <p:cTn id="30" presetID="23" presetClass="entr" presetSubtype="288"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strVal val="4/3*#ppt_w"/>
                                          </p:val>
                                        </p:tav>
                                        <p:tav tm="100000">
                                          <p:val>
                                            <p:strVal val="#ppt_w"/>
                                          </p:val>
                                        </p:tav>
                                      </p:tavLst>
                                    </p:anim>
                                    <p:anim calcmode="lin" valueType="num">
                                      <p:cBhvr>
                                        <p:cTn id="33" dur="500" fill="hold"/>
                                        <p:tgtEl>
                                          <p:spTgt spid="8"/>
                                        </p:tgtEl>
                                        <p:attrNameLst>
                                          <p:attrName>ppt_h</p:attrName>
                                        </p:attrNameLst>
                                      </p:cBhvr>
                                      <p:tavLst>
                                        <p:tav tm="0">
                                          <p:val>
                                            <p:strVal val="4/3*#ppt_h"/>
                                          </p:val>
                                        </p:tav>
                                        <p:tav tm="100000">
                                          <p:val>
                                            <p:strVal val="#ppt_h"/>
                                          </p:val>
                                        </p:tav>
                                      </p:tavLst>
                                    </p:anim>
                                  </p:childTnLst>
                                </p:cTn>
                              </p:par>
                              <p:par>
                                <p:cTn id="34" presetID="23" presetClass="entr" presetSubtype="288"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strVal val="4/3*#ppt_w"/>
                                          </p:val>
                                        </p:tav>
                                        <p:tav tm="100000">
                                          <p:val>
                                            <p:strVal val="#ppt_w"/>
                                          </p:val>
                                        </p:tav>
                                      </p:tavLst>
                                    </p:anim>
                                    <p:anim calcmode="lin" valueType="num">
                                      <p:cBhvr>
                                        <p:cTn id="37" dur="500" fill="hold"/>
                                        <p:tgtEl>
                                          <p:spTgt spid="9"/>
                                        </p:tgtEl>
                                        <p:attrNameLst>
                                          <p:attrName>ppt_h</p:attrName>
                                        </p:attrNameLst>
                                      </p:cBhvr>
                                      <p:tavLst>
                                        <p:tav tm="0">
                                          <p:val>
                                            <p:strVal val="4/3*#ppt_h"/>
                                          </p:val>
                                        </p:tav>
                                        <p:tav tm="100000">
                                          <p:val>
                                            <p:strVal val="#ppt_h"/>
                                          </p:val>
                                        </p:tav>
                                      </p:tavLst>
                                    </p:anim>
                                  </p:childTnLst>
                                </p:cTn>
                              </p:par>
                              <p:par>
                                <p:cTn id="38" presetID="10" presetClass="entr" presetSubtype="0" fill="hold" nodeType="withEffect">
                                  <p:stCondLst>
                                    <p:cond delay="0"/>
                                  </p:stCondLst>
                                  <p:childTnLst>
                                    <p:set>
                                      <p:cBhvr>
                                        <p:cTn id="39" dur="500"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23" presetClass="entr" presetSubtype="288"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4/3*#ppt_w"/>
                                          </p:val>
                                        </p:tav>
                                        <p:tav tm="100000">
                                          <p:val>
                                            <p:strVal val="#ppt_w"/>
                                          </p:val>
                                        </p:tav>
                                      </p:tavLst>
                                    </p:anim>
                                    <p:anim calcmode="lin" valueType="num">
                                      <p:cBhvr>
                                        <p:cTn id="44" dur="500" fill="hold"/>
                                        <p:tgtEl>
                                          <p:spTgt spid="11"/>
                                        </p:tgtEl>
                                        <p:attrNameLst>
                                          <p:attrName>ppt_h</p:attrName>
                                        </p:attrNameLst>
                                      </p:cBhvr>
                                      <p:tavLst>
                                        <p:tav tm="0">
                                          <p:val>
                                            <p:strVal val="4/3*#ppt_h"/>
                                          </p:val>
                                        </p:tav>
                                        <p:tav tm="100000">
                                          <p:val>
                                            <p:strVal val="#ppt_h"/>
                                          </p:val>
                                        </p:tav>
                                      </p:tavLst>
                                    </p:anim>
                                  </p:childTnLst>
                                </p:cTn>
                              </p:par>
                              <p:par>
                                <p:cTn id="45" presetID="10" presetClass="entr" presetSubtype="0" fill="hold" nodeType="withEffect">
                                  <p:stCondLst>
                                    <p:cond delay="0"/>
                                  </p:stCondLst>
                                  <p:childTnLst>
                                    <p:set>
                                      <p:cBhvr>
                                        <p:cTn id="46" dur="500"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23" presetClass="entr" presetSubtype="288"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p:cTn id="50" dur="500" fill="hold"/>
                                        <p:tgtEl>
                                          <p:spTgt spid="13"/>
                                        </p:tgtEl>
                                        <p:attrNameLst>
                                          <p:attrName>ppt_w</p:attrName>
                                        </p:attrNameLst>
                                      </p:cBhvr>
                                      <p:tavLst>
                                        <p:tav tm="0">
                                          <p:val>
                                            <p:strVal val="4/3*#ppt_w"/>
                                          </p:val>
                                        </p:tav>
                                        <p:tav tm="100000">
                                          <p:val>
                                            <p:strVal val="#ppt_w"/>
                                          </p:val>
                                        </p:tav>
                                      </p:tavLst>
                                    </p:anim>
                                    <p:anim calcmode="lin" valueType="num">
                                      <p:cBhvr>
                                        <p:cTn id="51" dur="500" fill="hold"/>
                                        <p:tgtEl>
                                          <p:spTgt spid="13"/>
                                        </p:tgtEl>
                                        <p:attrNameLst>
                                          <p:attrName>ppt_h</p:attrName>
                                        </p:attrNameLst>
                                      </p:cBhvr>
                                      <p:tavLst>
                                        <p:tav tm="0">
                                          <p:val>
                                            <p:strVal val="4/3*#ppt_h"/>
                                          </p:val>
                                        </p:tav>
                                        <p:tav tm="100000">
                                          <p:val>
                                            <p:strVal val="#ppt_h"/>
                                          </p:val>
                                        </p:tav>
                                      </p:tavLst>
                                    </p:anim>
                                  </p:childTnLst>
                                </p:cTn>
                              </p:par>
                              <p:par>
                                <p:cTn id="52" presetID="23" presetClass="entr" presetSubtype="288"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500" fill="hold"/>
                                        <p:tgtEl>
                                          <p:spTgt spid="14"/>
                                        </p:tgtEl>
                                        <p:attrNameLst>
                                          <p:attrName>ppt_w</p:attrName>
                                        </p:attrNameLst>
                                      </p:cBhvr>
                                      <p:tavLst>
                                        <p:tav tm="0">
                                          <p:val>
                                            <p:strVal val="4/3*#ppt_w"/>
                                          </p:val>
                                        </p:tav>
                                        <p:tav tm="100000">
                                          <p:val>
                                            <p:strVal val="#ppt_w"/>
                                          </p:val>
                                        </p:tav>
                                      </p:tavLst>
                                    </p:anim>
                                    <p:anim calcmode="lin" valueType="num">
                                      <p:cBhvr>
                                        <p:cTn id="55" dur="500" fill="hold"/>
                                        <p:tgtEl>
                                          <p:spTgt spid="14"/>
                                        </p:tgtEl>
                                        <p:attrNameLst>
                                          <p:attrName>ppt_h</p:attrName>
                                        </p:attrNameLst>
                                      </p:cBhvr>
                                      <p:tavLst>
                                        <p:tav tm="0">
                                          <p:val>
                                            <p:strVal val="4/3*#ppt_h"/>
                                          </p:val>
                                        </p:tav>
                                        <p:tav tm="100000">
                                          <p:val>
                                            <p:strVal val="#ppt_h"/>
                                          </p:val>
                                        </p:tav>
                                      </p:tavLst>
                                    </p:anim>
                                  </p:childTnLst>
                                </p:cTn>
                              </p:par>
                              <p:par>
                                <p:cTn id="56" presetID="23" presetClass="entr" presetSubtype="288"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p:cTn id="58" dur="500" fill="hold"/>
                                        <p:tgtEl>
                                          <p:spTgt spid="15"/>
                                        </p:tgtEl>
                                        <p:attrNameLst>
                                          <p:attrName>ppt_w</p:attrName>
                                        </p:attrNameLst>
                                      </p:cBhvr>
                                      <p:tavLst>
                                        <p:tav tm="0">
                                          <p:val>
                                            <p:strVal val="4/3*#ppt_w"/>
                                          </p:val>
                                        </p:tav>
                                        <p:tav tm="100000">
                                          <p:val>
                                            <p:strVal val="#ppt_w"/>
                                          </p:val>
                                        </p:tav>
                                      </p:tavLst>
                                    </p:anim>
                                    <p:anim calcmode="lin" valueType="num">
                                      <p:cBhvr>
                                        <p:cTn id="59" dur="500" fill="hold"/>
                                        <p:tgtEl>
                                          <p:spTgt spid="15"/>
                                        </p:tgtEl>
                                        <p:attrNameLst>
                                          <p:attrName>ppt_h</p:attrName>
                                        </p:attrNameLst>
                                      </p:cBhvr>
                                      <p:tavLst>
                                        <p:tav tm="0">
                                          <p:val>
                                            <p:strVal val="4/3*#ppt_h"/>
                                          </p:val>
                                        </p:tav>
                                        <p:tav tm="100000">
                                          <p:val>
                                            <p:strVal val="#ppt_h"/>
                                          </p:val>
                                        </p:tav>
                                      </p:tavLst>
                                    </p:anim>
                                  </p:childTnLst>
                                </p:cTn>
                              </p:par>
                              <p:par>
                                <p:cTn id="60" presetID="23" presetClass="entr" presetSubtype="288" fill="hold" nodeType="with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strVal val="4/3*#ppt_w"/>
                                          </p:val>
                                        </p:tav>
                                        <p:tav tm="100000">
                                          <p:val>
                                            <p:strVal val="#ppt_w"/>
                                          </p:val>
                                        </p:tav>
                                      </p:tavLst>
                                    </p:anim>
                                    <p:anim calcmode="lin" valueType="num">
                                      <p:cBhvr>
                                        <p:cTn id="63" dur="500" fill="hold"/>
                                        <p:tgtEl>
                                          <p:spTgt spid="16"/>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163133" y="1294832"/>
            <a:ext cx="6264882" cy="823217"/>
            <a:chOff x="5163133" y="1294832"/>
            <a:chExt cx="6264882" cy="1468186"/>
          </a:xfrm>
        </p:grpSpPr>
        <p:sp>
          <p:nvSpPr>
            <p:cNvPr id="4" name="AutoShape 4"/>
            <p:cNvSpPr/>
            <p:nvPr/>
          </p:nvSpPr>
          <p:spPr>
            <a:xfrm>
              <a:off x="5328795" y="1294832"/>
              <a:ext cx="6099220" cy="1468186"/>
            </a:xfrm>
            <a:prstGeom prst="rect">
              <a:avLst/>
            </a:prstGeom>
            <a:solidFill>
              <a:schemeClr val="accent2">
                <a:alpha val="100000"/>
              </a:schemeClr>
            </a:solidFill>
          </p:spPr>
          <p:txBody>
            <a:bodyPr/>
            <a:lstStyle/>
            <a:p>
              <a:endParaRPr lang="zh-CN" altLang="en-US"/>
            </a:p>
          </p:txBody>
        </p:sp>
        <p:sp>
          <p:nvSpPr>
            <p:cNvPr id="5" name="TextBox 5"/>
            <p:cNvSpPr txBox="1"/>
            <p:nvPr/>
          </p:nvSpPr>
          <p:spPr>
            <a:xfrm>
              <a:off x="5520942" y="1729361"/>
              <a:ext cx="4836037" cy="732701"/>
            </a:xfrm>
            <a:prstGeom prst="rect">
              <a:avLst/>
            </a:prstGeom>
          </p:spPr>
          <p:txBody>
            <a:bodyPr vert="horz" wrap="square" lIns="114300" tIns="57150" rIns="114300" bIns="57150" rtlCol="0" anchor="t" anchorCtr="0">
              <a:spAutoFit/>
            </a:bodyPr>
            <a:lstStyle/>
            <a:p>
              <a:pPr>
                <a:lnSpc>
                  <a:spcPct val="77000"/>
                </a:lnSpc>
                <a:spcBef>
                  <a:spcPts val="450"/>
                </a:spcBef>
              </a:pPr>
              <a:r>
                <a:rPr lang="zh-CN" altLang="en-US" sz="2325" b="1" dirty="0">
                  <a:solidFill>
                    <a:srgbClr val="FFFFFF">
                      <a:alpha val="100000"/>
                    </a:srgbClr>
                  </a:solidFill>
                  <a:latin typeface="微软雅黑" panose="020B0503020204020204" charset="-122"/>
                  <a:ea typeface="微软雅黑" panose="020B0503020204020204" charset="-122"/>
                  <a:cs typeface="微软雅黑" panose="020B0503020204020204" charset="-122"/>
                </a:rPr>
                <a:t>前端：蒋春鸿、刘骏龙</a:t>
              </a:r>
            </a:p>
            <a:p>
              <a:pPr>
                <a:lnSpc>
                  <a:spcPct val="77000"/>
                </a:lnSpc>
                <a:spcBef>
                  <a:spcPts val="450"/>
                </a:spcBef>
              </a:pPr>
              <a:endParaRPr lang="en-US" sz="2325" b="1"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
          <p:nvSpPr>
            <p:cNvPr id="7" name="AutoShape 7"/>
            <p:cNvSpPr/>
            <p:nvPr/>
          </p:nvSpPr>
          <p:spPr>
            <a:xfrm>
              <a:off x="5163133" y="1294832"/>
              <a:ext cx="165663" cy="1468186"/>
            </a:xfrm>
            <a:prstGeom prst="rect">
              <a:avLst/>
            </a:prstGeom>
            <a:solidFill>
              <a:schemeClr val="accent1">
                <a:alpha val="100000"/>
              </a:schemeClr>
            </a:solidFill>
          </p:spPr>
          <p:txBody>
            <a:bodyPr/>
            <a:lstStyle/>
            <a:p>
              <a:endParaRPr lang="zh-CN" altLang="en-US"/>
            </a:p>
          </p:txBody>
        </p:sp>
      </p:grpSp>
      <p:grpSp>
        <p:nvGrpSpPr>
          <p:cNvPr id="8" name="Group 8"/>
          <p:cNvGrpSpPr/>
          <p:nvPr/>
        </p:nvGrpSpPr>
        <p:grpSpPr>
          <a:xfrm>
            <a:off x="5163133" y="2322278"/>
            <a:ext cx="6264882" cy="823217"/>
            <a:chOff x="5163133" y="2945066"/>
            <a:chExt cx="6264882" cy="1468186"/>
          </a:xfrm>
        </p:grpSpPr>
        <p:sp>
          <p:nvSpPr>
            <p:cNvPr id="9" name="AutoShape 9"/>
            <p:cNvSpPr/>
            <p:nvPr/>
          </p:nvSpPr>
          <p:spPr>
            <a:xfrm>
              <a:off x="5328795" y="2945066"/>
              <a:ext cx="6099220" cy="1468186"/>
            </a:xfrm>
            <a:prstGeom prst="rect">
              <a:avLst/>
            </a:prstGeom>
            <a:solidFill>
              <a:schemeClr val="accent2">
                <a:alpha val="100000"/>
              </a:schemeClr>
            </a:solidFill>
          </p:spPr>
          <p:txBody>
            <a:bodyPr/>
            <a:lstStyle/>
            <a:p>
              <a:endParaRPr lang="zh-CN" altLang="en-US"/>
            </a:p>
          </p:txBody>
        </p:sp>
        <p:sp>
          <p:nvSpPr>
            <p:cNvPr id="10" name="TextBox 10"/>
            <p:cNvSpPr txBox="1"/>
            <p:nvPr/>
          </p:nvSpPr>
          <p:spPr>
            <a:xfrm>
              <a:off x="5487172" y="3376189"/>
              <a:ext cx="4903575" cy="393056"/>
            </a:xfrm>
            <a:prstGeom prst="rect">
              <a:avLst/>
            </a:prstGeom>
          </p:spPr>
          <p:txBody>
            <a:bodyPr vert="horz" wrap="square" lIns="114300" tIns="57150" rIns="114300" bIns="57150" rtlCol="0" anchor="t" anchorCtr="0">
              <a:spAutoFit/>
            </a:bodyPr>
            <a:lstStyle/>
            <a:p>
              <a:pPr>
                <a:lnSpc>
                  <a:spcPct val="77000"/>
                </a:lnSpc>
                <a:spcBef>
                  <a:spcPts val="450"/>
                </a:spcBef>
              </a:pPr>
              <a:r>
                <a:rPr lang="zh-CN" altLang="en-US" sz="2325" b="1" dirty="0">
                  <a:solidFill>
                    <a:srgbClr val="FFFFFF">
                      <a:alpha val="100000"/>
                    </a:srgbClr>
                  </a:solidFill>
                  <a:latin typeface="微软雅黑" panose="020B0503020204020204" charset="-122"/>
                  <a:ea typeface="微软雅黑" panose="020B0503020204020204" charset="-122"/>
                  <a:cs typeface="微软雅黑" panose="020B0503020204020204" charset="-122"/>
                </a:rPr>
                <a:t>后端：吴少婉、刘骏龙</a:t>
              </a:r>
            </a:p>
          </p:txBody>
        </p:sp>
        <p:sp>
          <p:nvSpPr>
            <p:cNvPr id="12" name="AutoShape 12"/>
            <p:cNvSpPr/>
            <p:nvPr/>
          </p:nvSpPr>
          <p:spPr>
            <a:xfrm>
              <a:off x="5163133" y="2945066"/>
              <a:ext cx="165663" cy="1468186"/>
            </a:xfrm>
            <a:prstGeom prst="rect">
              <a:avLst/>
            </a:prstGeom>
            <a:solidFill>
              <a:schemeClr val="accent1">
                <a:alpha val="100000"/>
              </a:schemeClr>
            </a:solidFill>
          </p:spPr>
          <p:txBody>
            <a:bodyPr/>
            <a:lstStyle/>
            <a:p>
              <a:endParaRPr lang="zh-CN" altLang="en-US"/>
            </a:p>
          </p:txBody>
        </p:sp>
      </p:grpSp>
      <p:grpSp>
        <p:nvGrpSpPr>
          <p:cNvPr id="13" name="Group 13"/>
          <p:cNvGrpSpPr/>
          <p:nvPr/>
        </p:nvGrpSpPr>
        <p:grpSpPr>
          <a:xfrm>
            <a:off x="5163133" y="3387227"/>
            <a:ext cx="6264882" cy="823217"/>
            <a:chOff x="5163133" y="4595300"/>
            <a:chExt cx="6264882" cy="1468186"/>
          </a:xfrm>
        </p:grpSpPr>
        <p:sp>
          <p:nvSpPr>
            <p:cNvPr id="14" name="AutoShape 14"/>
            <p:cNvSpPr/>
            <p:nvPr/>
          </p:nvSpPr>
          <p:spPr>
            <a:xfrm>
              <a:off x="5328795" y="4595300"/>
              <a:ext cx="6099220" cy="1468186"/>
            </a:xfrm>
            <a:prstGeom prst="rect">
              <a:avLst/>
            </a:prstGeom>
            <a:solidFill>
              <a:schemeClr val="accent2">
                <a:alpha val="100000"/>
              </a:schemeClr>
            </a:solidFill>
          </p:spPr>
          <p:txBody>
            <a:bodyPr/>
            <a:lstStyle/>
            <a:p>
              <a:endParaRPr lang="zh-CN" altLang="en-US"/>
            </a:p>
          </p:txBody>
        </p:sp>
        <p:sp>
          <p:nvSpPr>
            <p:cNvPr id="15" name="TextBox 15"/>
            <p:cNvSpPr txBox="1"/>
            <p:nvPr/>
          </p:nvSpPr>
          <p:spPr>
            <a:xfrm>
              <a:off x="5487172" y="4972899"/>
              <a:ext cx="4369506" cy="316850"/>
            </a:xfrm>
            <a:prstGeom prst="rect">
              <a:avLst/>
            </a:prstGeom>
          </p:spPr>
          <p:txBody>
            <a:bodyPr vert="horz" wrap="square" lIns="114300" tIns="57150" rIns="114300" bIns="57150" rtlCol="0" anchor="t" anchorCtr="0">
              <a:spAutoFit/>
            </a:bodyPr>
            <a:lstStyle/>
            <a:p>
              <a:pPr>
                <a:lnSpc>
                  <a:spcPct val="77000"/>
                </a:lnSpc>
                <a:spcBef>
                  <a:spcPts val="450"/>
                </a:spcBef>
              </a:pPr>
              <a:r>
                <a:rPr lang="zh-CN" altLang="en-US" sz="2325" b="1" dirty="0">
                  <a:solidFill>
                    <a:srgbClr val="FFFFFF">
                      <a:alpha val="100000"/>
                    </a:srgbClr>
                  </a:solidFill>
                  <a:latin typeface="微软雅黑" panose="020B0503020204020204" charset="-122"/>
                  <a:ea typeface="微软雅黑" panose="020B0503020204020204" charset="-122"/>
                  <a:cs typeface="微软雅黑" panose="020B0503020204020204" charset="-122"/>
                </a:rPr>
                <a:t>数据库：张幸诚</a:t>
              </a:r>
            </a:p>
          </p:txBody>
        </p:sp>
        <p:sp>
          <p:nvSpPr>
            <p:cNvPr id="17" name="AutoShape 17"/>
            <p:cNvSpPr/>
            <p:nvPr/>
          </p:nvSpPr>
          <p:spPr>
            <a:xfrm>
              <a:off x="5163133" y="4595300"/>
              <a:ext cx="165663" cy="1468186"/>
            </a:xfrm>
            <a:prstGeom prst="rect">
              <a:avLst/>
            </a:prstGeom>
            <a:solidFill>
              <a:schemeClr val="accent1">
                <a:alpha val="100000"/>
              </a:schemeClr>
            </a:solidFill>
          </p:spPr>
          <p:txBody>
            <a:bodyPr/>
            <a:lstStyle/>
            <a:p>
              <a:endParaRPr lang="zh-CN" altLang="en-US"/>
            </a:p>
          </p:txBody>
        </p:sp>
      </p:grpSp>
      <p:grpSp>
        <p:nvGrpSpPr>
          <p:cNvPr id="18" name="Group 18"/>
          <p:cNvGrpSpPr/>
          <p:nvPr/>
        </p:nvGrpSpPr>
        <p:grpSpPr>
          <a:xfrm>
            <a:off x="454963" y="93878"/>
            <a:ext cx="10641129" cy="914400"/>
            <a:chOff x="454963" y="93878"/>
            <a:chExt cx="10641129" cy="914400"/>
          </a:xfrm>
        </p:grpSpPr>
        <p:sp>
          <p:nvSpPr>
            <p:cNvPr id="19" name="AutoShape 19"/>
            <p:cNvSpPr/>
            <p:nvPr/>
          </p:nvSpPr>
          <p:spPr>
            <a:xfrm>
              <a:off x="454963" y="331168"/>
              <a:ext cx="84147" cy="84147"/>
            </a:xfrm>
            <a:prstGeom prst="ellipse">
              <a:avLst/>
            </a:prstGeom>
            <a:solidFill>
              <a:schemeClr val="accent1">
                <a:alpha val="100000"/>
              </a:schemeClr>
            </a:solidFill>
          </p:spPr>
          <p:txBody>
            <a:bodyPr/>
            <a:lstStyle/>
            <a:p>
              <a:endParaRPr lang="zh-CN" altLang="en-US"/>
            </a:p>
          </p:txBody>
        </p:sp>
        <p:sp>
          <p:nvSpPr>
            <p:cNvPr id="20" name="AutoShape 20"/>
            <p:cNvSpPr/>
            <p:nvPr/>
          </p:nvSpPr>
          <p:spPr>
            <a:xfrm>
              <a:off x="575049" y="337743"/>
              <a:ext cx="78137" cy="78137"/>
            </a:xfrm>
            <a:prstGeom prst="ellipse">
              <a:avLst/>
            </a:prstGeom>
            <a:solidFill>
              <a:schemeClr val="accent1">
                <a:alpha val="80000"/>
              </a:schemeClr>
            </a:solidFill>
          </p:spPr>
          <p:txBody>
            <a:bodyPr/>
            <a:lstStyle/>
            <a:p>
              <a:endParaRPr lang="zh-CN" altLang="en-US"/>
            </a:p>
          </p:txBody>
        </p:sp>
        <p:sp>
          <p:nvSpPr>
            <p:cNvPr id="21" name="AutoShape 21"/>
            <p:cNvSpPr/>
            <p:nvPr/>
          </p:nvSpPr>
          <p:spPr>
            <a:xfrm>
              <a:off x="689125" y="339460"/>
              <a:ext cx="74704" cy="74704"/>
            </a:xfrm>
            <a:prstGeom prst="ellipse">
              <a:avLst/>
            </a:prstGeom>
            <a:solidFill>
              <a:schemeClr val="accent1">
                <a:alpha val="60000"/>
              </a:schemeClr>
            </a:solidFill>
          </p:spPr>
          <p:txBody>
            <a:bodyPr/>
            <a:lstStyle/>
            <a:p>
              <a:endParaRPr lang="zh-CN" altLang="en-US"/>
            </a:p>
          </p:txBody>
        </p:sp>
        <p:sp>
          <p:nvSpPr>
            <p:cNvPr id="22" name="AutoShape 22"/>
            <p:cNvSpPr/>
            <p:nvPr/>
          </p:nvSpPr>
          <p:spPr>
            <a:xfrm>
              <a:off x="799768" y="348430"/>
              <a:ext cx="69238" cy="69238"/>
            </a:xfrm>
            <a:prstGeom prst="ellipse">
              <a:avLst/>
            </a:prstGeom>
            <a:solidFill>
              <a:schemeClr val="accent1">
                <a:alpha val="40000"/>
              </a:schemeClr>
            </a:solidFill>
          </p:spPr>
          <p:txBody>
            <a:bodyPr/>
            <a:lstStyle/>
            <a:p>
              <a:endParaRPr lang="zh-CN" altLang="en-US"/>
            </a:p>
          </p:txBody>
        </p:sp>
        <p:sp>
          <p:nvSpPr>
            <p:cNvPr id="23" name="AutoShape 23"/>
            <p:cNvSpPr/>
            <p:nvPr/>
          </p:nvSpPr>
          <p:spPr>
            <a:xfrm>
              <a:off x="904945" y="344297"/>
              <a:ext cx="65594" cy="65594"/>
            </a:xfrm>
            <a:prstGeom prst="ellipse">
              <a:avLst/>
            </a:prstGeom>
            <a:solidFill>
              <a:schemeClr val="accent1">
                <a:alpha val="20000"/>
              </a:schemeClr>
            </a:solidFill>
          </p:spPr>
          <p:txBody>
            <a:bodyPr/>
            <a:lstStyle/>
            <a:p>
              <a:endParaRPr lang="zh-CN" altLang="en-US"/>
            </a:p>
          </p:txBody>
        </p:sp>
        <p:sp>
          <p:nvSpPr>
            <p:cNvPr id="24" name="AutoShape 24"/>
            <p:cNvSpPr/>
            <p:nvPr/>
          </p:nvSpPr>
          <p:spPr>
            <a:xfrm>
              <a:off x="454963" y="448942"/>
              <a:ext cx="84147" cy="84147"/>
            </a:xfrm>
            <a:prstGeom prst="ellipse">
              <a:avLst/>
            </a:prstGeom>
            <a:solidFill>
              <a:schemeClr val="accent1">
                <a:alpha val="100000"/>
              </a:schemeClr>
            </a:solidFill>
          </p:spPr>
          <p:txBody>
            <a:bodyPr/>
            <a:lstStyle/>
            <a:p>
              <a:endParaRPr lang="zh-CN" altLang="en-US"/>
            </a:p>
          </p:txBody>
        </p:sp>
        <p:sp>
          <p:nvSpPr>
            <p:cNvPr id="25" name="AutoShape 25"/>
            <p:cNvSpPr/>
            <p:nvPr/>
          </p:nvSpPr>
          <p:spPr>
            <a:xfrm>
              <a:off x="575049" y="455517"/>
              <a:ext cx="78137" cy="78137"/>
            </a:xfrm>
            <a:prstGeom prst="ellipse">
              <a:avLst/>
            </a:prstGeom>
            <a:solidFill>
              <a:schemeClr val="accent1">
                <a:alpha val="80000"/>
              </a:schemeClr>
            </a:solidFill>
          </p:spPr>
          <p:txBody>
            <a:bodyPr/>
            <a:lstStyle/>
            <a:p>
              <a:endParaRPr lang="zh-CN" altLang="en-US"/>
            </a:p>
          </p:txBody>
        </p:sp>
        <p:sp>
          <p:nvSpPr>
            <p:cNvPr id="26" name="AutoShape 26"/>
            <p:cNvSpPr/>
            <p:nvPr/>
          </p:nvSpPr>
          <p:spPr>
            <a:xfrm>
              <a:off x="689125" y="457233"/>
              <a:ext cx="74704" cy="74704"/>
            </a:xfrm>
            <a:prstGeom prst="ellipse">
              <a:avLst/>
            </a:prstGeom>
            <a:solidFill>
              <a:schemeClr val="accent1">
                <a:alpha val="60000"/>
              </a:schemeClr>
            </a:solidFill>
          </p:spPr>
          <p:txBody>
            <a:bodyPr/>
            <a:lstStyle/>
            <a:p>
              <a:endParaRPr lang="zh-CN" altLang="en-US"/>
            </a:p>
          </p:txBody>
        </p:sp>
        <p:sp>
          <p:nvSpPr>
            <p:cNvPr id="27" name="AutoShape 27"/>
            <p:cNvSpPr/>
            <p:nvPr/>
          </p:nvSpPr>
          <p:spPr>
            <a:xfrm>
              <a:off x="799768" y="466203"/>
              <a:ext cx="69238" cy="69238"/>
            </a:xfrm>
            <a:prstGeom prst="ellipse">
              <a:avLst/>
            </a:prstGeom>
            <a:solidFill>
              <a:schemeClr val="accent1">
                <a:alpha val="40000"/>
              </a:schemeClr>
            </a:solidFill>
          </p:spPr>
          <p:txBody>
            <a:bodyPr/>
            <a:lstStyle/>
            <a:p>
              <a:endParaRPr lang="zh-CN" altLang="en-US"/>
            </a:p>
          </p:txBody>
        </p:sp>
        <p:sp>
          <p:nvSpPr>
            <p:cNvPr id="28" name="AutoShape 28"/>
            <p:cNvSpPr/>
            <p:nvPr/>
          </p:nvSpPr>
          <p:spPr>
            <a:xfrm>
              <a:off x="904945" y="462070"/>
              <a:ext cx="65594" cy="65594"/>
            </a:xfrm>
            <a:prstGeom prst="ellipse">
              <a:avLst/>
            </a:prstGeom>
            <a:solidFill>
              <a:schemeClr val="accent1">
                <a:alpha val="20000"/>
              </a:schemeClr>
            </a:solidFill>
          </p:spPr>
          <p:txBody>
            <a:bodyPr/>
            <a:lstStyle/>
            <a:p>
              <a:endParaRPr lang="zh-CN" altLang="en-US"/>
            </a:p>
          </p:txBody>
        </p:sp>
        <p:sp>
          <p:nvSpPr>
            <p:cNvPr id="29" name="AutoShape 29"/>
            <p:cNvSpPr/>
            <p:nvPr/>
          </p:nvSpPr>
          <p:spPr>
            <a:xfrm>
              <a:off x="454963" y="566715"/>
              <a:ext cx="84147" cy="84147"/>
            </a:xfrm>
            <a:prstGeom prst="ellipse">
              <a:avLst/>
            </a:prstGeom>
            <a:solidFill>
              <a:schemeClr val="accent1">
                <a:alpha val="100000"/>
              </a:schemeClr>
            </a:solidFill>
          </p:spPr>
          <p:txBody>
            <a:bodyPr/>
            <a:lstStyle/>
            <a:p>
              <a:endParaRPr lang="zh-CN" altLang="en-US"/>
            </a:p>
          </p:txBody>
        </p:sp>
        <p:sp>
          <p:nvSpPr>
            <p:cNvPr id="30" name="AutoShape 30"/>
            <p:cNvSpPr/>
            <p:nvPr/>
          </p:nvSpPr>
          <p:spPr>
            <a:xfrm>
              <a:off x="575049" y="573291"/>
              <a:ext cx="78137" cy="78137"/>
            </a:xfrm>
            <a:prstGeom prst="ellipse">
              <a:avLst/>
            </a:prstGeom>
            <a:solidFill>
              <a:schemeClr val="accent1">
                <a:alpha val="80000"/>
              </a:schemeClr>
            </a:solidFill>
          </p:spPr>
          <p:txBody>
            <a:bodyPr/>
            <a:lstStyle/>
            <a:p>
              <a:endParaRPr lang="zh-CN" altLang="en-US"/>
            </a:p>
          </p:txBody>
        </p:sp>
        <p:sp>
          <p:nvSpPr>
            <p:cNvPr id="31" name="AutoShape 31"/>
            <p:cNvSpPr/>
            <p:nvPr/>
          </p:nvSpPr>
          <p:spPr>
            <a:xfrm>
              <a:off x="689125" y="575007"/>
              <a:ext cx="74704" cy="74704"/>
            </a:xfrm>
            <a:prstGeom prst="ellipse">
              <a:avLst/>
            </a:prstGeom>
            <a:solidFill>
              <a:schemeClr val="accent1">
                <a:alpha val="60000"/>
              </a:schemeClr>
            </a:solidFill>
          </p:spPr>
          <p:txBody>
            <a:bodyPr/>
            <a:lstStyle/>
            <a:p>
              <a:endParaRPr lang="zh-CN" altLang="en-US"/>
            </a:p>
          </p:txBody>
        </p:sp>
        <p:sp>
          <p:nvSpPr>
            <p:cNvPr id="32" name="AutoShape 32"/>
            <p:cNvSpPr/>
            <p:nvPr/>
          </p:nvSpPr>
          <p:spPr>
            <a:xfrm>
              <a:off x="799768" y="583977"/>
              <a:ext cx="69238" cy="69238"/>
            </a:xfrm>
            <a:prstGeom prst="ellipse">
              <a:avLst/>
            </a:prstGeom>
            <a:solidFill>
              <a:schemeClr val="accent1">
                <a:alpha val="40000"/>
              </a:schemeClr>
            </a:solidFill>
          </p:spPr>
          <p:txBody>
            <a:bodyPr/>
            <a:lstStyle/>
            <a:p>
              <a:endParaRPr lang="zh-CN" altLang="en-US"/>
            </a:p>
          </p:txBody>
        </p:sp>
        <p:sp>
          <p:nvSpPr>
            <p:cNvPr id="33" name="AutoShape 33"/>
            <p:cNvSpPr/>
            <p:nvPr/>
          </p:nvSpPr>
          <p:spPr>
            <a:xfrm>
              <a:off x="904945" y="579844"/>
              <a:ext cx="65594" cy="65594"/>
            </a:xfrm>
            <a:prstGeom prst="ellipse">
              <a:avLst/>
            </a:prstGeom>
            <a:solidFill>
              <a:schemeClr val="accent1">
                <a:alpha val="20000"/>
              </a:schemeClr>
            </a:solidFill>
          </p:spPr>
          <p:txBody>
            <a:bodyPr/>
            <a:lstStyle/>
            <a:p>
              <a:endParaRPr lang="zh-CN" altLang="en-US"/>
            </a:p>
          </p:txBody>
        </p:sp>
        <p:sp>
          <p:nvSpPr>
            <p:cNvPr id="34" name="AutoShape 34"/>
            <p:cNvSpPr/>
            <p:nvPr/>
          </p:nvSpPr>
          <p:spPr>
            <a:xfrm>
              <a:off x="454963" y="684489"/>
              <a:ext cx="84147" cy="84147"/>
            </a:xfrm>
            <a:prstGeom prst="ellipse">
              <a:avLst/>
            </a:prstGeom>
            <a:solidFill>
              <a:schemeClr val="accent1">
                <a:alpha val="100000"/>
              </a:schemeClr>
            </a:solidFill>
          </p:spPr>
          <p:txBody>
            <a:bodyPr/>
            <a:lstStyle/>
            <a:p>
              <a:endParaRPr lang="zh-CN" altLang="en-US"/>
            </a:p>
          </p:txBody>
        </p:sp>
        <p:sp>
          <p:nvSpPr>
            <p:cNvPr id="35" name="AutoShape 35"/>
            <p:cNvSpPr/>
            <p:nvPr/>
          </p:nvSpPr>
          <p:spPr>
            <a:xfrm>
              <a:off x="575049" y="691064"/>
              <a:ext cx="78137" cy="78137"/>
            </a:xfrm>
            <a:prstGeom prst="ellipse">
              <a:avLst/>
            </a:prstGeom>
            <a:solidFill>
              <a:schemeClr val="accent1">
                <a:alpha val="80000"/>
              </a:schemeClr>
            </a:solidFill>
          </p:spPr>
          <p:txBody>
            <a:bodyPr/>
            <a:lstStyle/>
            <a:p>
              <a:endParaRPr lang="zh-CN" altLang="en-US"/>
            </a:p>
          </p:txBody>
        </p:sp>
        <p:sp>
          <p:nvSpPr>
            <p:cNvPr id="36" name="AutoShape 36"/>
            <p:cNvSpPr/>
            <p:nvPr/>
          </p:nvSpPr>
          <p:spPr>
            <a:xfrm>
              <a:off x="689125" y="692781"/>
              <a:ext cx="74704" cy="74704"/>
            </a:xfrm>
            <a:prstGeom prst="ellipse">
              <a:avLst/>
            </a:prstGeom>
            <a:solidFill>
              <a:schemeClr val="accent1">
                <a:alpha val="60000"/>
              </a:schemeClr>
            </a:solidFill>
          </p:spPr>
          <p:txBody>
            <a:bodyPr/>
            <a:lstStyle/>
            <a:p>
              <a:endParaRPr lang="zh-CN" altLang="en-US"/>
            </a:p>
          </p:txBody>
        </p:sp>
        <p:sp>
          <p:nvSpPr>
            <p:cNvPr id="37" name="AutoShape 37"/>
            <p:cNvSpPr/>
            <p:nvPr/>
          </p:nvSpPr>
          <p:spPr>
            <a:xfrm>
              <a:off x="799768" y="701751"/>
              <a:ext cx="69238" cy="69238"/>
            </a:xfrm>
            <a:prstGeom prst="ellipse">
              <a:avLst/>
            </a:prstGeom>
            <a:solidFill>
              <a:schemeClr val="accent1">
                <a:alpha val="40000"/>
              </a:schemeClr>
            </a:solidFill>
          </p:spPr>
          <p:txBody>
            <a:bodyPr/>
            <a:lstStyle/>
            <a:p>
              <a:endParaRPr lang="zh-CN" altLang="en-US"/>
            </a:p>
          </p:txBody>
        </p:sp>
        <p:sp>
          <p:nvSpPr>
            <p:cNvPr id="38" name="AutoShape 38"/>
            <p:cNvSpPr/>
            <p:nvPr/>
          </p:nvSpPr>
          <p:spPr>
            <a:xfrm>
              <a:off x="904945" y="697618"/>
              <a:ext cx="65594" cy="65594"/>
            </a:xfrm>
            <a:prstGeom prst="ellipse">
              <a:avLst/>
            </a:prstGeom>
            <a:solidFill>
              <a:schemeClr val="accent1">
                <a:alpha val="20000"/>
              </a:schemeClr>
            </a:solidFill>
          </p:spPr>
          <p:txBody>
            <a:bodyPr/>
            <a:lstStyle/>
            <a:p>
              <a:endParaRPr lang="zh-CN" altLang="en-US"/>
            </a:p>
          </p:txBody>
        </p:sp>
        <p:sp>
          <p:nvSpPr>
            <p:cNvPr id="39" name="TextBox 39"/>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项目管理与实践</a:t>
              </a:r>
            </a:p>
          </p:txBody>
        </p:sp>
      </p:grpSp>
      <p:sp>
        <p:nvSpPr>
          <p:cNvPr id="40" name="Freeform 17"/>
          <p:cNvSpPr/>
          <p:nvPr>
            <p:custDataLst>
              <p:tags r:id="rId1"/>
            </p:custDataLst>
          </p:nvPr>
        </p:nvSpPr>
        <p:spPr>
          <a:xfrm>
            <a:off x="970539" y="2236546"/>
            <a:ext cx="2648574" cy="2933980"/>
          </a:xfrm>
          <a:custGeom>
            <a:avLst/>
            <a:gdLst/>
            <a:ahLst/>
            <a:cxnLst/>
            <a:rect l="l" t="t" r="r" b="b"/>
            <a:pathLst>
              <a:path w="1905000" h="1905000">
                <a:moveTo>
                  <a:pt x="0" y="952500"/>
                </a:moveTo>
                <a:lnTo>
                  <a:pt x="476250" y="190500"/>
                </a:lnTo>
                <a:lnTo>
                  <a:pt x="1428750" y="190500"/>
                </a:lnTo>
                <a:lnTo>
                  <a:pt x="1905000" y="952500"/>
                </a:lnTo>
                <a:lnTo>
                  <a:pt x="1428750" y="1714500"/>
                </a:lnTo>
                <a:lnTo>
                  <a:pt x="476250" y="1714500"/>
                </a:lnTo>
                <a:close/>
              </a:path>
            </a:pathLst>
          </a:custGeom>
          <a:solidFill>
            <a:schemeClr val="lt1">
              <a:alpha val="100000"/>
            </a:schemeClr>
          </a:solidFill>
          <a:ln w="76200">
            <a:solidFill>
              <a:schemeClr val="accent1">
                <a:alpha val="100000"/>
              </a:schemeClr>
            </a:solidFill>
            <a:prstDash val="solid"/>
          </a:ln>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41" name="Freeform 18"/>
          <p:cNvSpPr/>
          <p:nvPr>
            <p:custDataLst>
              <p:tags r:id="rId2"/>
            </p:custDataLst>
          </p:nvPr>
        </p:nvSpPr>
        <p:spPr>
          <a:xfrm>
            <a:off x="1655515" y="3001353"/>
            <a:ext cx="1278622" cy="1195190"/>
          </a:xfrm>
          <a:custGeom>
            <a:avLst/>
            <a:gdLst/>
            <a:ahLst/>
            <a:cxnLst/>
            <a:rect l="l" t="t" r="r" b="b"/>
            <a:pathLst>
              <a:path w="304800" h="304800">
                <a:moveTo>
                  <a:pt x="0" y="91440"/>
                </a:moveTo>
                <a:lnTo>
                  <a:pt x="152400" y="0"/>
                </a:lnTo>
                <a:lnTo>
                  <a:pt x="304800" y="91440"/>
                </a:lnTo>
                <a:lnTo>
                  <a:pt x="304800" y="121920"/>
                </a:lnTo>
                <a:lnTo>
                  <a:pt x="0" y="121920"/>
                </a:lnTo>
                <a:lnTo>
                  <a:pt x="0" y="91440"/>
                </a:lnTo>
                <a:close/>
                <a:moveTo>
                  <a:pt x="0" y="274320"/>
                </a:moveTo>
                <a:lnTo>
                  <a:pt x="304800" y="274320"/>
                </a:lnTo>
                <a:lnTo>
                  <a:pt x="304800" y="304800"/>
                </a:lnTo>
                <a:lnTo>
                  <a:pt x="0" y="304800"/>
                </a:lnTo>
                <a:lnTo>
                  <a:pt x="0" y="274320"/>
                </a:lnTo>
                <a:close/>
                <a:moveTo>
                  <a:pt x="30480" y="243840"/>
                </a:moveTo>
                <a:lnTo>
                  <a:pt x="274320" y="243840"/>
                </a:lnTo>
                <a:lnTo>
                  <a:pt x="274320" y="274320"/>
                </a:lnTo>
                <a:lnTo>
                  <a:pt x="30480" y="274320"/>
                </a:lnTo>
                <a:lnTo>
                  <a:pt x="30480" y="243840"/>
                </a:lnTo>
                <a:close/>
                <a:moveTo>
                  <a:pt x="30480" y="121920"/>
                </a:moveTo>
                <a:lnTo>
                  <a:pt x="91440" y="121920"/>
                </a:lnTo>
                <a:lnTo>
                  <a:pt x="91440" y="243840"/>
                </a:lnTo>
                <a:lnTo>
                  <a:pt x="30480" y="243840"/>
                </a:lnTo>
                <a:lnTo>
                  <a:pt x="30480" y="121920"/>
                </a:lnTo>
                <a:close/>
                <a:moveTo>
                  <a:pt x="121920" y="121920"/>
                </a:moveTo>
                <a:lnTo>
                  <a:pt x="182880" y="121920"/>
                </a:lnTo>
                <a:lnTo>
                  <a:pt x="182880" y="243840"/>
                </a:lnTo>
                <a:lnTo>
                  <a:pt x="121920" y="243840"/>
                </a:lnTo>
                <a:lnTo>
                  <a:pt x="121920" y="121920"/>
                </a:lnTo>
                <a:close/>
                <a:moveTo>
                  <a:pt x="213360" y="121920"/>
                </a:moveTo>
                <a:lnTo>
                  <a:pt x="274320" y="121920"/>
                </a:lnTo>
                <a:lnTo>
                  <a:pt x="274320" y="243840"/>
                </a:lnTo>
                <a:lnTo>
                  <a:pt x="213360" y="243840"/>
                </a:lnTo>
                <a:lnTo>
                  <a:pt x="213360" y="121920"/>
                </a:lnTo>
                <a:close/>
              </a:path>
            </a:pathLst>
          </a:custGeom>
          <a:solidFill>
            <a:schemeClr val="accent1">
              <a:alpha val="100000"/>
            </a:schemeClr>
          </a:solidFill>
        </p:spPr>
        <p:txBody>
          <a:bodyPr/>
          <a:lstStyle/>
          <a:p>
            <a:endParaRPr lang="zh-CN" altLang="en-US"/>
          </a:p>
        </p:txBody>
      </p:sp>
      <p:grpSp>
        <p:nvGrpSpPr>
          <p:cNvPr id="2" name="Group 13">
            <a:extLst>
              <a:ext uri="{FF2B5EF4-FFF2-40B4-BE49-F238E27FC236}">
                <a16:creationId xmlns:a16="http://schemas.microsoft.com/office/drawing/2014/main" id="{8158CD24-DB78-E551-121D-5509B20F742C}"/>
              </a:ext>
            </a:extLst>
          </p:cNvPr>
          <p:cNvGrpSpPr/>
          <p:nvPr/>
        </p:nvGrpSpPr>
        <p:grpSpPr>
          <a:xfrm>
            <a:off x="5163133" y="4496309"/>
            <a:ext cx="6264882" cy="823217"/>
            <a:chOff x="5163133" y="4595300"/>
            <a:chExt cx="6264882" cy="1468186"/>
          </a:xfrm>
        </p:grpSpPr>
        <p:sp>
          <p:nvSpPr>
            <p:cNvPr id="42" name="AutoShape 14">
              <a:extLst>
                <a:ext uri="{FF2B5EF4-FFF2-40B4-BE49-F238E27FC236}">
                  <a16:creationId xmlns:a16="http://schemas.microsoft.com/office/drawing/2014/main" id="{0E4471B7-2164-028B-A186-88867752D306}"/>
                </a:ext>
              </a:extLst>
            </p:cNvPr>
            <p:cNvSpPr/>
            <p:nvPr/>
          </p:nvSpPr>
          <p:spPr>
            <a:xfrm>
              <a:off x="5328795" y="4595300"/>
              <a:ext cx="6099220" cy="1468186"/>
            </a:xfrm>
            <a:prstGeom prst="rect">
              <a:avLst/>
            </a:prstGeom>
            <a:solidFill>
              <a:schemeClr val="accent2">
                <a:alpha val="100000"/>
              </a:schemeClr>
            </a:solidFill>
          </p:spPr>
          <p:txBody>
            <a:bodyPr/>
            <a:lstStyle/>
            <a:p>
              <a:endParaRPr lang="zh-CN" altLang="en-US"/>
            </a:p>
          </p:txBody>
        </p:sp>
        <p:sp>
          <p:nvSpPr>
            <p:cNvPr id="43" name="TextBox 15">
              <a:extLst>
                <a:ext uri="{FF2B5EF4-FFF2-40B4-BE49-F238E27FC236}">
                  <a16:creationId xmlns:a16="http://schemas.microsoft.com/office/drawing/2014/main" id="{220726D5-EEB6-1D7A-5BCF-5491E4F1EA07}"/>
                </a:ext>
              </a:extLst>
            </p:cNvPr>
            <p:cNvSpPr txBox="1"/>
            <p:nvPr/>
          </p:nvSpPr>
          <p:spPr>
            <a:xfrm>
              <a:off x="5487172" y="4978890"/>
              <a:ext cx="4369506" cy="701005"/>
            </a:xfrm>
            <a:prstGeom prst="rect">
              <a:avLst/>
            </a:prstGeom>
          </p:spPr>
          <p:txBody>
            <a:bodyPr vert="horz" wrap="square" lIns="114300" tIns="57150" rIns="114300" bIns="57150" rtlCol="0" anchor="t" anchorCtr="0">
              <a:spAutoFit/>
            </a:bodyPr>
            <a:lstStyle/>
            <a:p>
              <a:pPr>
                <a:lnSpc>
                  <a:spcPct val="77000"/>
                </a:lnSpc>
                <a:spcBef>
                  <a:spcPts val="450"/>
                </a:spcBef>
              </a:pPr>
              <a:r>
                <a:rPr lang="zh-CN" altLang="en-US" sz="2325" b="1" dirty="0">
                  <a:solidFill>
                    <a:srgbClr val="FFFFFF">
                      <a:alpha val="100000"/>
                    </a:srgbClr>
                  </a:solidFill>
                  <a:latin typeface="微软雅黑" panose="020B0503020204020204" charset="-122"/>
                  <a:ea typeface="微软雅黑" panose="020B0503020204020204" charset="-122"/>
                  <a:cs typeface="微软雅黑" panose="020B0503020204020204" charset="-122"/>
                </a:rPr>
                <a:t>文档：汤立仁主笔，合作完成</a:t>
              </a:r>
            </a:p>
          </p:txBody>
        </p:sp>
        <p:sp>
          <p:nvSpPr>
            <p:cNvPr id="44" name="AutoShape 17">
              <a:extLst>
                <a:ext uri="{FF2B5EF4-FFF2-40B4-BE49-F238E27FC236}">
                  <a16:creationId xmlns:a16="http://schemas.microsoft.com/office/drawing/2014/main" id="{CFC2862C-627C-2171-013E-66186757B17F}"/>
                </a:ext>
              </a:extLst>
            </p:cNvPr>
            <p:cNvSpPr/>
            <p:nvPr/>
          </p:nvSpPr>
          <p:spPr>
            <a:xfrm>
              <a:off x="5163133" y="4595300"/>
              <a:ext cx="165663" cy="1468186"/>
            </a:xfrm>
            <a:prstGeom prst="rect">
              <a:avLst/>
            </a:prstGeom>
            <a:solidFill>
              <a:schemeClr val="accent1">
                <a:alpha val="100000"/>
              </a:schemeClr>
            </a:solidFill>
          </p:spPr>
          <p:txBody>
            <a:bodyPr/>
            <a:lstStyle/>
            <a:p>
              <a:endParaRPr lang="zh-CN" altLang="en-US"/>
            </a:p>
          </p:txBody>
        </p:sp>
      </p:grpSp>
      <p:grpSp>
        <p:nvGrpSpPr>
          <p:cNvPr id="45" name="Group 13">
            <a:extLst>
              <a:ext uri="{FF2B5EF4-FFF2-40B4-BE49-F238E27FC236}">
                <a16:creationId xmlns:a16="http://schemas.microsoft.com/office/drawing/2014/main" id="{7CB98011-94C6-FCCF-34E1-A21E0668471D}"/>
              </a:ext>
            </a:extLst>
          </p:cNvPr>
          <p:cNvGrpSpPr/>
          <p:nvPr/>
        </p:nvGrpSpPr>
        <p:grpSpPr>
          <a:xfrm>
            <a:off x="5163133" y="5563168"/>
            <a:ext cx="6264882" cy="823217"/>
            <a:chOff x="5163133" y="4595300"/>
            <a:chExt cx="6264882" cy="1468186"/>
          </a:xfrm>
        </p:grpSpPr>
        <p:sp>
          <p:nvSpPr>
            <p:cNvPr id="46" name="AutoShape 14">
              <a:extLst>
                <a:ext uri="{FF2B5EF4-FFF2-40B4-BE49-F238E27FC236}">
                  <a16:creationId xmlns:a16="http://schemas.microsoft.com/office/drawing/2014/main" id="{E68ECF90-8EE8-610C-8B79-3957DFDBE9D8}"/>
                </a:ext>
              </a:extLst>
            </p:cNvPr>
            <p:cNvSpPr/>
            <p:nvPr/>
          </p:nvSpPr>
          <p:spPr>
            <a:xfrm>
              <a:off x="5328795" y="4595300"/>
              <a:ext cx="6099220" cy="1468186"/>
            </a:xfrm>
            <a:prstGeom prst="rect">
              <a:avLst/>
            </a:prstGeom>
            <a:solidFill>
              <a:schemeClr val="accent2">
                <a:alpha val="100000"/>
              </a:schemeClr>
            </a:solidFill>
          </p:spPr>
          <p:txBody>
            <a:bodyPr/>
            <a:lstStyle/>
            <a:p>
              <a:endParaRPr lang="zh-CN" altLang="en-US"/>
            </a:p>
          </p:txBody>
        </p:sp>
        <p:sp>
          <p:nvSpPr>
            <p:cNvPr id="47" name="TextBox 15">
              <a:extLst>
                <a:ext uri="{FF2B5EF4-FFF2-40B4-BE49-F238E27FC236}">
                  <a16:creationId xmlns:a16="http://schemas.microsoft.com/office/drawing/2014/main" id="{46BCB70E-F690-7515-E524-A59BD2A11E8B}"/>
                </a:ext>
              </a:extLst>
            </p:cNvPr>
            <p:cNvSpPr txBox="1"/>
            <p:nvPr/>
          </p:nvSpPr>
          <p:spPr>
            <a:xfrm>
              <a:off x="5487172" y="4978890"/>
              <a:ext cx="4369506" cy="701005"/>
            </a:xfrm>
            <a:prstGeom prst="rect">
              <a:avLst/>
            </a:prstGeom>
          </p:spPr>
          <p:txBody>
            <a:bodyPr vert="horz" wrap="square" lIns="114300" tIns="57150" rIns="114300" bIns="57150" rtlCol="0" anchor="t" anchorCtr="0">
              <a:spAutoFit/>
            </a:bodyPr>
            <a:lstStyle/>
            <a:p>
              <a:pPr>
                <a:lnSpc>
                  <a:spcPct val="77000"/>
                </a:lnSpc>
                <a:spcBef>
                  <a:spcPts val="450"/>
                </a:spcBef>
              </a:pPr>
              <a:r>
                <a:rPr lang="en-US" altLang="zh-CN" sz="2325" b="1" dirty="0">
                  <a:solidFill>
                    <a:srgbClr val="FFFFFF">
                      <a:alpha val="100000"/>
                    </a:srgbClr>
                  </a:solidFill>
                  <a:latin typeface="微软雅黑" panose="020B0503020204020204" charset="-122"/>
                  <a:ea typeface="微软雅黑" panose="020B0503020204020204" charset="-122"/>
                  <a:cs typeface="微软雅黑" panose="020B0503020204020204" charset="-122"/>
                </a:rPr>
                <a:t>PPT</a:t>
              </a:r>
              <a:r>
                <a:rPr lang="zh-CN" altLang="en-US" sz="2325" b="1" dirty="0">
                  <a:solidFill>
                    <a:srgbClr val="FFFFFF">
                      <a:alpha val="100000"/>
                    </a:srgbClr>
                  </a:solidFill>
                  <a:latin typeface="微软雅黑" panose="020B0503020204020204" charset="-122"/>
                  <a:ea typeface="微软雅黑" panose="020B0503020204020204" charset="-122"/>
                  <a:cs typeface="微软雅黑" panose="020B0503020204020204" charset="-122"/>
                </a:rPr>
                <a:t>：蒋春鸿、吴少婉</a:t>
              </a:r>
            </a:p>
          </p:txBody>
        </p:sp>
        <p:sp>
          <p:nvSpPr>
            <p:cNvPr id="48" name="AutoShape 17">
              <a:extLst>
                <a:ext uri="{FF2B5EF4-FFF2-40B4-BE49-F238E27FC236}">
                  <a16:creationId xmlns:a16="http://schemas.microsoft.com/office/drawing/2014/main" id="{80AFEC8C-1965-156A-CFE1-A48272CC1686}"/>
                </a:ext>
              </a:extLst>
            </p:cNvPr>
            <p:cNvSpPr/>
            <p:nvPr/>
          </p:nvSpPr>
          <p:spPr>
            <a:xfrm>
              <a:off x="5163133" y="4595300"/>
              <a:ext cx="165663" cy="1468186"/>
            </a:xfrm>
            <a:prstGeom prst="rect">
              <a:avLst/>
            </a:prstGeom>
            <a:solidFill>
              <a:schemeClr val="accent1">
                <a:alpha val="100000"/>
              </a:schemeClr>
            </a:solidFill>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p:stCondLst>
                                            <p:cond delay="0"/>
                                          </p:stCondLst>
                                        </p:cTn>
                                        <p:tgtEl>
                                          <p:spTgt spid="3"/>
                                        </p:tgtEl>
                                        <p:attrNameLst>
                                          <p:attrName>ppt_x</p:attrName>
                                        </p:attrNameLst>
                                      </p:cBhvr>
                                      <p:tavLst>
                                        <p:tav tm="0" fmla="((floor(#ppt_x-0.5)+ceil(#ppt_x-0.5))*0.5+0.5)+(#ppt_x- ((floor(#ppt_x-0.5)+ceil(#ppt_x-0.5))*0.5+0.5))*$">
                                          <p:val>
                                            <p:fltVal val="0"/>
                                          </p:val>
                                        </p:tav>
                                        <p:tav tm="100000">
                                          <p:val>
                                            <p:fltVal val="1"/>
                                          </p:val>
                                        </p:tav>
                                      </p:tavLst>
                                    </p:anim>
                                    <p:anim calcmode="lin" valueType="num">
                                      <p:cBhvr>
                                        <p:cTn id="8" dur="500">
                                          <p:stCondLst>
                                            <p:cond delay="0"/>
                                          </p:stCondLst>
                                        </p:cTn>
                                        <p:tgtEl>
                                          <p:spTgt spid="3"/>
                                        </p:tgtEl>
                                        <p:attrNameLst>
                                          <p:attrName>ppt_y</p:attrName>
                                        </p:attrNameLst>
                                      </p:cBhvr>
                                      <p:tavLst>
                                        <p:tav tm="0" fmla="((floor(#ppt_y-0.5)+ceil(#ppt_y-0.5))*0.5+0.5)+(#ppt_y- ((floor(#ppt_y-0.5)+ceil(#ppt_y-0.5))*0.5+0.5))*$">
                                          <p:val>
                                            <p:fltVal val="0"/>
                                          </p:val>
                                        </p:tav>
                                        <p:tav tm="100000">
                                          <p:val>
                                            <p:fltVal val="1"/>
                                          </p:val>
                                        </p:tav>
                                      </p:tavLst>
                                    </p:anim>
                                  </p:childTnLst>
                                </p:cTn>
                              </p:par>
                              <p:par>
                                <p:cTn id="9" presetID="0"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p:stCondLst>
                                            <p:cond delay="0"/>
                                          </p:stCondLst>
                                        </p:cTn>
                                        <p:tgtEl>
                                          <p:spTgt spid="8"/>
                                        </p:tgtEl>
                                        <p:attrNameLst>
                                          <p:attrName>ppt_x</p:attrName>
                                        </p:attrNameLst>
                                      </p:cBhvr>
                                      <p:tavLst>
                                        <p:tav tm="0" fmla="((floor(#ppt_x-0.5)+ceil(#ppt_x-0.5))*0.5+0.5)+(#ppt_x- ((floor(#ppt_x-0.5)+ceil(#ppt_x-0.5))*0.5+0.5))*$">
                                          <p:val>
                                            <p:fltVal val="0"/>
                                          </p:val>
                                        </p:tav>
                                        <p:tav tm="100000">
                                          <p:val>
                                            <p:fltVal val="1"/>
                                          </p:val>
                                        </p:tav>
                                      </p:tavLst>
                                    </p:anim>
                                    <p:anim calcmode="lin" valueType="num">
                                      <p:cBhvr>
                                        <p:cTn id="12" dur="500">
                                          <p:stCondLst>
                                            <p:cond delay="0"/>
                                          </p:stCondLst>
                                        </p:cTn>
                                        <p:tgtEl>
                                          <p:spTgt spid="8"/>
                                        </p:tgtEl>
                                        <p:attrNameLst>
                                          <p:attrName>ppt_y</p:attrName>
                                        </p:attrNameLst>
                                      </p:cBhvr>
                                      <p:tavLst>
                                        <p:tav tm="0" fmla="((floor(#ppt_y-0.5)+ceil(#ppt_y-0.5))*0.5+0.5)+(#ppt_y- ((floor(#ppt_y-0.5)+ceil(#ppt_y-0.5))*0.5+0.5))*$">
                                          <p:val>
                                            <p:fltVal val="0"/>
                                          </p:val>
                                        </p:tav>
                                        <p:tav tm="100000">
                                          <p:val>
                                            <p:fltVal val="1"/>
                                          </p:val>
                                        </p:tav>
                                      </p:tavLst>
                                    </p:anim>
                                  </p:childTnLst>
                                </p:cTn>
                              </p:par>
                              <p:par>
                                <p:cTn id="13" presetID="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p:stCondLst>
                                            <p:cond delay="0"/>
                                          </p:stCondLst>
                                        </p:cTn>
                                        <p:tgtEl>
                                          <p:spTgt spid="13"/>
                                        </p:tgtEl>
                                        <p:attrNameLst>
                                          <p:attrName>ppt_x</p:attrName>
                                        </p:attrNameLst>
                                      </p:cBhvr>
                                      <p:tavLst>
                                        <p:tav tm="0" fmla="((floor(#ppt_x-0.5)+ceil(#ppt_x-0.5))*0.5+0.5)+(#ppt_x- ((floor(#ppt_x-0.5)+ceil(#ppt_x-0.5))*0.5+0.5))*$">
                                          <p:val>
                                            <p:fltVal val="0"/>
                                          </p:val>
                                        </p:tav>
                                        <p:tav tm="100000">
                                          <p:val>
                                            <p:fltVal val="1"/>
                                          </p:val>
                                        </p:tav>
                                      </p:tavLst>
                                    </p:anim>
                                    <p:anim calcmode="lin" valueType="num">
                                      <p:cBhvr>
                                        <p:cTn id="16" dur="500">
                                          <p:stCondLst>
                                            <p:cond delay="0"/>
                                          </p:stCondLst>
                                        </p:cTn>
                                        <p:tgtEl>
                                          <p:spTgt spid="13"/>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p:stCondLst>
                                            <p:cond delay="0"/>
                                          </p:stCondLst>
                                        </p:cTn>
                                        <p:tgtEl>
                                          <p:spTgt spid="18"/>
                                        </p:tgtEl>
                                        <p:attrNameLst>
                                          <p:attrName>ppt_x</p:attrName>
                                        </p:attrNameLst>
                                      </p:cBhvr>
                                      <p:tavLst>
                                        <p:tav tm="0" fmla="((floor(#ppt_x-0.5)+ceil(#ppt_x-0.5))*0.5+0.5)+(#ppt_x- ((floor(#ppt_x-0.5)+ceil(#ppt_x-0.5))*0.5+0.5))*$">
                                          <p:val>
                                            <p:fltVal val="0"/>
                                          </p:val>
                                        </p:tav>
                                        <p:tav tm="100000">
                                          <p:val>
                                            <p:fltVal val="1"/>
                                          </p:val>
                                        </p:tav>
                                      </p:tavLst>
                                    </p:anim>
                                    <p:anim calcmode="lin" valueType="num">
                                      <p:cBhvr>
                                        <p:cTn id="20" dur="500">
                                          <p:stCondLst>
                                            <p:cond delay="0"/>
                                          </p:stCondLst>
                                        </p:cTn>
                                        <p:tgtEl>
                                          <p:spTgt spid="18"/>
                                        </p:tgtEl>
                                        <p:attrNameLst>
                                          <p:attrName>ppt_y</p:attrName>
                                        </p:attrNameLst>
                                      </p:cBhvr>
                                      <p:tavLst>
                                        <p:tav tm="0" fmla="((floor(#ppt_y-0.5)+ceil(#ppt_y-0.5))*0.5+0.5)+(#ppt_y- ((floor(#ppt_y-0.5)+ceil(#ppt_y-0.5))*0.5+0.5))*$">
                                          <p:val>
                                            <p:fltVal val="0"/>
                                          </p:val>
                                        </p:tav>
                                        <p:tav tm="100000">
                                          <p:val>
                                            <p:fltVal val="1"/>
                                          </p:val>
                                        </p:tav>
                                      </p:tavLst>
                                    </p:anim>
                                  </p:childTnLst>
                                </p:cTn>
                              </p:par>
                              <p:par>
                                <p:cTn id="21" presetID="0"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p:cTn id="23" dur="500">
                                          <p:stCondLst>
                                            <p:cond delay="0"/>
                                          </p:stCondLst>
                                        </p:cTn>
                                        <p:tgtEl>
                                          <p:spTgt spid="40"/>
                                        </p:tgtEl>
                                        <p:attrNameLst>
                                          <p:attrName>ppt_x</p:attrName>
                                        </p:attrNameLst>
                                      </p:cBhvr>
                                      <p:tavLst>
                                        <p:tav tm="0" fmla="((floor(#ppt_x-0.5)+ceil(#ppt_x-0.5))*0.5+0.5)+(#ppt_x- ((floor(#ppt_x-0.5)+ceil(#ppt_x-0.5))*0.5+0.5))*$">
                                          <p:val>
                                            <p:fltVal val="0"/>
                                          </p:val>
                                        </p:tav>
                                        <p:tav tm="100000">
                                          <p:val>
                                            <p:fltVal val="1"/>
                                          </p:val>
                                        </p:tav>
                                      </p:tavLst>
                                    </p:anim>
                                    <p:anim calcmode="lin" valueType="num">
                                      <p:cBhvr>
                                        <p:cTn id="24" dur="500">
                                          <p:stCondLst>
                                            <p:cond delay="0"/>
                                          </p:stCondLst>
                                        </p:cTn>
                                        <p:tgtEl>
                                          <p:spTgt spid="40"/>
                                        </p:tgtEl>
                                        <p:attrNameLst>
                                          <p:attrName>ppt_y</p:attrName>
                                        </p:attrNameLst>
                                      </p:cBhvr>
                                      <p:tavLst>
                                        <p:tav tm="0" fmla="((floor(#ppt_y-0.5)+ceil(#ppt_y-0.5))*0.5+0.5)+(#ppt_y- ((floor(#ppt_y-0.5)+ceil(#ppt_y-0.5))*0.5+0.5))*$">
                                          <p:val>
                                            <p:fltVal val="0"/>
                                          </p:val>
                                        </p:tav>
                                        <p:tav tm="100000">
                                          <p:val>
                                            <p:fltVal val="1"/>
                                          </p:val>
                                        </p:tav>
                                      </p:tavLst>
                                    </p:anim>
                                  </p:childTnLst>
                                </p:cTn>
                              </p:par>
                              <p:par>
                                <p:cTn id="25" presetID="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p:cTn id="27" dur="500">
                                          <p:stCondLst>
                                            <p:cond delay="0"/>
                                          </p:stCondLst>
                                        </p:cTn>
                                        <p:tgtEl>
                                          <p:spTgt spid="41"/>
                                        </p:tgtEl>
                                        <p:attrNameLst>
                                          <p:attrName>ppt_x</p:attrName>
                                        </p:attrNameLst>
                                      </p:cBhvr>
                                      <p:tavLst>
                                        <p:tav tm="0" fmla="((floor(#ppt_x-0.5)+ceil(#ppt_x-0.5))*0.5+0.5)+(#ppt_x- ((floor(#ppt_x-0.5)+ceil(#ppt_x-0.5))*0.5+0.5))*$">
                                          <p:val>
                                            <p:fltVal val="0"/>
                                          </p:val>
                                        </p:tav>
                                        <p:tav tm="100000">
                                          <p:val>
                                            <p:fltVal val="1"/>
                                          </p:val>
                                        </p:tav>
                                      </p:tavLst>
                                    </p:anim>
                                    <p:anim calcmode="lin" valueType="num">
                                      <p:cBhvr>
                                        <p:cTn id="28" dur="500">
                                          <p:stCondLst>
                                            <p:cond delay="0"/>
                                          </p:stCondLst>
                                        </p:cTn>
                                        <p:tgtEl>
                                          <p:spTgt spid="41"/>
                                        </p:tgtEl>
                                        <p:attrNameLst>
                                          <p:attrName>ppt_y</p:attrName>
                                        </p:attrNameLst>
                                      </p:cBhvr>
                                      <p:tavLst>
                                        <p:tav tm="0" fmla="((floor(#ppt_y-0.5)+ceil(#ppt_y-0.5))*0.5+0.5)+(#ppt_y- ((floor(#ppt_y-0.5)+ceil(#ppt_y-0.5))*0.5+0.5))*$">
                                          <p:val>
                                            <p:fltVal val="0"/>
                                          </p:val>
                                        </p:tav>
                                        <p:tav tm="100000">
                                          <p:val>
                                            <p:fltVal val="1"/>
                                          </p:val>
                                        </p:tav>
                                      </p:tavLst>
                                    </p:anim>
                                  </p:childTnLst>
                                </p:cTn>
                              </p:par>
                              <p:par>
                                <p:cTn id="29" presetID="0"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calcmode="lin" valueType="num">
                                      <p:cBhvr>
                                        <p:cTn id="32" dur="500">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childTnLst>
                                </p:cTn>
                              </p:par>
                              <p:par>
                                <p:cTn id="33" presetID="0"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p:cTn id="35" dur="500">
                                          <p:stCondLst>
                                            <p:cond delay="0"/>
                                          </p:stCondLst>
                                        </p:cTn>
                                        <p:tgtEl>
                                          <p:spTgt spid="45"/>
                                        </p:tgtEl>
                                        <p:attrNameLst>
                                          <p:attrName>ppt_x</p:attrName>
                                        </p:attrNameLst>
                                      </p:cBhvr>
                                      <p:tavLst>
                                        <p:tav tm="0" fmla="((floor(#ppt_x-0.5)+ceil(#ppt_x-0.5))*0.5+0.5)+(#ppt_x- ((floor(#ppt_x-0.5)+ceil(#ppt_x-0.5))*0.5+0.5))*$">
                                          <p:val>
                                            <p:fltVal val="0"/>
                                          </p:val>
                                        </p:tav>
                                        <p:tav tm="100000">
                                          <p:val>
                                            <p:fltVal val="1"/>
                                          </p:val>
                                        </p:tav>
                                      </p:tavLst>
                                    </p:anim>
                                    <p:anim calcmode="lin" valueType="num">
                                      <p:cBhvr>
                                        <p:cTn id="36" dur="500">
                                          <p:stCondLst>
                                            <p:cond delay="0"/>
                                          </p:stCondLst>
                                        </p:cTn>
                                        <p:tgtEl>
                                          <p:spTgt spid="45"/>
                                        </p:tgtEl>
                                        <p:attrNameLst>
                                          <p:attrName>ppt_y</p:attrName>
                                        </p:attrNameLst>
                                      </p:cBhvr>
                                      <p:tavLst>
                                        <p:tav tm="0" fmla="((floor(#ppt_y-0.5)+ceil(#ppt_y-0.5))*0.5+0.5)+(#ppt_y- ((floor(#ppt_y-0.5)+ceil(#ppt_y-0.5))*0.5+0.5))*$">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1998" cy="6858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任意多边形: 形状 13"/>
          <p:cNvSpPr/>
          <p:nvPr/>
        </p:nvSpPr>
        <p:spPr>
          <a:xfrm rot="16200000">
            <a:off x="-390525" y="5686425"/>
            <a:ext cx="1562100" cy="781050"/>
          </a:xfrm>
          <a:custGeom>
            <a:avLst/>
            <a:gdLst>
              <a:gd name="connsiteX0" fmla="*/ 1562100 w 1562100"/>
              <a:gd name="connsiteY0" fmla="*/ 0 h 781050"/>
              <a:gd name="connsiteX1" fmla="*/ 781050 w 1562100"/>
              <a:gd name="connsiteY1" fmla="*/ 781050 h 781050"/>
              <a:gd name="connsiteX2" fmla="*/ 0 w 1562100"/>
              <a:gd name="connsiteY2" fmla="*/ 0 h 781050"/>
              <a:gd name="connsiteX3" fmla="*/ 539378 w 1562100"/>
              <a:gd name="connsiteY3" fmla="*/ 0 h 781050"/>
              <a:gd name="connsiteX4" fmla="*/ 781050 w 1562100"/>
              <a:gd name="connsiteY4" fmla="*/ 241672 h 781050"/>
              <a:gd name="connsiteX5" fmla="*/ 1022722 w 1562100"/>
              <a:gd name="connsiteY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2100" h="781050">
                <a:moveTo>
                  <a:pt x="1562100" y="0"/>
                </a:moveTo>
                <a:cubicBezTo>
                  <a:pt x="1562100" y="431362"/>
                  <a:pt x="1212412" y="781050"/>
                  <a:pt x="781050" y="781050"/>
                </a:cubicBezTo>
                <a:cubicBezTo>
                  <a:pt x="349688" y="781050"/>
                  <a:pt x="0" y="431362"/>
                  <a:pt x="0" y="0"/>
                </a:cubicBezTo>
                <a:lnTo>
                  <a:pt x="539378" y="0"/>
                </a:lnTo>
                <a:cubicBezTo>
                  <a:pt x="539378" y="133472"/>
                  <a:pt x="647578" y="241672"/>
                  <a:pt x="781050" y="241672"/>
                </a:cubicBezTo>
                <a:cubicBezTo>
                  <a:pt x="914522" y="241672"/>
                  <a:pt x="1022722" y="133472"/>
                  <a:pt x="1022722" y="0"/>
                </a:cubicBezTo>
                <a:close/>
              </a:path>
            </a:pathLst>
          </a:custGeom>
          <a:gradFill>
            <a:gsLst>
              <a:gs pos="0">
                <a:schemeClr val="accent1">
                  <a:lumMod val="20000"/>
                  <a:lumOff val="80000"/>
                </a:schemeClr>
              </a:gs>
              <a:gs pos="10000">
                <a:schemeClr val="accent2"/>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3" name="任意多边形: 形状 12"/>
          <p:cNvSpPr/>
          <p:nvPr/>
        </p:nvSpPr>
        <p:spPr>
          <a:xfrm rot="10800000">
            <a:off x="11355188" y="0"/>
            <a:ext cx="836810" cy="1673619"/>
          </a:xfrm>
          <a:custGeom>
            <a:avLst/>
            <a:gdLst>
              <a:gd name="connsiteX0" fmla="*/ 20 w 836810"/>
              <a:gd name="connsiteY0" fmla="*/ 1673619 h 1673619"/>
              <a:gd name="connsiteX1" fmla="*/ 0 w 836810"/>
              <a:gd name="connsiteY1" fmla="*/ 1673619 h 1673619"/>
              <a:gd name="connsiteX2" fmla="*/ 0 w 836810"/>
              <a:gd name="connsiteY2" fmla="*/ 1212738 h 1673619"/>
              <a:gd name="connsiteX3" fmla="*/ 75762 w 836810"/>
              <a:gd name="connsiteY3" fmla="*/ 1205100 h 1673619"/>
              <a:gd name="connsiteX4" fmla="*/ 375927 w 836810"/>
              <a:gd name="connsiteY4" fmla="*/ 836810 h 1673619"/>
              <a:gd name="connsiteX5" fmla="*/ 75762 w 836810"/>
              <a:gd name="connsiteY5" fmla="*/ 468520 h 1673619"/>
              <a:gd name="connsiteX6" fmla="*/ 0 w 836810"/>
              <a:gd name="connsiteY6" fmla="*/ 460882 h 1673619"/>
              <a:gd name="connsiteX7" fmla="*/ 0 w 836810"/>
              <a:gd name="connsiteY7" fmla="*/ 0 h 1673619"/>
              <a:gd name="connsiteX8" fmla="*/ 836810 w 836810"/>
              <a:gd name="connsiteY8" fmla="*/ 836810 h 1673619"/>
              <a:gd name="connsiteX9" fmla="*/ 85559 w 836810"/>
              <a:gd name="connsiteY9" fmla="*/ 1669300 h 1673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810" h="1673619">
                <a:moveTo>
                  <a:pt x="20" y="1673619"/>
                </a:moveTo>
                <a:lnTo>
                  <a:pt x="0" y="1673619"/>
                </a:lnTo>
                <a:lnTo>
                  <a:pt x="0" y="1212738"/>
                </a:lnTo>
                <a:lnTo>
                  <a:pt x="75762" y="1205100"/>
                </a:lnTo>
                <a:cubicBezTo>
                  <a:pt x="247065" y="1170047"/>
                  <a:pt x="375927" y="1018477"/>
                  <a:pt x="375927" y="836810"/>
                </a:cubicBezTo>
                <a:cubicBezTo>
                  <a:pt x="375927" y="655143"/>
                  <a:pt x="247065" y="503574"/>
                  <a:pt x="75762" y="468520"/>
                </a:cubicBezTo>
                <a:lnTo>
                  <a:pt x="0" y="460882"/>
                </a:lnTo>
                <a:lnTo>
                  <a:pt x="0" y="0"/>
                </a:lnTo>
                <a:cubicBezTo>
                  <a:pt x="462157" y="0"/>
                  <a:pt x="836810" y="374653"/>
                  <a:pt x="836810" y="836810"/>
                </a:cubicBezTo>
                <a:cubicBezTo>
                  <a:pt x="836810" y="1270082"/>
                  <a:pt x="507525" y="1626447"/>
                  <a:pt x="85559" y="1669300"/>
                </a:cubicBezTo>
                <a:close/>
              </a:path>
            </a:pathLst>
          </a:custGeom>
          <a:gradFill>
            <a:gsLst>
              <a:gs pos="0">
                <a:schemeClr val="accent1">
                  <a:lumMod val="20000"/>
                  <a:lumOff val="80000"/>
                </a:schemeClr>
              </a:gs>
              <a:gs pos="7000">
                <a:schemeClr val="accent2"/>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 name="矩形 3"/>
          <p:cNvSpPr/>
          <p:nvPr/>
        </p:nvSpPr>
        <p:spPr>
          <a:xfrm>
            <a:off x="781050" y="583373"/>
            <a:ext cx="10574140" cy="56912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p:cNvSpPr/>
          <p:nvPr/>
        </p:nvSpPr>
        <p:spPr>
          <a:xfrm>
            <a:off x="5318449" y="1315616"/>
            <a:ext cx="1499342" cy="239558"/>
          </a:xfrm>
          <a:prstGeom prst="rect">
            <a:avLst/>
          </a:prstGeom>
          <a:gradFill flip="none" rotWithShape="1">
            <a:gsLst>
              <a:gs pos="0">
                <a:schemeClr val="accent2">
                  <a:lumMod val="9000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318449" y="5056342"/>
            <a:ext cx="1499342" cy="239558"/>
          </a:xfrm>
          <a:prstGeom prst="rect">
            <a:avLst/>
          </a:prstGeom>
          <a:gradFill flip="none" rotWithShape="1">
            <a:gsLst>
              <a:gs pos="0">
                <a:schemeClr val="accent2">
                  <a:lumMod val="9000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1"/>
          <p:cNvSpPr txBox="1"/>
          <p:nvPr>
            <p:custDataLst>
              <p:tags r:id="rId2"/>
            </p:custDataLst>
          </p:nvPr>
        </p:nvSpPr>
        <p:spPr>
          <a:xfrm>
            <a:off x="2459355" y="2998767"/>
            <a:ext cx="7273290" cy="1117600"/>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ctr" fontAlgn="ctr"/>
            <a:r>
              <a:rPr lang="zh-CN" altLang="en-US" sz="5400" spc="0" dirty="0">
                <a:solidFill>
                  <a:schemeClr val="accent1"/>
                </a:solidFill>
                <a:uFillTx/>
                <a:latin typeface="微软雅黑" panose="020B0503020204020204" charset="-122"/>
                <a:ea typeface="微软雅黑" panose="020B0503020204020204" charset="-122"/>
                <a:cs typeface="字体圈欣意冠黑体" panose="00000500000000000000" charset="-122"/>
                <a:sym typeface="+mn-lt"/>
              </a:rPr>
              <a:t>优势和价值</a:t>
            </a:r>
          </a:p>
        </p:txBody>
      </p:sp>
      <p:sp>
        <p:nvSpPr>
          <p:cNvPr id="11" name="Text2"/>
          <p:cNvSpPr txBox="1"/>
          <p:nvPr>
            <p:custDataLst>
              <p:tags r:id="rId3"/>
            </p:custDataLst>
          </p:nvPr>
        </p:nvSpPr>
        <p:spPr>
          <a:xfrm>
            <a:off x="2882900" y="4206794"/>
            <a:ext cx="6426200" cy="783034"/>
          </a:xfrm>
          <a:prstGeom prst="rect">
            <a:avLst/>
          </a:prstGeom>
          <a:noFill/>
        </p:spPr>
        <p:txBody>
          <a:bodyPr wrap="square" rtlCol="0" anchor="t" anchorCtr="0">
            <a:normAutofit/>
          </a:bodyPr>
          <a:lstStyle/>
          <a:p>
            <a:pPr algn="ctr"/>
            <a:r>
              <a:rPr lang="en-US" sz="1400" dirty="0">
                <a:solidFill>
                  <a:schemeClr val="accent1"/>
                </a:solidFill>
                <a:uFillTx/>
                <a:latin typeface="微软雅黑" panose="020B0503020204020204" charset="-122"/>
                <a:ea typeface="微软雅黑" panose="020B0503020204020204" charset="-122"/>
                <a:cs typeface="Open Sans" panose="020B0606030504020204" pitchFamily="34" charset="0"/>
              </a:rPr>
              <a:t>Advantages and Value</a:t>
            </a:r>
          </a:p>
        </p:txBody>
      </p:sp>
      <p:sp>
        <p:nvSpPr>
          <p:cNvPr id="12" name="Text3"/>
          <p:cNvSpPr txBox="1"/>
          <p:nvPr>
            <p:custDataLst>
              <p:tags r:id="rId4"/>
            </p:custDataLst>
          </p:nvPr>
        </p:nvSpPr>
        <p:spPr>
          <a:xfrm>
            <a:off x="5143501" y="1737510"/>
            <a:ext cx="1904999" cy="1259734"/>
          </a:xfrm>
          <a:prstGeom prst="rect">
            <a:avLst/>
          </a:prstGeom>
          <a:noFill/>
        </p:spPr>
        <p:txBody>
          <a:bodyPr wrap="square" rtlCol="0" anchor="ctr">
            <a:normAutofit fontScale="97500" lnSpcReduction="10000"/>
          </a:bodyPr>
          <a:lstStyle/>
          <a:p>
            <a:pPr algn="ctr">
              <a:lnSpc>
                <a:spcPct val="120000"/>
              </a:lnSpc>
              <a:spcBef>
                <a:spcPct val="0"/>
              </a:spcBef>
            </a:pPr>
            <a:r>
              <a:rPr lang="en-US" altLang="zh-CN" sz="7200" b="1" dirty="0">
                <a:solidFill>
                  <a:schemeClr val="accent1"/>
                </a:solidFill>
                <a:latin typeface="微软雅黑" panose="020B0503020204020204" charset="-122"/>
                <a:ea typeface="微软雅黑" panose="020B0503020204020204" charset="-122"/>
              </a:rPr>
              <a:t>05</a:t>
            </a:r>
          </a:p>
        </p:txBody>
      </p:sp>
      <p:sp>
        <p:nvSpPr>
          <p:cNvPr id="3" name="Text2" hidden="1"/>
          <p:cNvSpPr txBox="1"/>
          <p:nvPr>
            <p:custDataLst>
              <p:tags r:id="rId5"/>
            </p:custDataLst>
          </p:nvPr>
        </p:nvSpPr>
        <p:spPr>
          <a:xfrm>
            <a:off x="-11923372" y="22491"/>
            <a:ext cx="11669372" cy="720348"/>
          </a:xfrm>
          <a:prstGeom prst="rect">
            <a:avLst/>
          </a:prstGeom>
          <a:noFill/>
        </p:spPr>
        <p:txBody>
          <a:bodyPr wrap="square" rtlCol="0" anchor="ctr" anchorCtr="0">
            <a:noAutofit/>
          </a:bodyPr>
          <a:lstStyle/>
          <a:p>
            <a:pPr marL="0" marR="0" lvl="0" indent="0" algn="l" defTabSz="914400" rtl="0" eaLnBrk="1" fontAlgn="ctr" latinLnBrk="0" hangingPunct="1">
              <a:lnSpc>
                <a:spcPct val="120000"/>
              </a:lnSpc>
              <a:spcBef>
                <a:spcPts val="0"/>
              </a:spcBef>
              <a:spcAft>
                <a:spcPts val="0"/>
              </a:spcAft>
              <a:buClrTx/>
              <a:buSzTx/>
              <a:buFontTx/>
              <a:buNone/>
              <a:defRPr/>
            </a:pPr>
            <a:r>
              <a:rPr lang="en-US" altLang="zh-CN" sz="47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后端技术架构与实现</a:t>
            </a:r>
          </a:p>
        </p:txBody>
      </p:sp>
      <p:grpSp>
        <p:nvGrpSpPr>
          <p:cNvPr id="5" name="组合 4"/>
          <p:cNvGrpSpPr/>
          <p:nvPr/>
        </p:nvGrpSpPr>
        <p:grpSpPr>
          <a:xfrm>
            <a:off x="7774356" y="4202668"/>
            <a:ext cx="3589815" cy="2160031"/>
            <a:chOff x="7227621" y="3529568"/>
            <a:chExt cx="3589815" cy="2160031"/>
          </a:xfrm>
        </p:grpSpPr>
        <p:sp>
          <p:nvSpPr>
            <p:cNvPr id="6" name="任意多边形: 形状 7"/>
            <p:cNvSpPr/>
            <p:nvPr>
              <p:custDataLst>
                <p:tags r:id="rId23"/>
              </p:custDataLst>
            </p:nvPr>
          </p:nvSpPr>
          <p:spPr>
            <a:xfrm>
              <a:off x="7869874" y="4199966"/>
              <a:ext cx="2395935" cy="1401297"/>
            </a:xfrm>
            <a:custGeom>
              <a:avLst/>
              <a:gdLst>
                <a:gd name="connsiteX0" fmla="*/ 40614 w 2122577"/>
                <a:gd name="connsiteY0" fmla="*/ 1241420 h 1241420"/>
                <a:gd name="connsiteX1" fmla="*/ 9448 w 2122577"/>
                <a:gd name="connsiteY1" fmla="*/ 1020393 h 1241420"/>
                <a:gd name="connsiteX2" fmla="*/ 186032 w 2122577"/>
                <a:gd name="connsiteY2" fmla="*/ 730633 h 1241420"/>
                <a:gd name="connsiteX3" fmla="*/ 521102 w 2122577"/>
                <a:gd name="connsiteY3" fmla="*/ 401296 h 1241420"/>
                <a:gd name="connsiteX4" fmla="*/ 835008 w 2122577"/>
                <a:gd name="connsiteY4" fmla="*/ 46395 h 1241420"/>
                <a:gd name="connsiteX5" fmla="*/ 1888226 w 2122577"/>
                <a:gd name="connsiteY5" fmla="*/ 552344 h 1241420"/>
                <a:gd name="connsiteX6" fmla="*/ 2121207 w 2122577"/>
                <a:gd name="connsiteY6" fmla="*/ 918466 h 1241420"/>
                <a:gd name="connsiteX7" fmla="*/ 2019023 w 2122577"/>
                <a:gd name="connsiteY7" fmla="*/ 1241287 h 1241420"/>
                <a:gd name="connsiteX8" fmla="*/ 40614 w 2122577"/>
                <a:gd name="connsiteY8" fmla="*/ 1241420 h 12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577" h="1241420">
                  <a:moveTo>
                    <a:pt x="40614" y="1241420"/>
                  </a:moveTo>
                  <a:cubicBezTo>
                    <a:pt x="-20946" y="1241287"/>
                    <a:pt x="4390" y="1053721"/>
                    <a:pt x="9448" y="1020393"/>
                  </a:cubicBezTo>
                  <a:cubicBezTo>
                    <a:pt x="27964" y="899235"/>
                    <a:pt x="94754" y="810805"/>
                    <a:pt x="186032" y="730633"/>
                  </a:cubicBezTo>
                  <a:cubicBezTo>
                    <a:pt x="307418" y="624058"/>
                    <a:pt x="428148" y="535313"/>
                    <a:pt x="521102" y="401296"/>
                  </a:cubicBezTo>
                  <a:cubicBezTo>
                    <a:pt x="611180" y="271433"/>
                    <a:pt x="688809" y="122128"/>
                    <a:pt x="835008" y="46395"/>
                  </a:cubicBezTo>
                  <a:cubicBezTo>
                    <a:pt x="1231296" y="-159097"/>
                    <a:pt x="1587978" y="374112"/>
                    <a:pt x="1888226" y="552344"/>
                  </a:cubicBezTo>
                  <a:cubicBezTo>
                    <a:pt x="2025319" y="633725"/>
                    <a:pt x="2101176" y="760465"/>
                    <a:pt x="2121207" y="918466"/>
                  </a:cubicBezTo>
                  <a:cubicBezTo>
                    <a:pt x="2128265" y="974130"/>
                    <a:pt x="2110072" y="1241287"/>
                    <a:pt x="2019023" y="1241287"/>
                  </a:cubicBezTo>
                  <a:lnTo>
                    <a:pt x="40614" y="1241420"/>
                  </a:lnTo>
                  <a:close/>
                </a:path>
              </a:pathLst>
            </a:custGeom>
            <a:solidFill>
              <a:srgbClr val="ECF4FD"/>
            </a:solidFill>
            <a:ln w="9525" cap="flat">
              <a:noFill/>
              <a:prstDash val="solid"/>
              <a:miter/>
            </a:ln>
          </p:spPr>
          <p:txBody>
            <a:bodyPr rtlCol="0" anchor="ctr"/>
            <a:lstStyle/>
            <a:p>
              <a:endParaRPr lang="zh-CN" altLang="en-US"/>
            </a:p>
          </p:txBody>
        </p:sp>
        <p:grpSp>
          <p:nvGrpSpPr>
            <p:cNvPr id="7" name="草2"/>
            <p:cNvGrpSpPr/>
            <p:nvPr/>
          </p:nvGrpSpPr>
          <p:grpSpPr>
            <a:xfrm>
              <a:off x="10226019" y="5208451"/>
              <a:ext cx="548443" cy="481148"/>
              <a:chOff x="10293495" y="5016904"/>
              <a:chExt cx="485870" cy="426253"/>
            </a:xfrm>
          </p:grpSpPr>
          <p:sp>
            <p:nvSpPr>
              <p:cNvPr id="15" name="任意多边形: 形状 9"/>
              <p:cNvSpPr/>
              <p:nvPr>
                <p:custDataLst>
                  <p:tags r:id="rId58"/>
                </p:custDataLst>
              </p:nvPr>
            </p:nvSpPr>
            <p:spPr>
              <a:xfrm>
                <a:off x="10293495" y="5016906"/>
                <a:ext cx="485870" cy="426251"/>
              </a:xfrm>
              <a:custGeom>
                <a:avLst/>
                <a:gdLst>
                  <a:gd name="connsiteX0" fmla="*/ 78048 w 485870"/>
                  <a:gd name="connsiteY0" fmla="*/ 239571 h 426251"/>
                  <a:gd name="connsiteX1" fmla="*/ 0 w 485870"/>
                  <a:gd name="connsiteY1" fmla="*/ 351242 h 426251"/>
                  <a:gd name="connsiteX2" fmla="*/ 79695 w 485870"/>
                  <a:gd name="connsiteY2" fmla="*/ 412183 h 426251"/>
                  <a:gd name="connsiteX3" fmla="*/ 143503 w 485870"/>
                  <a:gd name="connsiteY3" fmla="*/ 345251 h 426251"/>
                  <a:gd name="connsiteX4" fmla="*/ 160629 w 485870"/>
                  <a:gd name="connsiteY4" fmla="*/ 317229 h 426251"/>
                  <a:gd name="connsiteX5" fmla="*/ 183670 w 485870"/>
                  <a:gd name="connsiteY5" fmla="*/ 245629 h 426251"/>
                  <a:gd name="connsiteX6" fmla="*/ 201482 w 485870"/>
                  <a:gd name="connsiteY6" fmla="*/ 189860 h 426251"/>
                  <a:gd name="connsiteX7" fmla="*/ 222256 w 485870"/>
                  <a:gd name="connsiteY7" fmla="*/ 180450 h 426251"/>
                  <a:gd name="connsiteX8" fmla="*/ 251746 w 485870"/>
                  <a:gd name="connsiteY8" fmla="*/ 158685 h 426251"/>
                  <a:gd name="connsiteX9" fmla="*/ 248526 w 485870"/>
                  <a:gd name="connsiteY9" fmla="*/ 136844 h 426251"/>
                  <a:gd name="connsiteX10" fmla="*/ 245068 w 485870"/>
                  <a:gd name="connsiteY10" fmla="*/ 125005 h 426251"/>
                  <a:gd name="connsiteX11" fmla="*/ 269357 w 485870"/>
                  <a:gd name="connsiteY11" fmla="*/ 81371 h 426251"/>
                  <a:gd name="connsiteX12" fmla="*/ 279206 w 485870"/>
                  <a:gd name="connsiteY12" fmla="*/ 76256 h 426251"/>
                  <a:gd name="connsiteX13" fmla="*/ 303381 w 485870"/>
                  <a:gd name="connsiteY13" fmla="*/ 57949 h 426251"/>
                  <a:gd name="connsiteX14" fmla="*/ 296208 w 485870"/>
                  <a:gd name="connsiteY14" fmla="*/ 19563 h 426251"/>
                  <a:gd name="connsiteX15" fmla="*/ 258766 w 485870"/>
                  <a:gd name="connsiteY15" fmla="*/ 2266 h 426251"/>
                  <a:gd name="connsiteX16" fmla="*/ 185937 w 485870"/>
                  <a:gd name="connsiteY16" fmla="*/ 11686 h 426251"/>
                  <a:gd name="connsiteX17" fmla="*/ 130883 w 485870"/>
                  <a:gd name="connsiteY17" fmla="*/ 99535 h 426251"/>
                  <a:gd name="connsiteX18" fmla="*/ 99184 w 485870"/>
                  <a:gd name="connsiteY18" fmla="*/ 159361 h 426251"/>
                  <a:gd name="connsiteX19" fmla="*/ 90811 w 485870"/>
                  <a:gd name="connsiteY19" fmla="*/ 164343 h 426251"/>
                  <a:gd name="connsiteX20" fmla="*/ 59865 w 485870"/>
                  <a:gd name="connsiteY20" fmla="*/ 199900 h 426251"/>
                  <a:gd name="connsiteX21" fmla="*/ 78048 w 485870"/>
                  <a:gd name="connsiteY21" fmla="*/ 239571 h 426251"/>
                  <a:gd name="connsiteX22" fmla="*/ 317897 w 485870"/>
                  <a:gd name="connsiteY22" fmla="*/ 238104 h 426251"/>
                  <a:gd name="connsiteX23" fmla="*/ 153390 w 485870"/>
                  <a:gd name="connsiteY23" fmla="*/ 370855 h 426251"/>
                  <a:gd name="connsiteX24" fmla="*/ 229800 w 485870"/>
                  <a:gd name="connsiteY24" fmla="*/ 426252 h 426251"/>
                  <a:gd name="connsiteX25" fmla="*/ 345148 w 485870"/>
                  <a:gd name="connsiteY25" fmla="*/ 345480 h 426251"/>
                  <a:gd name="connsiteX26" fmla="*/ 345729 w 485870"/>
                  <a:gd name="connsiteY26" fmla="*/ 311390 h 426251"/>
                  <a:gd name="connsiteX27" fmla="*/ 351091 w 485870"/>
                  <a:gd name="connsiteY27" fmla="*/ 270737 h 426251"/>
                  <a:gd name="connsiteX28" fmla="*/ 379781 w 485870"/>
                  <a:gd name="connsiteY28" fmla="*/ 254973 h 426251"/>
                  <a:gd name="connsiteX29" fmla="*/ 419462 w 485870"/>
                  <a:gd name="connsiteY29" fmla="*/ 248144 h 426251"/>
                  <a:gd name="connsiteX30" fmla="*/ 433797 w 485870"/>
                  <a:gd name="connsiteY30" fmla="*/ 235990 h 426251"/>
                  <a:gd name="connsiteX31" fmla="*/ 448323 w 485870"/>
                  <a:gd name="connsiteY31" fmla="*/ 187117 h 426251"/>
                  <a:gd name="connsiteX32" fmla="*/ 450247 w 485870"/>
                  <a:gd name="connsiteY32" fmla="*/ 169201 h 426251"/>
                  <a:gd name="connsiteX33" fmla="*/ 485870 w 485870"/>
                  <a:gd name="connsiteY33" fmla="*/ 100002 h 426251"/>
                  <a:gd name="connsiteX34" fmla="*/ 362312 w 485870"/>
                  <a:gd name="connsiteY34" fmla="*/ 139854 h 426251"/>
                  <a:gd name="connsiteX35" fmla="*/ 334013 w 485870"/>
                  <a:gd name="connsiteY35" fmla="*/ 188146 h 426251"/>
                  <a:gd name="connsiteX36" fmla="*/ 331022 w 485870"/>
                  <a:gd name="connsiteY36" fmla="*/ 200033 h 426251"/>
                  <a:gd name="connsiteX37" fmla="*/ 317897 w 485870"/>
                  <a:gd name="connsiteY37" fmla="*/ 238104 h 42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85870" h="426251">
                    <a:moveTo>
                      <a:pt x="78048" y="239571"/>
                    </a:moveTo>
                    <a:cubicBezTo>
                      <a:pt x="119977" y="280005"/>
                      <a:pt x="0" y="351242"/>
                      <a:pt x="0" y="351242"/>
                    </a:cubicBezTo>
                    <a:lnTo>
                      <a:pt x="79695" y="412183"/>
                    </a:lnTo>
                    <a:cubicBezTo>
                      <a:pt x="149742" y="396620"/>
                      <a:pt x="143503" y="345251"/>
                      <a:pt x="143503" y="345251"/>
                    </a:cubicBezTo>
                    <a:cubicBezTo>
                      <a:pt x="141951" y="332812"/>
                      <a:pt x="160629" y="317229"/>
                      <a:pt x="160629" y="317229"/>
                    </a:cubicBezTo>
                    <a:cubicBezTo>
                      <a:pt x="210388" y="289216"/>
                      <a:pt x="183670" y="245629"/>
                      <a:pt x="183670" y="245629"/>
                    </a:cubicBezTo>
                    <a:cubicBezTo>
                      <a:pt x="172136" y="226884"/>
                      <a:pt x="187004" y="201548"/>
                      <a:pt x="201482" y="189860"/>
                    </a:cubicBezTo>
                    <a:cubicBezTo>
                      <a:pt x="206902" y="185479"/>
                      <a:pt x="214541" y="182974"/>
                      <a:pt x="222256" y="180450"/>
                    </a:cubicBezTo>
                    <a:cubicBezTo>
                      <a:pt x="235144" y="176230"/>
                      <a:pt x="248269" y="171925"/>
                      <a:pt x="251746" y="158685"/>
                    </a:cubicBezTo>
                    <a:cubicBezTo>
                      <a:pt x="253594" y="151379"/>
                      <a:pt x="251069" y="144150"/>
                      <a:pt x="248526" y="136844"/>
                    </a:cubicBezTo>
                    <a:cubicBezTo>
                      <a:pt x="247155" y="132929"/>
                      <a:pt x="245783" y="128986"/>
                      <a:pt x="245068" y="125005"/>
                    </a:cubicBezTo>
                    <a:cubicBezTo>
                      <a:pt x="241802" y="106593"/>
                      <a:pt x="254108" y="90277"/>
                      <a:pt x="269357" y="81371"/>
                    </a:cubicBezTo>
                    <a:cubicBezTo>
                      <a:pt x="272510" y="79542"/>
                      <a:pt x="275854" y="77903"/>
                      <a:pt x="279206" y="76256"/>
                    </a:cubicBezTo>
                    <a:cubicBezTo>
                      <a:pt x="288712" y="71598"/>
                      <a:pt x="298247" y="66921"/>
                      <a:pt x="303381" y="57949"/>
                    </a:cubicBezTo>
                    <a:cubicBezTo>
                      <a:pt x="310324" y="45814"/>
                      <a:pt x="305981" y="29564"/>
                      <a:pt x="296208" y="19563"/>
                    </a:cubicBezTo>
                    <a:cubicBezTo>
                      <a:pt x="286436" y="9571"/>
                      <a:pt x="272501" y="4809"/>
                      <a:pt x="258766" y="2266"/>
                    </a:cubicBezTo>
                    <a:cubicBezTo>
                      <a:pt x="234210" y="-2278"/>
                      <a:pt x="207807" y="-401"/>
                      <a:pt x="185937" y="11686"/>
                    </a:cubicBezTo>
                    <a:cubicBezTo>
                      <a:pt x="154657" y="28964"/>
                      <a:pt x="137274" y="64378"/>
                      <a:pt x="130883" y="99535"/>
                    </a:cubicBezTo>
                    <a:cubicBezTo>
                      <a:pt x="126121" y="125824"/>
                      <a:pt x="122711" y="144598"/>
                      <a:pt x="99184" y="159361"/>
                    </a:cubicBezTo>
                    <a:cubicBezTo>
                      <a:pt x="96460" y="161066"/>
                      <a:pt x="93640" y="162695"/>
                      <a:pt x="90811" y="164343"/>
                    </a:cubicBezTo>
                    <a:cubicBezTo>
                      <a:pt x="76362" y="172706"/>
                      <a:pt x="61722" y="181193"/>
                      <a:pt x="59865" y="199900"/>
                    </a:cubicBezTo>
                    <a:cubicBezTo>
                      <a:pt x="58483" y="214568"/>
                      <a:pt x="67837" y="229713"/>
                      <a:pt x="78048" y="239571"/>
                    </a:cubicBezTo>
                    <a:close/>
                    <a:moveTo>
                      <a:pt x="317897" y="238104"/>
                    </a:moveTo>
                    <a:cubicBezTo>
                      <a:pt x="263099" y="244334"/>
                      <a:pt x="153390" y="370855"/>
                      <a:pt x="153390" y="370855"/>
                    </a:cubicBezTo>
                    <a:lnTo>
                      <a:pt x="229800" y="426252"/>
                    </a:lnTo>
                    <a:cubicBezTo>
                      <a:pt x="260547" y="420280"/>
                      <a:pt x="334499" y="377008"/>
                      <a:pt x="345148" y="345480"/>
                    </a:cubicBezTo>
                    <a:cubicBezTo>
                      <a:pt x="348501" y="335507"/>
                      <a:pt x="347110" y="323353"/>
                      <a:pt x="345729" y="311390"/>
                    </a:cubicBezTo>
                    <a:cubicBezTo>
                      <a:pt x="343938" y="295778"/>
                      <a:pt x="342176" y="280472"/>
                      <a:pt x="351091" y="270737"/>
                    </a:cubicBezTo>
                    <a:cubicBezTo>
                      <a:pt x="358321" y="262841"/>
                      <a:pt x="369856" y="258269"/>
                      <a:pt x="379781" y="254973"/>
                    </a:cubicBezTo>
                    <a:cubicBezTo>
                      <a:pt x="384924" y="253259"/>
                      <a:pt x="414652" y="243467"/>
                      <a:pt x="419462" y="248144"/>
                    </a:cubicBezTo>
                    <a:cubicBezTo>
                      <a:pt x="394925" y="224341"/>
                      <a:pt x="433797" y="235990"/>
                      <a:pt x="433797" y="235990"/>
                    </a:cubicBezTo>
                    <a:cubicBezTo>
                      <a:pt x="445341" y="230113"/>
                      <a:pt x="447027" y="205748"/>
                      <a:pt x="448323" y="187117"/>
                    </a:cubicBezTo>
                    <a:cubicBezTo>
                      <a:pt x="448828" y="179745"/>
                      <a:pt x="449275" y="173277"/>
                      <a:pt x="450247" y="169201"/>
                    </a:cubicBezTo>
                    <a:cubicBezTo>
                      <a:pt x="452476" y="160114"/>
                      <a:pt x="475316" y="97773"/>
                      <a:pt x="485870" y="100002"/>
                    </a:cubicBezTo>
                    <a:cubicBezTo>
                      <a:pt x="440226" y="90629"/>
                      <a:pt x="395344" y="108422"/>
                      <a:pt x="362312" y="139854"/>
                    </a:cubicBezTo>
                    <a:cubicBezTo>
                      <a:pt x="348234" y="153256"/>
                      <a:pt x="340271" y="170001"/>
                      <a:pt x="334013" y="188146"/>
                    </a:cubicBezTo>
                    <a:cubicBezTo>
                      <a:pt x="333356" y="190032"/>
                      <a:pt x="332318" y="194499"/>
                      <a:pt x="331022" y="200033"/>
                    </a:cubicBezTo>
                    <a:cubicBezTo>
                      <a:pt x="327546" y="214959"/>
                      <a:pt x="322259" y="237619"/>
                      <a:pt x="317897" y="238104"/>
                    </a:cubicBezTo>
                    <a:close/>
                  </a:path>
                </a:pathLst>
              </a:custGeom>
              <a:solidFill>
                <a:schemeClr val="accent1">
                  <a:lumMod val="40000"/>
                  <a:lumOff val="60000"/>
                </a:schemeClr>
              </a:solidFill>
              <a:ln w="9525" cap="flat">
                <a:noFill/>
                <a:prstDash val="solid"/>
                <a:miter/>
              </a:ln>
            </p:spPr>
            <p:txBody>
              <a:bodyPr rtlCol="0" anchor="ctr"/>
              <a:lstStyle/>
              <a:p>
                <a:endParaRPr lang="zh-CN" altLang="en-US"/>
              </a:p>
            </p:txBody>
          </p:sp>
          <p:sp>
            <p:nvSpPr>
              <p:cNvPr id="16" name="任意多边形: 形状 10"/>
              <p:cNvSpPr/>
              <p:nvPr>
                <p:custDataLst>
                  <p:tags r:id="rId59"/>
                </p:custDataLst>
              </p:nvPr>
            </p:nvSpPr>
            <p:spPr>
              <a:xfrm>
                <a:off x="10334928" y="5016904"/>
                <a:ext cx="444436" cy="388696"/>
              </a:xfrm>
              <a:custGeom>
                <a:avLst/>
                <a:gdLst>
                  <a:gd name="connsiteX0" fmla="*/ 281502 w 444436"/>
                  <a:gd name="connsiteY0" fmla="*/ 0 h 388696"/>
                  <a:gd name="connsiteX1" fmla="*/ 235210 w 444436"/>
                  <a:gd name="connsiteY1" fmla="*/ 37643 h 388696"/>
                  <a:gd name="connsiteX2" fmla="*/ 198187 w 444436"/>
                  <a:gd name="connsiteY2" fmla="*/ 55455 h 388696"/>
                  <a:gd name="connsiteX3" fmla="*/ 182166 w 444436"/>
                  <a:gd name="connsiteY3" fmla="*/ 101813 h 388696"/>
                  <a:gd name="connsiteX4" fmla="*/ 164354 w 444436"/>
                  <a:gd name="connsiteY4" fmla="*/ 125768 h 388696"/>
                  <a:gd name="connsiteX5" fmla="*/ 102565 w 444436"/>
                  <a:gd name="connsiteY5" fmla="*/ 208140 h 388696"/>
                  <a:gd name="connsiteX6" fmla="*/ 0 w 444436"/>
                  <a:gd name="connsiteY6" fmla="*/ 383038 h 388696"/>
                  <a:gd name="connsiteX7" fmla="*/ 444437 w 444436"/>
                  <a:gd name="connsiteY7" fmla="*/ 100003 h 388696"/>
                  <a:gd name="connsiteX8" fmla="*/ 350529 w 444436"/>
                  <a:gd name="connsiteY8" fmla="*/ 187100 h 388696"/>
                  <a:gd name="connsiteX9" fmla="*/ 327508 w 444436"/>
                  <a:gd name="connsiteY9" fmla="*/ 241068 h 388696"/>
                  <a:gd name="connsiteX10" fmla="*/ 272739 w 444436"/>
                  <a:gd name="connsiteY10" fmla="*/ 271834 h 388696"/>
                  <a:gd name="connsiteX11" fmla="*/ 185919 w 444436"/>
                  <a:gd name="connsiteY11" fmla="*/ 388696 h 388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436" h="388696">
                    <a:moveTo>
                      <a:pt x="281502" y="0"/>
                    </a:moveTo>
                    <a:cubicBezTo>
                      <a:pt x="271482" y="19460"/>
                      <a:pt x="254784" y="29432"/>
                      <a:pt x="235210" y="37643"/>
                    </a:cubicBezTo>
                    <a:cubicBezTo>
                      <a:pt x="222952" y="42834"/>
                      <a:pt x="208502" y="46549"/>
                      <a:pt x="198187" y="55455"/>
                    </a:cubicBezTo>
                    <a:cubicBezTo>
                      <a:pt x="183471" y="68437"/>
                      <a:pt x="187795" y="84401"/>
                      <a:pt x="182166" y="101813"/>
                    </a:cubicBezTo>
                    <a:cubicBezTo>
                      <a:pt x="179003" y="111452"/>
                      <a:pt x="173260" y="120596"/>
                      <a:pt x="164354" y="125768"/>
                    </a:cubicBezTo>
                    <a:cubicBezTo>
                      <a:pt x="129112" y="146647"/>
                      <a:pt x="107775" y="164992"/>
                      <a:pt x="102565" y="208140"/>
                    </a:cubicBezTo>
                    <a:cubicBezTo>
                      <a:pt x="95241" y="269005"/>
                      <a:pt x="65208" y="356949"/>
                      <a:pt x="0" y="383038"/>
                    </a:cubicBezTo>
                    <a:moveTo>
                      <a:pt x="444437" y="100003"/>
                    </a:moveTo>
                    <a:cubicBezTo>
                      <a:pt x="402664" y="115173"/>
                      <a:pt x="368796" y="146585"/>
                      <a:pt x="350529" y="187100"/>
                    </a:cubicBezTo>
                    <a:cubicBezTo>
                      <a:pt x="342452" y="205359"/>
                      <a:pt x="342205" y="226524"/>
                      <a:pt x="327508" y="241068"/>
                    </a:cubicBezTo>
                    <a:cubicBezTo>
                      <a:pt x="312811" y="255603"/>
                      <a:pt x="290636" y="261528"/>
                      <a:pt x="272739" y="271834"/>
                    </a:cubicBezTo>
                    <a:cubicBezTo>
                      <a:pt x="239840" y="290798"/>
                      <a:pt x="192834" y="352425"/>
                      <a:pt x="185919" y="388696"/>
                    </a:cubicBezTo>
                  </a:path>
                </a:pathLst>
              </a:custGeom>
              <a:noFill/>
              <a:ln w="1667" cap="flat">
                <a:solidFill>
                  <a:srgbClr val="FFFFFF"/>
                </a:solidFill>
                <a:prstDash val="solid"/>
                <a:miter/>
              </a:ln>
            </p:spPr>
            <p:txBody>
              <a:bodyPr rtlCol="0" anchor="ctr"/>
              <a:lstStyle/>
              <a:p>
                <a:endParaRPr lang="zh-CN" altLang="en-US"/>
              </a:p>
            </p:txBody>
          </p:sp>
        </p:grpSp>
        <p:grpSp>
          <p:nvGrpSpPr>
            <p:cNvPr id="17" name="草1"/>
            <p:cNvGrpSpPr/>
            <p:nvPr/>
          </p:nvGrpSpPr>
          <p:grpSpPr>
            <a:xfrm>
              <a:off x="7279875" y="4990945"/>
              <a:ext cx="574977" cy="648014"/>
              <a:chOff x="7683483" y="4824214"/>
              <a:chExt cx="509377" cy="574081"/>
            </a:xfrm>
          </p:grpSpPr>
          <p:sp>
            <p:nvSpPr>
              <p:cNvPr id="18" name="任意多边形: 形状 12"/>
              <p:cNvSpPr/>
              <p:nvPr>
                <p:custDataLst>
                  <p:tags r:id="rId56"/>
                </p:custDataLst>
              </p:nvPr>
            </p:nvSpPr>
            <p:spPr>
              <a:xfrm>
                <a:off x="7683483" y="4844292"/>
                <a:ext cx="509377" cy="554003"/>
              </a:xfrm>
              <a:custGeom>
                <a:avLst/>
                <a:gdLst>
                  <a:gd name="connsiteX0" fmla="*/ 431873 w 509377"/>
                  <a:gd name="connsiteY0" fmla="*/ 334424 h 554003"/>
                  <a:gd name="connsiteX1" fmla="*/ 509378 w 509377"/>
                  <a:gd name="connsiteY1" fmla="*/ 540649 h 554003"/>
                  <a:gd name="connsiteX2" fmla="*/ 382962 w 509377"/>
                  <a:gd name="connsiteY2" fmla="*/ 541516 h 554003"/>
                  <a:gd name="connsiteX3" fmla="*/ 371075 w 509377"/>
                  <a:gd name="connsiteY3" fmla="*/ 535325 h 554003"/>
                  <a:gd name="connsiteX4" fmla="*/ 281273 w 509377"/>
                  <a:gd name="connsiteY4" fmla="*/ 554003 h 554003"/>
                  <a:gd name="connsiteX5" fmla="*/ 193624 w 509377"/>
                  <a:gd name="connsiteY5" fmla="*/ 508341 h 554003"/>
                  <a:gd name="connsiteX6" fmla="*/ 187471 w 509377"/>
                  <a:gd name="connsiteY6" fmla="*/ 471184 h 554003"/>
                  <a:gd name="connsiteX7" fmla="*/ 175031 w 509377"/>
                  <a:gd name="connsiteY7" fmla="*/ 427616 h 554003"/>
                  <a:gd name="connsiteX8" fmla="*/ 141122 w 509377"/>
                  <a:gd name="connsiteY8" fmla="*/ 415015 h 554003"/>
                  <a:gd name="connsiteX9" fmla="*/ 96593 w 509377"/>
                  <a:gd name="connsiteY9" fmla="*/ 413967 h 554003"/>
                  <a:gd name="connsiteX10" fmla="*/ 78943 w 509377"/>
                  <a:gd name="connsiteY10" fmla="*/ 403013 h 554003"/>
                  <a:gd name="connsiteX11" fmla="*/ 55169 w 509377"/>
                  <a:gd name="connsiteY11" fmla="*/ 351969 h 554003"/>
                  <a:gd name="connsiteX12" fmla="*/ 50130 w 509377"/>
                  <a:gd name="connsiteY12" fmla="*/ 332614 h 554003"/>
                  <a:gd name="connsiteX13" fmla="*/ 0 w 509377"/>
                  <a:gd name="connsiteY13" fmla="*/ 262729 h 554003"/>
                  <a:gd name="connsiteX14" fmla="*/ 141503 w 509377"/>
                  <a:gd name="connsiteY14" fmla="*/ 286313 h 554003"/>
                  <a:gd name="connsiteX15" fmla="*/ 180270 w 509377"/>
                  <a:gd name="connsiteY15" fmla="*/ 334509 h 554003"/>
                  <a:gd name="connsiteX16" fmla="*/ 185376 w 509377"/>
                  <a:gd name="connsiteY16" fmla="*/ 346720 h 554003"/>
                  <a:gd name="connsiteX17" fmla="*/ 205931 w 509377"/>
                  <a:gd name="connsiteY17" fmla="*/ 386516 h 554003"/>
                  <a:gd name="connsiteX18" fmla="*/ 322193 w 509377"/>
                  <a:gd name="connsiteY18" fmla="*/ 468412 h 554003"/>
                  <a:gd name="connsiteX19" fmla="*/ 324545 w 509377"/>
                  <a:gd name="connsiteY19" fmla="*/ 443685 h 554003"/>
                  <a:gd name="connsiteX20" fmla="*/ 311629 w 509377"/>
                  <a:gd name="connsiteY20" fmla="*/ 405375 h 554003"/>
                  <a:gd name="connsiteX21" fmla="*/ 303467 w 509377"/>
                  <a:gd name="connsiteY21" fmla="*/ 313068 h 554003"/>
                  <a:gd name="connsiteX22" fmla="*/ 297256 w 509377"/>
                  <a:gd name="connsiteY22" fmla="*/ 241202 h 554003"/>
                  <a:gd name="connsiteX23" fmla="*/ 274844 w 509377"/>
                  <a:gd name="connsiteY23" fmla="*/ 224172 h 554003"/>
                  <a:gd name="connsiteX24" fmla="*/ 245421 w 509377"/>
                  <a:gd name="connsiteY24" fmla="*/ 189996 h 554003"/>
                  <a:gd name="connsiteX25" fmla="*/ 255175 w 509377"/>
                  <a:gd name="connsiteY25" fmla="*/ 164536 h 554003"/>
                  <a:gd name="connsiteX26" fmla="*/ 262480 w 509377"/>
                  <a:gd name="connsiteY26" fmla="*/ 151353 h 554003"/>
                  <a:gd name="connsiteX27" fmla="*/ 245221 w 509377"/>
                  <a:gd name="connsiteY27" fmla="*/ 92288 h 554003"/>
                  <a:gd name="connsiteX28" fmla="*/ 234744 w 509377"/>
                  <a:gd name="connsiteY28" fmla="*/ 83411 h 554003"/>
                  <a:gd name="connsiteX29" fmla="*/ 210712 w 509377"/>
                  <a:gd name="connsiteY29" fmla="*/ 54855 h 554003"/>
                  <a:gd name="connsiteX30" fmla="*/ 229819 w 509377"/>
                  <a:gd name="connsiteY30" fmla="*/ 10707 h 554003"/>
                  <a:gd name="connsiteX31" fmla="*/ 279511 w 509377"/>
                  <a:gd name="connsiteY31" fmla="*/ 134 h 554003"/>
                  <a:gd name="connsiteX32" fmla="*/ 364446 w 509377"/>
                  <a:gd name="connsiteY32" fmla="*/ 31214 h 554003"/>
                  <a:gd name="connsiteX33" fmla="*/ 406613 w 509377"/>
                  <a:gd name="connsiteY33" fmla="*/ 151772 h 554003"/>
                  <a:gd name="connsiteX34" fmla="*/ 428377 w 509377"/>
                  <a:gd name="connsiteY34" fmla="*/ 232325 h 554003"/>
                  <a:gd name="connsiteX35" fmla="*/ 437274 w 509377"/>
                  <a:gd name="connsiteY35" fmla="*/ 240783 h 554003"/>
                  <a:gd name="connsiteX36" fmla="*/ 464534 w 509377"/>
                  <a:gd name="connsiteY36" fmla="*/ 291742 h 554003"/>
                  <a:gd name="connsiteX37" fmla="*/ 431883 w 509377"/>
                  <a:gd name="connsiteY37" fmla="*/ 334424 h 55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9377" h="554003">
                    <a:moveTo>
                      <a:pt x="431873" y="334424"/>
                    </a:moveTo>
                    <a:cubicBezTo>
                      <a:pt x="370475" y="371552"/>
                      <a:pt x="509378" y="540649"/>
                      <a:pt x="509378" y="540649"/>
                    </a:cubicBezTo>
                    <a:lnTo>
                      <a:pt x="382962" y="541516"/>
                    </a:lnTo>
                    <a:cubicBezTo>
                      <a:pt x="378724" y="539506"/>
                      <a:pt x="374771" y="537449"/>
                      <a:pt x="371075" y="535325"/>
                    </a:cubicBezTo>
                    <a:lnTo>
                      <a:pt x="281273" y="554003"/>
                    </a:lnTo>
                    <a:cubicBezTo>
                      <a:pt x="246764" y="552556"/>
                      <a:pt x="210312" y="541088"/>
                      <a:pt x="193624" y="508341"/>
                    </a:cubicBezTo>
                    <a:cubicBezTo>
                      <a:pt x="188328" y="497987"/>
                      <a:pt x="187900" y="484480"/>
                      <a:pt x="187471" y="471184"/>
                    </a:cubicBezTo>
                    <a:cubicBezTo>
                      <a:pt x="186919" y="453819"/>
                      <a:pt x="186376" y="436808"/>
                      <a:pt x="175031" y="427616"/>
                    </a:cubicBezTo>
                    <a:cubicBezTo>
                      <a:pt x="165840" y="420158"/>
                      <a:pt x="152505" y="417015"/>
                      <a:pt x="141122" y="415015"/>
                    </a:cubicBezTo>
                    <a:cubicBezTo>
                      <a:pt x="135160" y="413967"/>
                      <a:pt x="101051" y="408090"/>
                      <a:pt x="96593" y="413967"/>
                    </a:cubicBezTo>
                    <a:cubicBezTo>
                      <a:pt x="119548" y="384001"/>
                      <a:pt x="78943" y="403013"/>
                      <a:pt x="78943" y="403013"/>
                    </a:cubicBezTo>
                    <a:cubicBezTo>
                      <a:pt x="65380" y="398422"/>
                      <a:pt x="59607" y="372114"/>
                      <a:pt x="55169" y="351969"/>
                    </a:cubicBezTo>
                    <a:cubicBezTo>
                      <a:pt x="53416" y="343958"/>
                      <a:pt x="51864" y="336929"/>
                      <a:pt x="50130" y="332614"/>
                    </a:cubicBezTo>
                    <a:cubicBezTo>
                      <a:pt x="46301" y="323089"/>
                      <a:pt x="11125" y="258662"/>
                      <a:pt x="0" y="262729"/>
                    </a:cubicBezTo>
                    <a:cubicBezTo>
                      <a:pt x="48311" y="245117"/>
                      <a:pt x="100298" y="257366"/>
                      <a:pt x="141503" y="286313"/>
                    </a:cubicBezTo>
                    <a:cubicBezTo>
                      <a:pt x="159048" y="298667"/>
                      <a:pt x="170459" y="315678"/>
                      <a:pt x="180270" y="334509"/>
                    </a:cubicBezTo>
                    <a:cubicBezTo>
                      <a:pt x="181270" y="336443"/>
                      <a:pt x="183099" y="341034"/>
                      <a:pt x="185376" y="346720"/>
                    </a:cubicBezTo>
                    <a:cubicBezTo>
                      <a:pt x="191576" y="362218"/>
                      <a:pt x="201044" y="385878"/>
                      <a:pt x="205931" y="386516"/>
                    </a:cubicBezTo>
                    <a:cubicBezTo>
                      <a:pt x="211550" y="387249"/>
                      <a:pt x="270300" y="429988"/>
                      <a:pt x="322193" y="468412"/>
                    </a:cubicBezTo>
                    <a:cubicBezTo>
                      <a:pt x="320916" y="453839"/>
                      <a:pt x="324545" y="443685"/>
                      <a:pt x="324545" y="443685"/>
                    </a:cubicBezTo>
                    <a:cubicBezTo>
                      <a:pt x="329822" y="429169"/>
                      <a:pt x="311629" y="405375"/>
                      <a:pt x="311629" y="405375"/>
                    </a:cubicBezTo>
                    <a:cubicBezTo>
                      <a:pt x="259451" y="358131"/>
                      <a:pt x="303467" y="313068"/>
                      <a:pt x="303467" y="313068"/>
                    </a:cubicBezTo>
                    <a:cubicBezTo>
                      <a:pt x="322412" y="293704"/>
                      <a:pt x="311391" y="259233"/>
                      <a:pt x="297256" y="241202"/>
                    </a:cubicBezTo>
                    <a:cubicBezTo>
                      <a:pt x="291941" y="234430"/>
                      <a:pt x="283445" y="229334"/>
                      <a:pt x="274844" y="224172"/>
                    </a:cubicBezTo>
                    <a:cubicBezTo>
                      <a:pt x="260547" y="215580"/>
                      <a:pt x="245983" y="206836"/>
                      <a:pt x="245421" y="189996"/>
                    </a:cubicBezTo>
                    <a:cubicBezTo>
                      <a:pt x="245107" y="180738"/>
                      <a:pt x="250117" y="172680"/>
                      <a:pt x="255175" y="164536"/>
                    </a:cubicBezTo>
                    <a:cubicBezTo>
                      <a:pt x="257861" y="160230"/>
                      <a:pt x="260547" y="155897"/>
                      <a:pt x="262480" y="151353"/>
                    </a:cubicBezTo>
                    <a:cubicBezTo>
                      <a:pt x="271443" y="130131"/>
                      <a:pt x="261118" y="107090"/>
                      <a:pt x="245221" y="92288"/>
                    </a:cubicBezTo>
                    <a:cubicBezTo>
                      <a:pt x="241925" y="89212"/>
                      <a:pt x="238335" y="86316"/>
                      <a:pt x="234744" y="83411"/>
                    </a:cubicBezTo>
                    <a:cubicBezTo>
                      <a:pt x="224600" y="75220"/>
                      <a:pt x="214427" y="67009"/>
                      <a:pt x="210712" y="54855"/>
                    </a:cubicBezTo>
                    <a:cubicBezTo>
                      <a:pt x="205683" y="38406"/>
                      <a:pt x="215370" y="20060"/>
                      <a:pt x="229819" y="10707"/>
                    </a:cubicBezTo>
                    <a:cubicBezTo>
                      <a:pt x="244269" y="1363"/>
                      <a:pt x="262319" y="-580"/>
                      <a:pt x="279511" y="134"/>
                    </a:cubicBezTo>
                    <a:cubicBezTo>
                      <a:pt x="310210" y="1382"/>
                      <a:pt x="341376" y="10774"/>
                      <a:pt x="364446" y="31214"/>
                    </a:cubicBezTo>
                    <a:cubicBezTo>
                      <a:pt x="397307" y="60494"/>
                      <a:pt x="408527" y="107805"/>
                      <a:pt x="406613" y="151772"/>
                    </a:cubicBezTo>
                    <a:cubicBezTo>
                      <a:pt x="405165" y="184652"/>
                      <a:pt x="404136" y="208141"/>
                      <a:pt x="428377" y="232325"/>
                    </a:cubicBezTo>
                    <a:cubicBezTo>
                      <a:pt x="431235" y="235183"/>
                      <a:pt x="434254" y="237983"/>
                      <a:pt x="437274" y="240783"/>
                    </a:cubicBezTo>
                    <a:cubicBezTo>
                      <a:pt x="452314" y="254756"/>
                      <a:pt x="467506" y="268863"/>
                      <a:pt x="464534" y="291742"/>
                    </a:cubicBezTo>
                    <a:cubicBezTo>
                      <a:pt x="462220" y="309735"/>
                      <a:pt x="446837" y="325384"/>
                      <a:pt x="431883" y="334424"/>
                    </a:cubicBezTo>
                    <a:close/>
                  </a:path>
                </a:pathLst>
              </a:custGeom>
              <a:solidFill>
                <a:schemeClr val="accent1">
                  <a:lumMod val="40000"/>
                  <a:lumOff val="60000"/>
                </a:schemeClr>
              </a:solidFill>
              <a:ln w="9525" cap="flat">
                <a:noFill/>
                <a:prstDash val="solid"/>
                <a:miter/>
              </a:ln>
            </p:spPr>
            <p:txBody>
              <a:bodyPr rtlCol="0" anchor="ctr"/>
              <a:lstStyle/>
              <a:p>
                <a:endParaRPr lang="zh-CN" altLang="en-US" dirty="0"/>
              </a:p>
            </p:txBody>
          </p:sp>
          <p:sp>
            <p:nvSpPr>
              <p:cNvPr id="19" name="任意多边形: 形状 13"/>
              <p:cNvSpPr/>
              <p:nvPr>
                <p:custDataLst>
                  <p:tags r:id="rId57"/>
                </p:custDataLst>
              </p:nvPr>
            </p:nvSpPr>
            <p:spPr>
              <a:xfrm>
                <a:off x="7683483" y="4824214"/>
                <a:ext cx="424586" cy="537705"/>
              </a:xfrm>
              <a:custGeom>
                <a:avLst/>
                <a:gdLst>
                  <a:gd name="connsiteX0" fmla="*/ 203054 w 424586"/>
                  <a:gd name="connsiteY0" fmla="*/ 0 h 537705"/>
                  <a:gd name="connsiteX1" fmla="*/ 248412 w 424586"/>
                  <a:gd name="connsiteY1" fmla="*/ 57883 h 537705"/>
                  <a:gd name="connsiteX2" fmla="*/ 288017 w 424586"/>
                  <a:gd name="connsiteY2" fmla="*/ 89430 h 537705"/>
                  <a:gd name="connsiteX3" fmla="*/ 294694 w 424586"/>
                  <a:gd name="connsiteY3" fmla="*/ 149542 h 537705"/>
                  <a:gd name="connsiteX4" fmla="*/ 309391 w 424586"/>
                  <a:gd name="connsiteY4" fmla="*/ 183156 h 537705"/>
                  <a:gd name="connsiteX5" fmla="*/ 361150 w 424586"/>
                  <a:gd name="connsiteY5" fmla="*/ 298933 h 537705"/>
                  <a:gd name="connsiteX6" fmla="*/ 424586 w 424586"/>
                  <a:gd name="connsiteY6" fmla="*/ 537705 h 537705"/>
                  <a:gd name="connsiteX7" fmla="*/ 0 w 424586"/>
                  <a:gd name="connsiteY7" fmla="*/ 282807 h 537705"/>
                  <a:gd name="connsiteX8" fmla="*/ 116719 w 424586"/>
                  <a:gd name="connsiteY8" fmla="*/ 362798 h 537705"/>
                  <a:gd name="connsiteX9" fmla="*/ 150628 w 424586"/>
                  <a:gd name="connsiteY9" fmla="*/ 418062 h 537705"/>
                  <a:gd name="connsiteX10" fmla="*/ 215484 w 424586"/>
                  <a:gd name="connsiteY10" fmla="*/ 442836 h 537705"/>
                  <a:gd name="connsiteX11" fmla="*/ 294494 w 424586"/>
                  <a:gd name="connsiteY11" fmla="*/ 535962 h 53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586" h="537705">
                    <a:moveTo>
                      <a:pt x="203054" y="0"/>
                    </a:moveTo>
                    <a:cubicBezTo>
                      <a:pt x="209740" y="26089"/>
                      <a:pt x="227257" y="42682"/>
                      <a:pt x="248412" y="57883"/>
                    </a:cubicBezTo>
                    <a:cubicBezTo>
                      <a:pt x="261766" y="67456"/>
                      <a:pt x="278197" y="75848"/>
                      <a:pt x="288017" y="89430"/>
                    </a:cubicBezTo>
                    <a:cubicBezTo>
                      <a:pt x="302152" y="109023"/>
                      <a:pt x="292465" y="127149"/>
                      <a:pt x="294694" y="149542"/>
                    </a:cubicBezTo>
                    <a:cubicBezTo>
                      <a:pt x="295847" y="161992"/>
                      <a:pt x="300304" y="174565"/>
                      <a:pt x="309391" y="183156"/>
                    </a:cubicBezTo>
                    <a:cubicBezTo>
                      <a:pt x="346062" y="217846"/>
                      <a:pt x="366674" y="245697"/>
                      <a:pt x="361150" y="298933"/>
                    </a:cubicBezTo>
                    <a:cubicBezTo>
                      <a:pt x="353339" y="374047"/>
                      <a:pt x="353358" y="488566"/>
                      <a:pt x="424586" y="537705"/>
                    </a:cubicBezTo>
                    <a:moveTo>
                      <a:pt x="0" y="282807"/>
                    </a:moveTo>
                    <a:cubicBezTo>
                      <a:pt x="48105" y="292631"/>
                      <a:pt x="90199" y="321479"/>
                      <a:pt x="116719" y="362798"/>
                    </a:cubicBezTo>
                    <a:cubicBezTo>
                      <a:pt x="128530" y="381457"/>
                      <a:pt x="132312" y="404565"/>
                      <a:pt x="150628" y="418062"/>
                    </a:cubicBezTo>
                    <a:cubicBezTo>
                      <a:pt x="169421" y="431863"/>
                      <a:pt x="194243" y="434464"/>
                      <a:pt x="215484" y="442836"/>
                    </a:cubicBezTo>
                    <a:cubicBezTo>
                      <a:pt x="254508" y="458248"/>
                      <a:pt x="281073" y="497453"/>
                      <a:pt x="294494" y="535962"/>
                    </a:cubicBezTo>
                  </a:path>
                </a:pathLst>
              </a:custGeom>
              <a:noFill/>
              <a:ln w="1667" cap="flat">
                <a:solidFill>
                  <a:srgbClr val="FFFFFF"/>
                </a:solidFill>
                <a:prstDash val="solid"/>
                <a:miter/>
              </a:ln>
            </p:spPr>
            <p:txBody>
              <a:bodyPr rtlCol="0" anchor="ctr"/>
              <a:lstStyle/>
              <a:p>
                <a:endParaRPr lang="zh-CN" altLang="en-US"/>
              </a:p>
            </p:txBody>
          </p:sp>
        </p:grpSp>
        <p:sp>
          <p:nvSpPr>
            <p:cNvPr id="20" name="任意多边形: 形状 14"/>
            <p:cNvSpPr/>
            <p:nvPr>
              <p:custDataLst>
                <p:tags r:id="rId24"/>
              </p:custDataLst>
            </p:nvPr>
          </p:nvSpPr>
          <p:spPr>
            <a:xfrm>
              <a:off x="9200921" y="3529568"/>
              <a:ext cx="780604" cy="1059919"/>
            </a:xfrm>
            <a:custGeom>
              <a:avLst/>
              <a:gdLst>
                <a:gd name="connsiteX0" fmla="*/ 419414 w 691543"/>
                <a:gd name="connsiteY0" fmla="*/ 938677 h 938990"/>
                <a:gd name="connsiteX1" fmla="*/ 397532 w 691543"/>
                <a:gd name="connsiteY1" fmla="*/ 916821 h 938990"/>
                <a:gd name="connsiteX2" fmla="*/ 407689 w 691543"/>
                <a:gd name="connsiteY2" fmla="*/ 898338 h 938990"/>
                <a:gd name="connsiteX3" fmla="*/ 456438 w 691543"/>
                <a:gd name="connsiteY3" fmla="*/ 768827 h 938990"/>
                <a:gd name="connsiteX4" fmla="*/ 345739 w 691543"/>
                <a:gd name="connsiteY4" fmla="*/ 685788 h 938990"/>
                <a:gd name="connsiteX5" fmla="*/ 230431 w 691543"/>
                <a:gd name="connsiteY5" fmla="*/ 801043 h 938990"/>
                <a:gd name="connsiteX6" fmla="*/ 237830 w 691543"/>
                <a:gd name="connsiteY6" fmla="*/ 841702 h 938990"/>
                <a:gd name="connsiteX7" fmla="*/ 283788 w 691543"/>
                <a:gd name="connsiteY7" fmla="*/ 898338 h 938990"/>
                <a:gd name="connsiteX8" fmla="*/ 293141 w 691543"/>
                <a:gd name="connsiteY8" fmla="*/ 922941 h 938990"/>
                <a:gd name="connsiteX9" fmla="*/ 272101 w 691543"/>
                <a:gd name="connsiteY9" fmla="*/ 938762 h 938990"/>
                <a:gd name="connsiteX10" fmla="*/ 0 w 691543"/>
                <a:gd name="connsiteY10" fmla="*/ 938762 h 938990"/>
                <a:gd name="connsiteX11" fmla="*/ 0 w 691543"/>
                <a:gd name="connsiteY11" fmla="*/ 938991 h 938990"/>
                <a:gd name="connsiteX12" fmla="*/ 0 w 691543"/>
                <a:gd name="connsiteY12" fmla="*/ 247219 h 938990"/>
                <a:gd name="connsiteX13" fmla="*/ 272415 w 691543"/>
                <a:gd name="connsiteY13" fmla="*/ 247219 h 938990"/>
                <a:gd name="connsiteX14" fmla="*/ 288731 w 691543"/>
                <a:gd name="connsiteY14" fmla="*/ 228873 h 938990"/>
                <a:gd name="connsiteX15" fmla="*/ 280140 w 691543"/>
                <a:gd name="connsiteY15" fmla="*/ 213291 h 938990"/>
                <a:gd name="connsiteX16" fmla="*/ 242523 w 691543"/>
                <a:gd name="connsiteY16" fmla="*/ 54768 h 938990"/>
                <a:gd name="connsiteX17" fmla="*/ 401045 w 691543"/>
                <a:gd name="connsiteY17" fmla="*/ 17151 h 938990"/>
                <a:gd name="connsiteX18" fmla="*/ 409994 w 691543"/>
                <a:gd name="connsiteY18" fmla="*/ 23267 h 938990"/>
                <a:gd name="connsiteX19" fmla="*/ 447837 w 691543"/>
                <a:gd name="connsiteY19" fmla="*/ 157017 h 938990"/>
                <a:gd name="connsiteX20" fmla="*/ 400850 w 691543"/>
                <a:gd name="connsiteY20" fmla="*/ 213291 h 938990"/>
                <a:gd name="connsiteX21" fmla="*/ 395155 w 691543"/>
                <a:gd name="connsiteY21" fmla="*/ 238795 h 938990"/>
                <a:gd name="connsiteX22" fmla="*/ 408556 w 691543"/>
                <a:gd name="connsiteY22" fmla="*/ 247238 h 938990"/>
                <a:gd name="connsiteX23" fmla="*/ 691544 w 691543"/>
                <a:gd name="connsiteY23" fmla="*/ 247238 h 938990"/>
                <a:gd name="connsiteX24" fmla="*/ 691544 w 691543"/>
                <a:gd name="connsiteY24" fmla="*/ 938677 h 938990"/>
                <a:gd name="connsiteX25" fmla="*/ 419414 w 691543"/>
                <a:gd name="connsiteY25" fmla="*/ 938677 h 9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1543" h="938990">
                  <a:moveTo>
                    <a:pt x="419414" y="938677"/>
                  </a:moveTo>
                  <a:cubicBezTo>
                    <a:pt x="407336" y="938684"/>
                    <a:pt x="397539" y="928899"/>
                    <a:pt x="397532" y="916821"/>
                  </a:cubicBezTo>
                  <a:cubicBezTo>
                    <a:pt x="397527" y="909326"/>
                    <a:pt x="401360" y="902352"/>
                    <a:pt x="407689" y="898338"/>
                  </a:cubicBezTo>
                  <a:cubicBezTo>
                    <a:pt x="450906" y="870791"/>
                    <a:pt x="470764" y="818033"/>
                    <a:pt x="456438" y="768827"/>
                  </a:cubicBezTo>
                  <a:cubicBezTo>
                    <a:pt x="442089" y="719625"/>
                    <a:pt x="396990" y="685795"/>
                    <a:pt x="345739" y="685788"/>
                  </a:cubicBezTo>
                  <a:cubicBezTo>
                    <a:pt x="282071" y="685773"/>
                    <a:pt x="230446" y="737375"/>
                    <a:pt x="230431" y="801043"/>
                  </a:cubicBezTo>
                  <a:cubicBezTo>
                    <a:pt x="230428" y="814931"/>
                    <a:pt x="232935" y="828706"/>
                    <a:pt x="237830" y="841702"/>
                  </a:cubicBezTo>
                  <a:cubicBezTo>
                    <a:pt x="246620" y="865055"/>
                    <a:pt x="262746" y="884927"/>
                    <a:pt x="283788" y="898338"/>
                  </a:cubicBezTo>
                  <a:cubicBezTo>
                    <a:pt x="292044" y="903535"/>
                    <a:pt x="295860" y="913572"/>
                    <a:pt x="293141" y="922941"/>
                  </a:cubicBezTo>
                  <a:cubicBezTo>
                    <a:pt x="290429" y="932309"/>
                    <a:pt x="281853" y="938757"/>
                    <a:pt x="272101" y="938762"/>
                  </a:cubicBezTo>
                  <a:lnTo>
                    <a:pt x="0" y="938762"/>
                  </a:lnTo>
                  <a:lnTo>
                    <a:pt x="0" y="938991"/>
                  </a:lnTo>
                  <a:lnTo>
                    <a:pt x="0" y="247219"/>
                  </a:lnTo>
                  <a:lnTo>
                    <a:pt x="272415" y="247219"/>
                  </a:lnTo>
                  <a:cubicBezTo>
                    <a:pt x="281721" y="246131"/>
                    <a:pt x="288737" y="238243"/>
                    <a:pt x="288731" y="228873"/>
                  </a:cubicBezTo>
                  <a:cubicBezTo>
                    <a:pt x="288771" y="222539"/>
                    <a:pt x="285518" y="216638"/>
                    <a:pt x="280140" y="213291"/>
                  </a:cubicBezTo>
                  <a:cubicBezTo>
                    <a:pt x="225978" y="179903"/>
                    <a:pt x="209136" y="108931"/>
                    <a:pt x="242523" y="54768"/>
                  </a:cubicBezTo>
                  <a:cubicBezTo>
                    <a:pt x="275910" y="606"/>
                    <a:pt x="346883" y="-16236"/>
                    <a:pt x="401045" y="17151"/>
                  </a:cubicBezTo>
                  <a:cubicBezTo>
                    <a:pt x="404123" y="19048"/>
                    <a:pt x="407109" y="21089"/>
                    <a:pt x="409994" y="23267"/>
                  </a:cubicBezTo>
                  <a:cubicBezTo>
                    <a:pt x="451119" y="54358"/>
                    <a:pt x="466576" y="108988"/>
                    <a:pt x="447837" y="157017"/>
                  </a:cubicBezTo>
                  <a:cubicBezTo>
                    <a:pt x="438717" y="180389"/>
                    <a:pt x="422220" y="200147"/>
                    <a:pt x="400850" y="213291"/>
                  </a:cubicBezTo>
                  <a:cubicBezTo>
                    <a:pt x="392235" y="218761"/>
                    <a:pt x="389685" y="230179"/>
                    <a:pt x="395155" y="238795"/>
                  </a:cubicBezTo>
                  <a:cubicBezTo>
                    <a:pt x="398128" y="243478"/>
                    <a:pt x="403048" y="246578"/>
                    <a:pt x="408556" y="247238"/>
                  </a:cubicBezTo>
                  <a:lnTo>
                    <a:pt x="691544" y="247238"/>
                  </a:lnTo>
                  <a:lnTo>
                    <a:pt x="691544" y="938677"/>
                  </a:lnTo>
                  <a:lnTo>
                    <a:pt x="419414" y="938677"/>
                  </a:lnTo>
                  <a:close/>
                </a:path>
              </a:pathLst>
            </a:custGeom>
            <a:solidFill>
              <a:srgbClr val="F4F7FC"/>
            </a:solidFill>
            <a:ln w="9525" cap="flat">
              <a:noFill/>
              <a:prstDash val="solid"/>
              <a:miter/>
            </a:ln>
          </p:spPr>
          <p:txBody>
            <a:bodyPr rtlCol="0" anchor="ctr"/>
            <a:lstStyle/>
            <a:p>
              <a:endParaRPr lang="zh-CN" altLang="en-US"/>
            </a:p>
          </p:txBody>
        </p:sp>
        <p:sp>
          <p:nvSpPr>
            <p:cNvPr id="21" name="任意多边形: 形状 15"/>
            <p:cNvSpPr/>
            <p:nvPr>
              <p:custDataLst>
                <p:tags r:id="rId25"/>
              </p:custDataLst>
            </p:nvPr>
          </p:nvSpPr>
          <p:spPr>
            <a:xfrm>
              <a:off x="8141253" y="3808700"/>
              <a:ext cx="1338975" cy="780604"/>
            </a:xfrm>
            <a:custGeom>
              <a:avLst/>
              <a:gdLst>
                <a:gd name="connsiteX0" fmla="*/ 247233 w 1186208"/>
                <a:gd name="connsiteY0" fmla="*/ 419224 h 691543"/>
                <a:gd name="connsiteX1" fmla="*/ 226703 w 1186208"/>
                <a:gd name="connsiteY1" fmla="*/ 403034 h 691543"/>
                <a:gd name="connsiteX2" fmla="*/ 219982 w 1186208"/>
                <a:gd name="connsiteY2" fmla="*/ 405184 h 691543"/>
                <a:gd name="connsiteX3" fmla="*/ 213305 w 1186208"/>
                <a:gd name="connsiteY3" fmla="*/ 411499 h 691543"/>
                <a:gd name="connsiteX4" fmla="*/ 157032 w 1186208"/>
                <a:gd name="connsiteY4" fmla="*/ 458486 h 691543"/>
                <a:gd name="connsiteX5" fmla="*/ 7844 w 1186208"/>
                <a:gd name="connsiteY5" fmla="*/ 392873 h 691543"/>
                <a:gd name="connsiteX6" fmla="*/ 23272 w 1186208"/>
                <a:gd name="connsiteY6" fmla="*/ 281645 h 691543"/>
                <a:gd name="connsiteX7" fmla="*/ 184698 w 1186208"/>
                <a:gd name="connsiteY7" fmla="*/ 259302 h 691543"/>
                <a:gd name="connsiteX8" fmla="*/ 213305 w 1186208"/>
                <a:gd name="connsiteY8" fmla="*/ 290808 h 691543"/>
                <a:gd name="connsiteX9" fmla="*/ 228888 w 1186208"/>
                <a:gd name="connsiteY9" fmla="*/ 299399 h 691543"/>
                <a:gd name="connsiteX10" fmla="*/ 247233 w 1186208"/>
                <a:gd name="connsiteY10" fmla="*/ 283083 h 691543"/>
                <a:gd name="connsiteX11" fmla="*/ 247233 w 1186208"/>
                <a:gd name="connsiteY11" fmla="*/ 0 h 691543"/>
                <a:gd name="connsiteX12" fmla="*/ 938910 w 1186208"/>
                <a:gd name="connsiteY12" fmla="*/ 0 h 691543"/>
                <a:gd name="connsiteX13" fmla="*/ 938910 w 1186208"/>
                <a:gd name="connsiteY13" fmla="*/ 272444 h 691543"/>
                <a:gd name="connsiteX14" fmla="*/ 959459 w 1186208"/>
                <a:gd name="connsiteY14" fmla="*/ 288632 h 691543"/>
                <a:gd name="connsiteX15" fmla="*/ 966171 w 1186208"/>
                <a:gd name="connsiteY15" fmla="*/ 286483 h 691543"/>
                <a:gd name="connsiteX16" fmla="*/ 972838 w 1186208"/>
                <a:gd name="connsiteY16" fmla="*/ 280168 h 691543"/>
                <a:gd name="connsiteX17" fmla="*/ 1131370 w 1186208"/>
                <a:gd name="connsiteY17" fmla="*/ 242415 h 691543"/>
                <a:gd name="connsiteX18" fmla="*/ 1162872 w 1186208"/>
                <a:gd name="connsiteY18" fmla="*/ 271024 h 691543"/>
                <a:gd name="connsiteX19" fmla="*/ 1140504 w 1186208"/>
                <a:gd name="connsiteY19" fmla="*/ 432406 h 691543"/>
                <a:gd name="connsiteX20" fmla="*/ 1029122 w 1186208"/>
                <a:gd name="connsiteY20" fmla="*/ 447856 h 691543"/>
                <a:gd name="connsiteX21" fmla="*/ 972839 w 1186208"/>
                <a:gd name="connsiteY21" fmla="*/ 400879 h 691543"/>
                <a:gd name="connsiteX22" fmla="*/ 947330 w 1186208"/>
                <a:gd name="connsiteY22" fmla="*/ 395138 h 691543"/>
                <a:gd name="connsiteX23" fmla="*/ 943482 w 1186208"/>
                <a:gd name="connsiteY23" fmla="*/ 398383 h 691543"/>
                <a:gd name="connsiteX24" fmla="*/ 938872 w 1186208"/>
                <a:gd name="connsiteY24" fmla="*/ 408584 h 691543"/>
                <a:gd name="connsiteX25" fmla="*/ 938872 w 1186208"/>
                <a:gd name="connsiteY25" fmla="*/ 691544 h 691543"/>
                <a:gd name="connsiteX26" fmla="*/ 247233 w 1186208"/>
                <a:gd name="connsiteY26" fmla="*/ 691544 h 691543"/>
                <a:gd name="connsiteX27" fmla="*/ 247233 w 1186208"/>
                <a:gd name="connsiteY27" fmla="*/ 419224 h 69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86208" h="691543">
                  <a:moveTo>
                    <a:pt x="247233" y="419224"/>
                  </a:moveTo>
                  <a:cubicBezTo>
                    <a:pt x="246035" y="409084"/>
                    <a:pt x="236843" y="401835"/>
                    <a:pt x="226703" y="403034"/>
                  </a:cubicBezTo>
                  <a:cubicBezTo>
                    <a:pt x="224346" y="403312"/>
                    <a:pt x="222064" y="404042"/>
                    <a:pt x="219982" y="405184"/>
                  </a:cubicBezTo>
                  <a:cubicBezTo>
                    <a:pt x="217258" y="406690"/>
                    <a:pt x="214960" y="408863"/>
                    <a:pt x="213305" y="411499"/>
                  </a:cubicBezTo>
                  <a:cubicBezTo>
                    <a:pt x="200167" y="432873"/>
                    <a:pt x="180407" y="449372"/>
                    <a:pt x="157032" y="458486"/>
                  </a:cubicBezTo>
                  <a:cubicBezTo>
                    <a:pt x="97716" y="481565"/>
                    <a:pt x="30923" y="452189"/>
                    <a:pt x="7844" y="392873"/>
                  </a:cubicBezTo>
                  <a:cubicBezTo>
                    <a:pt x="-6647" y="355630"/>
                    <a:pt x="-808" y="313538"/>
                    <a:pt x="23272" y="281645"/>
                  </a:cubicBezTo>
                  <a:cubicBezTo>
                    <a:pt x="61679" y="230898"/>
                    <a:pt x="133951" y="220895"/>
                    <a:pt x="184698" y="259302"/>
                  </a:cubicBezTo>
                  <a:cubicBezTo>
                    <a:pt x="196107" y="267937"/>
                    <a:pt x="205808" y="278621"/>
                    <a:pt x="213305" y="290808"/>
                  </a:cubicBezTo>
                  <a:cubicBezTo>
                    <a:pt x="216662" y="296176"/>
                    <a:pt x="222557" y="299426"/>
                    <a:pt x="228888" y="299399"/>
                  </a:cubicBezTo>
                  <a:cubicBezTo>
                    <a:pt x="238253" y="299392"/>
                    <a:pt x="246133" y="292383"/>
                    <a:pt x="247233" y="283083"/>
                  </a:cubicBezTo>
                  <a:lnTo>
                    <a:pt x="247233" y="0"/>
                  </a:lnTo>
                  <a:lnTo>
                    <a:pt x="938910" y="0"/>
                  </a:lnTo>
                  <a:lnTo>
                    <a:pt x="938910" y="272444"/>
                  </a:lnTo>
                  <a:cubicBezTo>
                    <a:pt x="940114" y="282588"/>
                    <a:pt x="949314" y="289836"/>
                    <a:pt x="959459" y="288632"/>
                  </a:cubicBezTo>
                  <a:cubicBezTo>
                    <a:pt x="961813" y="288353"/>
                    <a:pt x="964092" y="287623"/>
                    <a:pt x="966171" y="286483"/>
                  </a:cubicBezTo>
                  <a:cubicBezTo>
                    <a:pt x="968895" y="284988"/>
                    <a:pt x="971191" y="282807"/>
                    <a:pt x="972838" y="280168"/>
                  </a:cubicBezTo>
                  <a:cubicBezTo>
                    <a:pt x="1006190" y="225966"/>
                    <a:pt x="1077167" y="209063"/>
                    <a:pt x="1131370" y="242415"/>
                  </a:cubicBezTo>
                  <a:cubicBezTo>
                    <a:pt x="1143555" y="249913"/>
                    <a:pt x="1154238" y="259615"/>
                    <a:pt x="1162872" y="271024"/>
                  </a:cubicBezTo>
                  <a:cubicBezTo>
                    <a:pt x="1201259" y="321765"/>
                    <a:pt x="1191245" y="394018"/>
                    <a:pt x="1140504" y="432406"/>
                  </a:cubicBezTo>
                  <a:cubicBezTo>
                    <a:pt x="1108582" y="456556"/>
                    <a:pt x="1066412" y="462406"/>
                    <a:pt x="1029122" y="447856"/>
                  </a:cubicBezTo>
                  <a:cubicBezTo>
                    <a:pt x="1005748" y="438740"/>
                    <a:pt x="985986" y="422246"/>
                    <a:pt x="972839" y="400879"/>
                  </a:cubicBezTo>
                  <a:cubicBezTo>
                    <a:pt x="967380" y="392250"/>
                    <a:pt x="955960" y="389679"/>
                    <a:pt x="947330" y="395138"/>
                  </a:cubicBezTo>
                  <a:cubicBezTo>
                    <a:pt x="945906" y="396039"/>
                    <a:pt x="944611" y="397131"/>
                    <a:pt x="943482" y="398383"/>
                  </a:cubicBezTo>
                  <a:cubicBezTo>
                    <a:pt x="940928" y="401225"/>
                    <a:pt x="939317" y="404789"/>
                    <a:pt x="938872" y="408584"/>
                  </a:cubicBezTo>
                  <a:lnTo>
                    <a:pt x="938872" y="691544"/>
                  </a:lnTo>
                  <a:lnTo>
                    <a:pt x="247233" y="691544"/>
                  </a:lnTo>
                  <a:lnTo>
                    <a:pt x="247233" y="419224"/>
                  </a:lnTo>
                  <a:close/>
                </a:path>
              </a:pathLst>
            </a:custGeom>
            <a:solidFill>
              <a:schemeClr val="accent1">
                <a:lumMod val="40000"/>
                <a:lumOff val="60000"/>
              </a:schemeClr>
            </a:solidFill>
            <a:ln w="9525" cap="flat">
              <a:noFill/>
              <a:prstDash val="solid"/>
              <a:miter/>
            </a:ln>
          </p:spPr>
          <p:txBody>
            <a:bodyPr rtlCol="0" anchor="ctr"/>
            <a:lstStyle/>
            <a:p>
              <a:endParaRPr lang="zh-CN" altLang="en-US"/>
            </a:p>
          </p:txBody>
        </p:sp>
        <p:sp>
          <p:nvSpPr>
            <p:cNvPr id="22" name="任意多边形: 形状 16"/>
            <p:cNvSpPr/>
            <p:nvPr>
              <p:custDataLst>
                <p:tags r:id="rId26"/>
              </p:custDataLst>
            </p:nvPr>
          </p:nvSpPr>
          <p:spPr>
            <a:xfrm>
              <a:off x="8854017" y="4490169"/>
              <a:ext cx="1104252" cy="1111094"/>
            </a:xfrm>
            <a:custGeom>
              <a:avLst/>
              <a:gdLst>
                <a:gd name="connsiteX0" fmla="*/ 938194 w 978265"/>
                <a:gd name="connsiteY0" fmla="*/ 585478 h 984327"/>
                <a:gd name="connsiteX1" fmla="*/ 978266 w 978265"/>
                <a:gd name="connsiteY1" fmla="*/ 299509 h 984327"/>
                <a:gd name="connsiteX2" fmla="*/ 708880 w 978265"/>
                <a:gd name="connsiteY2" fmla="*/ 261656 h 984327"/>
                <a:gd name="connsiteX3" fmla="*/ 694430 w 978265"/>
                <a:gd name="connsiteY3" fmla="*/ 253160 h 984327"/>
                <a:gd name="connsiteX4" fmla="*/ 690230 w 978265"/>
                <a:gd name="connsiteY4" fmla="*/ 236930 h 984327"/>
                <a:gd name="connsiteX5" fmla="*/ 702917 w 978265"/>
                <a:gd name="connsiteY5" fmla="*/ 220004 h 984327"/>
                <a:gd name="connsiteX6" fmla="*/ 759814 w 978265"/>
                <a:gd name="connsiteY6" fmla="*/ 67380 h 984327"/>
                <a:gd name="connsiteX7" fmla="*/ 736198 w 978265"/>
                <a:gd name="connsiteY7" fmla="*/ 33504 h 984327"/>
                <a:gd name="connsiteX8" fmla="*/ 573301 w 978265"/>
                <a:gd name="connsiteY8" fmla="*/ 33971 h 984327"/>
                <a:gd name="connsiteX9" fmla="*/ 549908 w 978265"/>
                <a:gd name="connsiteY9" fmla="*/ 67994 h 984327"/>
                <a:gd name="connsiteX10" fmla="*/ 580226 w 978265"/>
                <a:gd name="connsiteY10" fmla="*/ 202887 h 984327"/>
                <a:gd name="connsiteX11" fmla="*/ 587722 w 978265"/>
                <a:gd name="connsiteY11" fmla="*/ 222585 h 984327"/>
                <a:gd name="connsiteX12" fmla="*/ 563014 w 978265"/>
                <a:gd name="connsiteY12" fmla="*/ 241225 h 984327"/>
                <a:gd name="connsiteX13" fmla="*/ 293514 w 978265"/>
                <a:gd name="connsiteY13" fmla="*/ 203373 h 984327"/>
                <a:gd name="connsiteX14" fmla="*/ 255909 w 978265"/>
                <a:gd name="connsiteY14" fmla="*/ 471178 h 984327"/>
                <a:gd name="connsiteX15" fmla="*/ 235074 w 978265"/>
                <a:gd name="connsiteY15" fmla="*/ 486929 h 984327"/>
                <a:gd name="connsiteX16" fmla="*/ 235030 w 978265"/>
                <a:gd name="connsiteY16" fmla="*/ 486923 h 984327"/>
                <a:gd name="connsiteX17" fmla="*/ 220781 w 978265"/>
                <a:gd name="connsiteY17" fmla="*/ 476255 h 984327"/>
                <a:gd name="connsiteX18" fmla="*/ 69086 w 978265"/>
                <a:gd name="connsiteY18" fmla="*/ 416852 h 984327"/>
                <a:gd name="connsiteX19" fmla="*/ 33853 w 978265"/>
                <a:gd name="connsiteY19" fmla="*/ 440869 h 984327"/>
                <a:gd name="connsiteX20" fmla="*/ 14593 w 978265"/>
                <a:gd name="connsiteY20" fmla="*/ 578534 h 984327"/>
                <a:gd name="connsiteX21" fmla="*/ 171367 w 978265"/>
                <a:gd name="connsiteY21" fmla="*/ 623025 h 984327"/>
                <a:gd name="connsiteX22" fmla="*/ 204064 w 978265"/>
                <a:gd name="connsiteY22" fmla="*/ 595784 h 984327"/>
                <a:gd name="connsiteX23" fmla="*/ 220714 w 978265"/>
                <a:gd name="connsiteY23" fmla="*/ 589421 h 984327"/>
                <a:gd name="connsiteX24" fmla="*/ 236459 w 978265"/>
                <a:gd name="connsiteY24" fmla="*/ 610300 h 984327"/>
                <a:gd name="connsiteX25" fmla="*/ 197425 w 978265"/>
                <a:gd name="connsiteY25" fmla="*/ 888392 h 984327"/>
                <a:gd name="connsiteX26" fmla="*/ 882292 w 978265"/>
                <a:gd name="connsiteY26" fmla="*/ 984328 h 984327"/>
                <a:gd name="connsiteX27" fmla="*/ 923811 w 978265"/>
                <a:gd name="connsiteY27" fmla="*/ 687977 h 984327"/>
                <a:gd name="connsiteX28" fmla="*/ 938194 w 978265"/>
                <a:gd name="connsiteY28" fmla="*/ 585478 h 98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8265" h="984327">
                  <a:moveTo>
                    <a:pt x="938194" y="585478"/>
                  </a:moveTo>
                  <a:lnTo>
                    <a:pt x="978266" y="299509"/>
                  </a:lnTo>
                  <a:lnTo>
                    <a:pt x="708880" y="261656"/>
                  </a:lnTo>
                  <a:cubicBezTo>
                    <a:pt x="703122" y="260869"/>
                    <a:pt x="697918" y="257809"/>
                    <a:pt x="694430" y="253160"/>
                  </a:cubicBezTo>
                  <a:cubicBezTo>
                    <a:pt x="690937" y="248520"/>
                    <a:pt x="689426" y="242682"/>
                    <a:pt x="690230" y="236930"/>
                  </a:cubicBezTo>
                  <a:cubicBezTo>
                    <a:pt x="691297" y="229494"/>
                    <a:pt x="696079" y="223114"/>
                    <a:pt x="702917" y="220004"/>
                  </a:cubicBezTo>
                  <a:cubicBezTo>
                    <a:pt x="760775" y="193570"/>
                    <a:pt x="786249" y="125238"/>
                    <a:pt x="759814" y="67380"/>
                  </a:cubicBezTo>
                  <a:cubicBezTo>
                    <a:pt x="754047" y="54758"/>
                    <a:pt x="746047" y="43281"/>
                    <a:pt x="736198" y="33504"/>
                  </a:cubicBezTo>
                  <a:cubicBezTo>
                    <a:pt x="691086" y="-11350"/>
                    <a:pt x="618155" y="-11141"/>
                    <a:pt x="573301" y="33971"/>
                  </a:cubicBezTo>
                  <a:cubicBezTo>
                    <a:pt x="563518" y="43810"/>
                    <a:pt x="555593" y="55337"/>
                    <a:pt x="549908" y="67994"/>
                  </a:cubicBezTo>
                  <a:cubicBezTo>
                    <a:pt x="528931" y="114702"/>
                    <a:pt x="541281" y="169648"/>
                    <a:pt x="580226" y="202887"/>
                  </a:cubicBezTo>
                  <a:cubicBezTo>
                    <a:pt x="585908" y="207754"/>
                    <a:pt x="588731" y="215172"/>
                    <a:pt x="587722" y="222585"/>
                  </a:cubicBezTo>
                  <a:cubicBezTo>
                    <a:pt x="586035" y="234549"/>
                    <a:pt x="574981" y="242888"/>
                    <a:pt x="563014" y="241225"/>
                  </a:cubicBezTo>
                  <a:lnTo>
                    <a:pt x="293514" y="203373"/>
                  </a:lnTo>
                  <a:lnTo>
                    <a:pt x="255909" y="471178"/>
                  </a:lnTo>
                  <a:cubicBezTo>
                    <a:pt x="254505" y="481281"/>
                    <a:pt x="245177" y="488333"/>
                    <a:pt x="235074" y="486929"/>
                  </a:cubicBezTo>
                  <a:cubicBezTo>
                    <a:pt x="235059" y="486927"/>
                    <a:pt x="235045" y="486925"/>
                    <a:pt x="235030" y="486923"/>
                  </a:cubicBezTo>
                  <a:cubicBezTo>
                    <a:pt x="228755" y="486071"/>
                    <a:pt x="223366" y="482036"/>
                    <a:pt x="220781" y="476255"/>
                  </a:cubicBezTo>
                  <a:cubicBezTo>
                    <a:pt x="195295" y="417962"/>
                    <a:pt x="127379" y="391366"/>
                    <a:pt x="69086" y="416852"/>
                  </a:cubicBezTo>
                  <a:cubicBezTo>
                    <a:pt x="55949" y="422595"/>
                    <a:pt x="44000" y="430741"/>
                    <a:pt x="33853" y="440869"/>
                  </a:cubicBezTo>
                  <a:cubicBezTo>
                    <a:pt x="-2656" y="477275"/>
                    <a:pt x="-10523" y="533508"/>
                    <a:pt x="14593" y="578534"/>
                  </a:cubicBezTo>
                  <a:cubicBezTo>
                    <a:pt x="45600" y="634112"/>
                    <a:pt x="115790" y="654031"/>
                    <a:pt x="171367" y="623025"/>
                  </a:cubicBezTo>
                  <a:cubicBezTo>
                    <a:pt x="183863" y="616053"/>
                    <a:pt x="194951" y="606816"/>
                    <a:pt x="204064" y="595784"/>
                  </a:cubicBezTo>
                  <a:cubicBezTo>
                    <a:pt x="208143" y="590930"/>
                    <a:pt x="214438" y="588524"/>
                    <a:pt x="220714" y="589421"/>
                  </a:cubicBezTo>
                  <a:cubicBezTo>
                    <a:pt x="230823" y="590848"/>
                    <a:pt x="237867" y="600189"/>
                    <a:pt x="236459" y="610300"/>
                  </a:cubicBezTo>
                  <a:lnTo>
                    <a:pt x="197425" y="888392"/>
                  </a:lnTo>
                  <a:lnTo>
                    <a:pt x="882292" y="984328"/>
                  </a:lnTo>
                  <a:lnTo>
                    <a:pt x="923811" y="687977"/>
                  </a:lnTo>
                  <a:lnTo>
                    <a:pt x="938194" y="585478"/>
                  </a:lnTo>
                  <a:close/>
                </a:path>
              </a:pathLst>
            </a:custGeom>
            <a:solidFill>
              <a:schemeClr val="accent1"/>
            </a:solidFill>
            <a:ln w="9525" cap="flat">
              <a:noFill/>
              <a:prstDash val="solid"/>
              <a:miter/>
            </a:ln>
          </p:spPr>
          <p:txBody>
            <a:bodyPr rtlCol="0" anchor="ctr"/>
            <a:lstStyle/>
            <a:p>
              <a:endParaRPr lang="zh-CN" altLang="en-US"/>
            </a:p>
          </p:txBody>
        </p:sp>
        <p:sp>
          <p:nvSpPr>
            <p:cNvPr id="23" name="任意多边形: 形状 17"/>
            <p:cNvSpPr/>
            <p:nvPr>
              <p:custDataLst>
                <p:tags r:id="rId27"/>
              </p:custDataLst>
            </p:nvPr>
          </p:nvSpPr>
          <p:spPr>
            <a:xfrm>
              <a:off x="7227621" y="5599500"/>
              <a:ext cx="3589815" cy="10752"/>
            </a:xfrm>
            <a:custGeom>
              <a:avLst/>
              <a:gdLst>
                <a:gd name="connsiteX0" fmla="*/ 0 w 3180245"/>
                <a:gd name="connsiteY0" fmla="*/ 0 h 9525"/>
                <a:gd name="connsiteX1" fmla="*/ 3180245 w 3180245"/>
                <a:gd name="connsiteY1" fmla="*/ 0 h 9525"/>
              </a:gdLst>
              <a:ahLst/>
              <a:cxnLst>
                <a:cxn ang="0">
                  <a:pos x="connsiteX0" y="connsiteY0"/>
                </a:cxn>
                <a:cxn ang="0">
                  <a:pos x="connsiteX1" y="connsiteY1"/>
                </a:cxn>
              </a:cxnLst>
              <a:rect l="l" t="t" r="r" b="b"/>
              <a:pathLst>
                <a:path w="3180245" h="9525">
                  <a:moveTo>
                    <a:pt x="0" y="0"/>
                  </a:moveTo>
                  <a:lnTo>
                    <a:pt x="3180245" y="0"/>
                  </a:lnTo>
                </a:path>
              </a:pathLst>
            </a:custGeom>
            <a:noFill/>
            <a:ln w="2229" cap="flat">
              <a:solidFill>
                <a:schemeClr val="tx1"/>
              </a:solidFill>
              <a:prstDash val="solid"/>
              <a:miter/>
            </a:ln>
          </p:spPr>
          <p:txBody>
            <a:bodyPr rtlCol="0" anchor="ctr"/>
            <a:lstStyle/>
            <a:p>
              <a:endParaRPr lang="zh-CN" altLang="en-US"/>
            </a:p>
          </p:txBody>
        </p:sp>
        <p:sp>
          <p:nvSpPr>
            <p:cNvPr id="24" name="任意多边形: 形状 18"/>
            <p:cNvSpPr/>
            <p:nvPr>
              <p:custDataLst>
                <p:tags r:id="rId28"/>
              </p:custDataLst>
            </p:nvPr>
          </p:nvSpPr>
          <p:spPr>
            <a:xfrm>
              <a:off x="7992561" y="5092528"/>
              <a:ext cx="1045934" cy="500690"/>
            </a:xfrm>
            <a:custGeom>
              <a:avLst/>
              <a:gdLst>
                <a:gd name="connsiteX0" fmla="*/ 400326 w 926601"/>
                <a:gd name="connsiteY0" fmla="*/ 16716 h 443565"/>
                <a:gd name="connsiteX1" fmla="*/ 390020 w 926601"/>
                <a:gd name="connsiteY1" fmla="*/ 32146 h 443565"/>
                <a:gd name="connsiteX2" fmla="*/ 368176 w 926601"/>
                <a:gd name="connsiteY2" fmla="*/ 23038 h 443565"/>
                <a:gd name="connsiteX3" fmla="*/ 367246 w 926601"/>
                <a:gd name="connsiteY3" fmla="*/ 19973 h 443565"/>
                <a:gd name="connsiteX4" fmla="*/ 380428 w 926601"/>
                <a:gd name="connsiteY4" fmla="*/ 333 h 443565"/>
                <a:gd name="connsiteX5" fmla="*/ 383629 w 926601"/>
                <a:gd name="connsiteY5" fmla="*/ 18 h 443565"/>
                <a:gd name="connsiteX6" fmla="*/ 400326 w 926601"/>
                <a:gd name="connsiteY6" fmla="*/ 16716 h 443565"/>
                <a:gd name="connsiteX7" fmla="*/ 505587 w 926601"/>
                <a:gd name="connsiteY7" fmla="*/ 16716 h 443565"/>
                <a:gd name="connsiteX8" fmla="*/ 495281 w 926601"/>
                <a:gd name="connsiteY8" fmla="*/ 32146 h 443565"/>
                <a:gd name="connsiteX9" fmla="*/ 473448 w 926601"/>
                <a:gd name="connsiteY9" fmla="*/ 23046 h 443565"/>
                <a:gd name="connsiteX10" fmla="*/ 472516 w 926601"/>
                <a:gd name="connsiteY10" fmla="*/ 19973 h 443565"/>
                <a:gd name="connsiteX11" fmla="*/ 485617 w 926601"/>
                <a:gd name="connsiteY11" fmla="*/ 327 h 443565"/>
                <a:gd name="connsiteX12" fmla="*/ 505263 w 926601"/>
                <a:gd name="connsiteY12" fmla="*/ 13428 h 443565"/>
                <a:gd name="connsiteX13" fmla="*/ 505587 w 926601"/>
                <a:gd name="connsiteY13" fmla="*/ 16716 h 443565"/>
                <a:gd name="connsiteX14" fmla="*/ 610848 w 926601"/>
                <a:gd name="connsiteY14" fmla="*/ 16716 h 443565"/>
                <a:gd name="connsiteX15" fmla="*/ 600542 w 926601"/>
                <a:gd name="connsiteY15" fmla="*/ 32146 h 443565"/>
                <a:gd name="connsiteX16" fmla="*/ 578697 w 926601"/>
                <a:gd name="connsiteY16" fmla="*/ 23038 h 443565"/>
                <a:gd name="connsiteX17" fmla="*/ 577768 w 926601"/>
                <a:gd name="connsiteY17" fmla="*/ 19973 h 443565"/>
                <a:gd name="connsiteX18" fmla="*/ 590950 w 926601"/>
                <a:gd name="connsiteY18" fmla="*/ 333 h 443565"/>
                <a:gd name="connsiteX19" fmla="*/ 594150 w 926601"/>
                <a:gd name="connsiteY19" fmla="*/ 18 h 443565"/>
                <a:gd name="connsiteX20" fmla="*/ 610848 w 926601"/>
                <a:gd name="connsiteY20" fmla="*/ 16716 h 443565"/>
                <a:gd name="connsiteX21" fmla="*/ 716090 w 926601"/>
                <a:gd name="connsiteY21" fmla="*/ 16716 h 443565"/>
                <a:gd name="connsiteX22" fmla="*/ 705783 w 926601"/>
                <a:gd name="connsiteY22" fmla="*/ 32146 h 443565"/>
                <a:gd name="connsiteX23" fmla="*/ 683939 w 926601"/>
                <a:gd name="connsiteY23" fmla="*/ 23038 h 443565"/>
                <a:gd name="connsiteX24" fmla="*/ 683009 w 926601"/>
                <a:gd name="connsiteY24" fmla="*/ 19973 h 443565"/>
                <a:gd name="connsiteX25" fmla="*/ 683962 w 926601"/>
                <a:gd name="connsiteY25" fmla="*/ 10324 h 443565"/>
                <a:gd name="connsiteX26" fmla="*/ 705838 w 926601"/>
                <a:gd name="connsiteY26" fmla="*/ 1326 h 443565"/>
                <a:gd name="connsiteX27" fmla="*/ 711194 w 926601"/>
                <a:gd name="connsiteY27" fmla="*/ 4905 h 443565"/>
                <a:gd name="connsiteX28" fmla="*/ 716090 w 926601"/>
                <a:gd name="connsiteY28" fmla="*/ 16716 h 443565"/>
                <a:gd name="connsiteX29" fmla="*/ 400326 w 926601"/>
                <a:gd name="connsiteY29" fmla="*/ 119262 h 443565"/>
                <a:gd name="connsiteX30" fmla="*/ 383660 w 926601"/>
                <a:gd name="connsiteY30" fmla="*/ 135972 h 443565"/>
                <a:gd name="connsiteX31" fmla="*/ 371818 w 926601"/>
                <a:gd name="connsiteY31" fmla="*/ 131063 h 443565"/>
                <a:gd name="connsiteX32" fmla="*/ 368198 w 926601"/>
                <a:gd name="connsiteY32" fmla="*/ 112871 h 443565"/>
                <a:gd name="connsiteX33" fmla="*/ 383629 w 926601"/>
                <a:gd name="connsiteY33" fmla="*/ 102564 h 443565"/>
                <a:gd name="connsiteX34" fmla="*/ 400326 w 926601"/>
                <a:gd name="connsiteY34" fmla="*/ 119205 h 443565"/>
                <a:gd name="connsiteX35" fmla="*/ 400326 w 926601"/>
                <a:gd name="connsiteY35" fmla="*/ 119262 h 443565"/>
                <a:gd name="connsiteX36" fmla="*/ 505587 w 926601"/>
                <a:gd name="connsiteY36" fmla="*/ 119262 h 443565"/>
                <a:gd name="connsiteX37" fmla="*/ 489448 w 926601"/>
                <a:gd name="connsiteY37" fmla="*/ 136500 h 443565"/>
                <a:gd name="connsiteX38" fmla="*/ 472210 w 926601"/>
                <a:gd name="connsiteY38" fmla="*/ 120361 h 443565"/>
                <a:gd name="connsiteX39" fmla="*/ 472211 w 926601"/>
                <a:gd name="connsiteY39" fmla="*/ 119233 h 443565"/>
                <a:gd name="connsiteX40" fmla="*/ 489477 w 926601"/>
                <a:gd name="connsiteY40" fmla="*/ 103124 h 443565"/>
                <a:gd name="connsiteX41" fmla="*/ 505587 w 926601"/>
                <a:gd name="connsiteY41" fmla="*/ 119262 h 443565"/>
                <a:gd name="connsiteX42" fmla="*/ 610848 w 926601"/>
                <a:gd name="connsiteY42" fmla="*/ 119262 h 443565"/>
                <a:gd name="connsiteX43" fmla="*/ 594182 w 926601"/>
                <a:gd name="connsiteY43" fmla="*/ 135972 h 443565"/>
                <a:gd name="connsiteX44" fmla="*/ 582340 w 926601"/>
                <a:gd name="connsiteY44" fmla="*/ 131063 h 443565"/>
                <a:gd name="connsiteX45" fmla="*/ 578720 w 926601"/>
                <a:gd name="connsiteY45" fmla="*/ 112871 h 443565"/>
                <a:gd name="connsiteX46" fmla="*/ 600596 w 926601"/>
                <a:gd name="connsiteY46" fmla="*/ 103873 h 443565"/>
                <a:gd name="connsiteX47" fmla="*/ 605952 w 926601"/>
                <a:gd name="connsiteY47" fmla="*/ 107451 h 443565"/>
                <a:gd name="connsiteX48" fmla="*/ 610848 w 926601"/>
                <a:gd name="connsiteY48" fmla="*/ 119262 h 443565"/>
                <a:gd name="connsiteX49" fmla="*/ 716090 w 926601"/>
                <a:gd name="connsiteY49" fmla="*/ 119262 h 443565"/>
                <a:gd name="connsiteX50" fmla="*/ 699424 w 926601"/>
                <a:gd name="connsiteY50" fmla="*/ 135972 h 443565"/>
                <a:gd name="connsiteX51" fmla="*/ 687581 w 926601"/>
                <a:gd name="connsiteY51" fmla="*/ 131063 h 443565"/>
                <a:gd name="connsiteX52" fmla="*/ 683962 w 926601"/>
                <a:gd name="connsiteY52" fmla="*/ 112871 h 443565"/>
                <a:gd name="connsiteX53" fmla="*/ 705838 w 926601"/>
                <a:gd name="connsiteY53" fmla="*/ 103873 h 443565"/>
                <a:gd name="connsiteX54" fmla="*/ 711194 w 926601"/>
                <a:gd name="connsiteY54" fmla="*/ 107451 h 443565"/>
                <a:gd name="connsiteX55" fmla="*/ 716090 w 926601"/>
                <a:gd name="connsiteY55" fmla="*/ 119262 h 443565"/>
                <a:gd name="connsiteX56" fmla="*/ 821341 w 926601"/>
                <a:gd name="connsiteY56" fmla="*/ 119262 h 443565"/>
                <a:gd name="connsiteX57" fmla="*/ 804731 w 926601"/>
                <a:gd name="connsiteY57" fmla="*/ 135989 h 443565"/>
                <a:gd name="connsiteX58" fmla="*/ 792842 w 926601"/>
                <a:gd name="connsiteY58" fmla="*/ 131063 h 443565"/>
                <a:gd name="connsiteX59" fmla="*/ 792871 w 926601"/>
                <a:gd name="connsiteY59" fmla="*/ 107423 h 443565"/>
                <a:gd name="connsiteX60" fmla="*/ 795366 w 926601"/>
                <a:gd name="connsiteY60" fmla="*/ 105374 h 443565"/>
                <a:gd name="connsiteX61" fmla="*/ 818526 w 926601"/>
                <a:gd name="connsiteY61" fmla="*/ 109980 h 443565"/>
                <a:gd name="connsiteX62" fmla="*/ 821341 w 926601"/>
                <a:gd name="connsiteY62" fmla="*/ 119262 h 443565"/>
                <a:gd name="connsiteX63" fmla="*/ 400326 w 926601"/>
                <a:gd name="connsiteY63" fmla="*/ 221779 h 443565"/>
                <a:gd name="connsiteX64" fmla="*/ 390020 w 926601"/>
                <a:gd name="connsiteY64" fmla="*/ 237210 h 443565"/>
                <a:gd name="connsiteX65" fmla="*/ 368169 w 926601"/>
                <a:gd name="connsiteY65" fmla="*/ 228081 h 443565"/>
                <a:gd name="connsiteX66" fmla="*/ 367246 w 926601"/>
                <a:gd name="connsiteY66" fmla="*/ 225037 h 443565"/>
                <a:gd name="connsiteX67" fmla="*/ 374352 w 926601"/>
                <a:gd name="connsiteY67" fmla="*/ 207901 h 443565"/>
                <a:gd name="connsiteX68" fmla="*/ 395430 w 926601"/>
                <a:gd name="connsiteY68" fmla="*/ 209978 h 443565"/>
                <a:gd name="connsiteX69" fmla="*/ 400326 w 926601"/>
                <a:gd name="connsiteY69" fmla="*/ 221779 h 443565"/>
                <a:gd name="connsiteX70" fmla="*/ 505587 w 926601"/>
                <a:gd name="connsiteY70" fmla="*/ 221779 h 443565"/>
                <a:gd name="connsiteX71" fmla="*/ 495281 w 926601"/>
                <a:gd name="connsiteY71" fmla="*/ 237210 h 443565"/>
                <a:gd name="connsiteX72" fmla="*/ 473540 w 926601"/>
                <a:gd name="connsiteY72" fmla="*/ 227926 h 443565"/>
                <a:gd name="connsiteX73" fmla="*/ 479612 w 926601"/>
                <a:gd name="connsiteY73" fmla="*/ 207901 h 443565"/>
                <a:gd name="connsiteX74" fmla="*/ 502764 w 926601"/>
                <a:gd name="connsiteY74" fmla="*/ 212479 h 443565"/>
                <a:gd name="connsiteX75" fmla="*/ 505587 w 926601"/>
                <a:gd name="connsiteY75" fmla="*/ 221779 h 443565"/>
                <a:gd name="connsiteX76" fmla="*/ 610848 w 926601"/>
                <a:gd name="connsiteY76" fmla="*/ 221779 h 443565"/>
                <a:gd name="connsiteX77" fmla="*/ 600542 w 926601"/>
                <a:gd name="connsiteY77" fmla="*/ 237210 h 443565"/>
                <a:gd name="connsiteX78" fmla="*/ 578691 w 926601"/>
                <a:gd name="connsiteY78" fmla="*/ 228081 h 443565"/>
                <a:gd name="connsiteX79" fmla="*/ 577768 w 926601"/>
                <a:gd name="connsiteY79" fmla="*/ 225037 h 443565"/>
                <a:gd name="connsiteX80" fmla="*/ 584873 w 926601"/>
                <a:gd name="connsiteY80" fmla="*/ 207901 h 443565"/>
                <a:gd name="connsiteX81" fmla="*/ 605952 w 926601"/>
                <a:gd name="connsiteY81" fmla="*/ 209978 h 443565"/>
                <a:gd name="connsiteX82" fmla="*/ 610848 w 926601"/>
                <a:gd name="connsiteY82" fmla="*/ 221779 h 443565"/>
                <a:gd name="connsiteX83" fmla="*/ 716090 w 926601"/>
                <a:gd name="connsiteY83" fmla="*/ 221779 h 443565"/>
                <a:gd name="connsiteX84" fmla="*/ 705783 w 926601"/>
                <a:gd name="connsiteY84" fmla="*/ 237210 h 443565"/>
                <a:gd name="connsiteX85" fmla="*/ 683933 w 926601"/>
                <a:gd name="connsiteY85" fmla="*/ 228081 h 443565"/>
                <a:gd name="connsiteX86" fmla="*/ 683009 w 926601"/>
                <a:gd name="connsiteY86" fmla="*/ 225037 h 443565"/>
                <a:gd name="connsiteX87" fmla="*/ 696063 w 926601"/>
                <a:gd name="connsiteY87" fmla="*/ 205343 h 443565"/>
                <a:gd name="connsiteX88" fmla="*/ 715756 w 926601"/>
                <a:gd name="connsiteY88" fmla="*/ 218396 h 443565"/>
                <a:gd name="connsiteX89" fmla="*/ 716090 w 926601"/>
                <a:gd name="connsiteY89" fmla="*/ 221779 h 443565"/>
                <a:gd name="connsiteX90" fmla="*/ 821341 w 926601"/>
                <a:gd name="connsiteY90" fmla="*/ 221779 h 443565"/>
                <a:gd name="connsiteX91" fmla="*/ 811035 w 926601"/>
                <a:gd name="connsiteY91" fmla="*/ 237210 h 443565"/>
                <a:gd name="connsiteX92" fmla="*/ 789293 w 926601"/>
                <a:gd name="connsiteY92" fmla="*/ 227926 h 443565"/>
                <a:gd name="connsiteX93" fmla="*/ 795366 w 926601"/>
                <a:gd name="connsiteY93" fmla="*/ 207901 h 443565"/>
                <a:gd name="connsiteX94" fmla="*/ 818535 w 926601"/>
                <a:gd name="connsiteY94" fmla="*/ 212534 h 443565"/>
                <a:gd name="connsiteX95" fmla="*/ 821341 w 926601"/>
                <a:gd name="connsiteY95" fmla="*/ 221779 h 443565"/>
                <a:gd name="connsiteX96" fmla="*/ 926602 w 926601"/>
                <a:gd name="connsiteY96" fmla="*/ 221779 h 443565"/>
                <a:gd name="connsiteX97" fmla="*/ 916295 w 926601"/>
                <a:gd name="connsiteY97" fmla="*/ 237210 h 443565"/>
                <a:gd name="connsiteX98" fmla="*/ 894554 w 926601"/>
                <a:gd name="connsiteY98" fmla="*/ 227926 h 443565"/>
                <a:gd name="connsiteX99" fmla="*/ 900627 w 926601"/>
                <a:gd name="connsiteY99" fmla="*/ 207901 h 443565"/>
                <a:gd name="connsiteX100" fmla="*/ 921715 w 926601"/>
                <a:gd name="connsiteY100" fmla="*/ 209978 h 443565"/>
                <a:gd name="connsiteX101" fmla="*/ 926602 w 926601"/>
                <a:gd name="connsiteY101" fmla="*/ 221779 h 443565"/>
                <a:gd name="connsiteX102" fmla="*/ 400326 w 926601"/>
                <a:gd name="connsiteY102" fmla="*/ 324325 h 443565"/>
                <a:gd name="connsiteX103" fmla="*/ 390020 w 926601"/>
                <a:gd name="connsiteY103" fmla="*/ 339756 h 443565"/>
                <a:gd name="connsiteX104" fmla="*/ 368176 w 926601"/>
                <a:gd name="connsiteY104" fmla="*/ 330648 h 443565"/>
                <a:gd name="connsiteX105" fmla="*/ 367246 w 926601"/>
                <a:gd name="connsiteY105" fmla="*/ 327583 h 443565"/>
                <a:gd name="connsiteX106" fmla="*/ 380428 w 926601"/>
                <a:gd name="connsiteY106" fmla="*/ 307943 h 443565"/>
                <a:gd name="connsiteX107" fmla="*/ 383629 w 926601"/>
                <a:gd name="connsiteY107" fmla="*/ 307628 h 443565"/>
                <a:gd name="connsiteX108" fmla="*/ 400326 w 926601"/>
                <a:gd name="connsiteY108" fmla="*/ 324325 h 443565"/>
                <a:gd name="connsiteX109" fmla="*/ 505587 w 926601"/>
                <a:gd name="connsiteY109" fmla="*/ 324325 h 443565"/>
                <a:gd name="connsiteX110" fmla="*/ 495281 w 926601"/>
                <a:gd name="connsiteY110" fmla="*/ 339756 h 443565"/>
                <a:gd name="connsiteX111" fmla="*/ 473448 w 926601"/>
                <a:gd name="connsiteY111" fmla="*/ 330655 h 443565"/>
                <a:gd name="connsiteX112" fmla="*/ 472516 w 926601"/>
                <a:gd name="connsiteY112" fmla="*/ 327583 h 443565"/>
                <a:gd name="connsiteX113" fmla="*/ 485617 w 926601"/>
                <a:gd name="connsiteY113" fmla="*/ 307937 h 443565"/>
                <a:gd name="connsiteX114" fmla="*/ 505263 w 926601"/>
                <a:gd name="connsiteY114" fmla="*/ 321038 h 443565"/>
                <a:gd name="connsiteX115" fmla="*/ 505587 w 926601"/>
                <a:gd name="connsiteY115" fmla="*/ 324325 h 443565"/>
                <a:gd name="connsiteX116" fmla="*/ 610848 w 926601"/>
                <a:gd name="connsiteY116" fmla="*/ 324325 h 443565"/>
                <a:gd name="connsiteX117" fmla="*/ 600542 w 926601"/>
                <a:gd name="connsiteY117" fmla="*/ 339756 h 443565"/>
                <a:gd name="connsiteX118" fmla="*/ 578697 w 926601"/>
                <a:gd name="connsiteY118" fmla="*/ 330648 h 443565"/>
                <a:gd name="connsiteX119" fmla="*/ 577768 w 926601"/>
                <a:gd name="connsiteY119" fmla="*/ 327583 h 443565"/>
                <a:gd name="connsiteX120" fmla="*/ 590950 w 926601"/>
                <a:gd name="connsiteY120" fmla="*/ 307943 h 443565"/>
                <a:gd name="connsiteX121" fmla="*/ 594150 w 926601"/>
                <a:gd name="connsiteY121" fmla="*/ 307628 h 443565"/>
                <a:gd name="connsiteX122" fmla="*/ 610848 w 926601"/>
                <a:gd name="connsiteY122" fmla="*/ 324325 h 443565"/>
                <a:gd name="connsiteX123" fmla="*/ 716090 w 926601"/>
                <a:gd name="connsiteY123" fmla="*/ 324325 h 443565"/>
                <a:gd name="connsiteX124" fmla="*/ 705783 w 926601"/>
                <a:gd name="connsiteY124" fmla="*/ 339756 h 443565"/>
                <a:gd name="connsiteX125" fmla="*/ 683939 w 926601"/>
                <a:gd name="connsiteY125" fmla="*/ 330648 h 443565"/>
                <a:gd name="connsiteX126" fmla="*/ 683009 w 926601"/>
                <a:gd name="connsiteY126" fmla="*/ 327583 h 443565"/>
                <a:gd name="connsiteX127" fmla="*/ 683962 w 926601"/>
                <a:gd name="connsiteY127" fmla="*/ 317934 h 443565"/>
                <a:gd name="connsiteX128" fmla="*/ 705838 w 926601"/>
                <a:gd name="connsiteY128" fmla="*/ 308936 h 443565"/>
                <a:gd name="connsiteX129" fmla="*/ 711194 w 926601"/>
                <a:gd name="connsiteY129" fmla="*/ 312514 h 443565"/>
                <a:gd name="connsiteX130" fmla="*/ 716090 w 926601"/>
                <a:gd name="connsiteY130" fmla="*/ 324325 h 443565"/>
                <a:gd name="connsiteX131" fmla="*/ 821341 w 926601"/>
                <a:gd name="connsiteY131" fmla="*/ 324325 h 443565"/>
                <a:gd name="connsiteX132" fmla="*/ 811035 w 926601"/>
                <a:gd name="connsiteY132" fmla="*/ 339756 h 443565"/>
                <a:gd name="connsiteX133" fmla="*/ 789201 w 926601"/>
                <a:gd name="connsiteY133" fmla="*/ 330655 h 443565"/>
                <a:gd name="connsiteX134" fmla="*/ 788270 w 926601"/>
                <a:gd name="connsiteY134" fmla="*/ 327583 h 443565"/>
                <a:gd name="connsiteX135" fmla="*/ 801371 w 926601"/>
                <a:gd name="connsiteY135" fmla="*/ 307937 h 443565"/>
                <a:gd name="connsiteX136" fmla="*/ 821017 w 926601"/>
                <a:gd name="connsiteY136" fmla="*/ 321038 h 443565"/>
                <a:gd name="connsiteX137" fmla="*/ 821341 w 926601"/>
                <a:gd name="connsiteY137" fmla="*/ 324325 h 443565"/>
                <a:gd name="connsiteX138" fmla="*/ 926602 w 926601"/>
                <a:gd name="connsiteY138" fmla="*/ 324325 h 443565"/>
                <a:gd name="connsiteX139" fmla="*/ 916295 w 926601"/>
                <a:gd name="connsiteY139" fmla="*/ 339756 h 443565"/>
                <a:gd name="connsiteX140" fmla="*/ 894462 w 926601"/>
                <a:gd name="connsiteY140" fmla="*/ 330655 h 443565"/>
                <a:gd name="connsiteX141" fmla="*/ 893531 w 926601"/>
                <a:gd name="connsiteY141" fmla="*/ 327583 h 443565"/>
                <a:gd name="connsiteX142" fmla="*/ 906632 w 926601"/>
                <a:gd name="connsiteY142" fmla="*/ 307937 h 443565"/>
                <a:gd name="connsiteX143" fmla="*/ 926278 w 926601"/>
                <a:gd name="connsiteY143" fmla="*/ 321038 h 443565"/>
                <a:gd name="connsiteX144" fmla="*/ 926602 w 926601"/>
                <a:gd name="connsiteY144" fmla="*/ 324325 h 443565"/>
                <a:gd name="connsiteX145" fmla="*/ 400326 w 926601"/>
                <a:gd name="connsiteY145" fmla="*/ 426872 h 443565"/>
                <a:gd name="connsiteX146" fmla="*/ 390020 w 926601"/>
                <a:gd name="connsiteY146" fmla="*/ 442302 h 443565"/>
                <a:gd name="connsiteX147" fmla="*/ 368176 w 926601"/>
                <a:gd name="connsiteY147" fmla="*/ 433194 h 443565"/>
                <a:gd name="connsiteX148" fmla="*/ 367246 w 926601"/>
                <a:gd name="connsiteY148" fmla="*/ 430129 h 443565"/>
                <a:gd name="connsiteX149" fmla="*/ 374352 w 926601"/>
                <a:gd name="connsiteY149" fmla="*/ 412984 h 443565"/>
                <a:gd name="connsiteX150" fmla="*/ 395430 w 926601"/>
                <a:gd name="connsiteY150" fmla="*/ 415061 h 443565"/>
                <a:gd name="connsiteX151" fmla="*/ 400326 w 926601"/>
                <a:gd name="connsiteY151" fmla="*/ 426872 h 443565"/>
                <a:gd name="connsiteX152" fmla="*/ 505587 w 926601"/>
                <a:gd name="connsiteY152" fmla="*/ 426872 h 443565"/>
                <a:gd name="connsiteX153" fmla="*/ 495281 w 926601"/>
                <a:gd name="connsiteY153" fmla="*/ 442302 h 443565"/>
                <a:gd name="connsiteX154" fmla="*/ 473448 w 926601"/>
                <a:gd name="connsiteY154" fmla="*/ 433202 h 443565"/>
                <a:gd name="connsiteX155" fmla="*/ 472516 w 926601"/>
                <a:gd name="connsiteY155" fmla="*/ 430129 h 443565"/>
                <a:gd name="connsiteX156" fmla="*/ 479612 w 926601"/>
                <a:gd name="connsiteY156" fmla="*/ 412984 h 443565"/>
                <a:gd name="connsiteX157" fmla="*/ 500701 w 926601"/>
                <a:gd name="connsiteY157" fmla="*/ 415061 h 443565"/>
                <a:gd name="connsiteX158" fmla="*/ 505587 w 926601"/>
                <a:gd name="connsiteY158" fmla="*/ 426872 h 443565"/>
                <a:gd name="connsiteX159" fmla="*/ 610848 w 926601"/>
                <a:gd name="connsiteY159" fmla="*/ 426872 h 443565"/>
                <a:gd name="connsiteX160" fmla="*/ 600542 w 926601"/>
                <a:gd name="connsiteY160" fmla="*/ 442302 h 443565"/>
                <a:gd name="connsiteX161" fmla="*/ 578697 w 926601"/>
                <a:gd name="connsiteY161" fmla="*/ 433194 h 443565"/>
                <a:gd name="connsiteX162" fmla="*/ 577768 w 926601"/>
                <a:gd name="connsiteY162" fmla="*/ 430129 h 443565"/>
                <a:gd name="connsiteX163" fmla="*/ 584873 w 926601"/>
                <a:gd name="connsiteY163" fmla="*/ 412984 h 443565"/>
                <a:gd name="connsiteX164" fmla="*/ 605952 w 926601"/>
                <a:gd name="connsiteY164" fmla="*/ 415061 h 443565"/>
                <a:gd name="connsiteX165" fmla="*/ 610848 w 926601"/>
                <a:gd name="connsiteY165" fmla="*/ 426872 h 443565"/>
                <a:gd name="connsiteX166" fmla="*/ 716090 w 926601"/>
                <a:gd name="connsiteY166" fmla="*/ 426872 h 443565"/>
                <a:gd name="connsiteX167" fmla="*/ 705783 w 926601"/>
                <a:gd name="connsiteY167" fmla="*/ 442302 h 443565"/>
                <a:gd name="connsiteX168" fmla="*/ 683939 w 926601"/>
                <a:gd name="connsiteY168" fmla="*/ 433194 h 443565"/>
                <a:gd name="connsiteX169" fmla="*/ 683009 w 926601"/>
                <a:gd name="connsiteY169" fmla="*/ 430129 h 443565"/>
                <a:gd name="connsiteX170" fmla="*/ 683962 w 926601"/>
                <a:gd name="connsiteY170" fmla="*/ 420480 h 443565"/>
                <a:gd name="connsiteX171" fmla="*/ 705838 w 926601"/>
                <a:gd name="connsiteY171" fmla="*/ 411483 h 443565"/>
                <a:gd name="connsiteX172" fmla="*/ 711194 w 926601"/>
                <a:gd name="connsiteY172" fmla="*/ 415061 h 443565"/>
                <a:gd name="connsiteX173" fmla="*/ 716090 w 926601"/>
                <a:gd name="connsiteY173" fmla="*/ 426872 h 443565"/>
                <a:gd name="connsiteX174" fmla="*/ 821341 w 926601"/>
                <a:gd name="connsiteY174" fmla="*/ 426872 h 443565"/>
                <a:gd name="connsiteX175" fmla="*/ 811035 w 926601"/>
                <a:gd name="connsiteY175" fmla="*/ 442302 h 443565"/>
                <a:gd name="connsiteX176" fmla="*/ 789201 w 926601"/>
                <a:gd name="connsiteY176" fmla="*/ 433202 h 443565"/>
                <a:gd name="connsiteX177" fmla="*/ 788270 w 926601"/>
                <a:gd name="connsiteY177" fmla="*/ 430129 h 443565"/>
                <a:gd name="connsiteX178" fmla="*/ 795366 w 926601"/>
                <a:gd name="connsiteY178" fmla="*/ 412984 h 443565"/>
                <a:gd name="connsiteX179" fmla="*/ 816454 w 926601"/>
                <a:gd name="connsiteY179" fmla="*/ 415061 h 443565"/>
                <a:gd name="connsiteX180" fmla="*/ 821341 w 926601"/>
                <a:gd name="connsiteY180" fmla="*/ 426872 h 443565"/>
                <a:gd name="connsiteX181" fmla="*/ 926602 w 926601"/>
                <a:gd name="connsiteY181" fmla="*/ 426872 h 443565"/>
                <a:gd name="connsiteX182" fmla="*/ 916295 w 926601"/>
                <a:gd name="connsiteY182" fmla="*/ 442302 h 443565"/>
                <a:gd name="connsiteX183" fmla="*/ 894462 w 926601"/>
                <a:gd name="connsiteY183" fmla="*/ 433202 h 443565"/>
                <a:gd name="connsiteX184" fmla="*/ 893531 w 926601"/>
                <a:gd name="connsiteY184" fmla="*/ 430129 h 443565"/>
                <a:gd name="connsiteX185" fmla="*/ 900627 w 926601"/>
                <a:gd name="connsiteY185" fmla="*/ 412984 h 443565"/>
                <a:gd name="connsiteX186" fmla="*/ 921715 w 926601"/>
                <a:gd name="connsiteY186" fmla="*/ 415061 h 443565"/>
                <a:gd name="connsiteX187" fmla="*/ 926602 w 926601"/>
                <a:gd name="connsiteY187" fmla="*/ 426872 h 443565"/>
                <a:gd name="connsiteX188" fmla="*/ 82353 w 926601"/>
                <a:gd name="connsiteY188" fmla="*/ 303066 h 443565"/>
                <a:gd name="connsiteX189" fmla="*/ 80124 w 926601"/>
                <a:gd name="connsiteY189" fmla="*/ 309743 h 443565"/>
                <a:gd name="connsiteX190" fmla="*/ 107537 w 926601"/>
                <a:gd name="connsiteY190" fmla="*/ 400106 h 443565"/>
                <a:gd name="connsiteX191" fmla="*/ 0 w 926601"/>
                <a:gd name="connsiteY191" fmla="*/ 348900 h 443565"/>
                <a:gd name="connsiteX192" fmla="*/ 37852 w 926601"/>
                <a:gd name="connsiteY192" fmla="*/ 264747 h 443565"/>
                <a:gd name="connsiteX193" fmla="*/ 87249 w 926601"/>
                <a:gd name="connsiteY193" fmla="*/ 284140 h 443565"/>
                <a:gd name="connsiteX194" fmla="*/ 81334 w 926601"/>
                <a:gd name="connsiteY194" fmla="*/ 305333 h 44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926601" h="443565">
                  <a:moveTo>
                    <a:pt x="400326" y="16716"/>
                  </a:moveTo>
                  <a:cubicBezTo>
                    <a:pt x="400336" y="23473"/>
                    <a:pt x="396265" y="29567"/>
                    <a:pt x="390020" y="32146"/>
                  </a:cubicBezTo>
                  <a:cubicBezTo>
                    <a:pt x="381473" y="35663"/>
                    <a:pt x="371693" y="31585"/>
                    <a:pt x="368176" y="23038"/>
                  </a:cubicBezTo>
                  <a:cubicBezTo>
                    <a:pt x="367768" y="22048"/>
                    <a:pt x="367457" y="21022"/>
                    <a:pt x="367246" y="19973"/>
                  </a:cubicBezTo>
                  <a:cubicBezTo>
                    <a:pt x="365463" y="10909"/>
                    <a:pt x="371364" y="2116"/>
                    <a:pt x="380428" y="333"/>
                  </a:cubicBezTo>
                  <a:cubicBezTo>
                    <a:pt x="381482" y="125"/>
                    <a:pt x="382554" y="20"/>
                    <a:pt x="383629" y="18"/>
                  </a:cubicBezTo>
                  <a:cubicBezTo>
                    <a:pt x="392846" y="29"/>
                    <a:pt x="400316" y="7498"/>
                    <a:pt x="400326" y="16716"/>
                  </a:cubicBezTo>
                  <a:close/>
                  <a:moveTo>
                    <a:pt x="505587" y="16716"/>
                  </a:moveTo>
                  <a:cubicBezTo>
                    <a:pt x="505581" y="23468"/>
                    <a:pt x="501516" y="29554"/>
                    <a:pt x="495281" y="32146"/>
                  </a:cubicBezTo>
                  <a:cubicBezTo>
                    <a:pt x="486739" y="35662"/>
                    <a:pt x="476964" y="31588"/>
                    <a:pt x="473448" y="23046"/>
                  </a:cubicBezTo>
                  <a:cubicBezTo>
                    <a:pt x="473039" y="22054"/>
                    <a:pt x="472727" y="21025"/>
                    <a:pt x="472516" y="19973"/>
                  </a:cubicBezTo>
                  <a:cubicBezTo>
                    <a:pt x="470709" y="10930"/>
                    <a:pt x="476574" y="2134"/>
                    <a:pt x="485617" y="327"/>
                  </a:cubicBezTo>
                  <a:cubicBezTo>
                    <a:pt x="494660" y="-1480"/>
                    <a:pt x="503456" y="4385"/>
                    <a:pt x="505263" y="13428"/>
                  </a:cubicBezTo>
                  <a:cubicBezTo>
                    <a:pt x="505480" y="14511"/>
                    <a:pt x="505588" y="15612"/>
                    <a:pt x="505587" y="16716"/>
                  </a:cubicBezTo>
                  <a:close/>
                  <a:moveTo>
                    <a:pt x="610848" y="16716"/>
                  </a:moveTo>
                  <a:cubicBezTo>
                    <a:pt x="610858" y="23473"/>
                    <a:pt x="606787" y="29567"/>
                    <a:pt x="600542" y="32146"/>
                  </a:cubicBezTo>
                  <a:cubicBezTo>
                    <a:pt x="591994" y="35663"/>
                    <a:pt x="582214" y="31585"/>
                    <a:pt x="578697" y="23038"/>
                  </a:cubicBezTo>
                  <a:cubicBezTo>
                    <a:pt x="578290" y="22048"/>
                    <a:pt x="577979" y="21022"/>
                    <a:pt x="577768" y="19973"/>
                  </a:cubicBezTo>
                  <a:cubicBezTo>
                    <a:pt x="575984" y="10909"/>
                    <a:pt x="581886" y="2116"/>
                    <a:pt x="590950" y="333"/>
                  </a:cubicBezTo>
                  <a:cubicBezTo>
                    <a:pt x="592004" y="125"/>
                    <a:pt x="593076" y="20"/>
                    <a:pt x="594150" y="18"/>
                  </a:cubicBezTo>
                  <a:cubicBezTo>
                    <a:pt x="603372" y="18"/>
                    <a:pt x="610848" y="7494"/>
                    <a:pt x="610848" y="16716"/>
                  </a:cubicBezTo>
                  <a:close/>
                  <a:moveTo>
                    <a:pt x="716090" y="16716"/>
                  </a:moveTo>
                  <a:cubicBezTo>
                    <a:pt x="716099" y="23473"/>
                    <a:pt x="712029" y="29567"/>
                    <a:pt x="705783" y="32146"/>
                  </a:cubicBezTo>
                  <a:cubicBezTo>
                    <a:pt x="697236" y="35663"/>
                    <a:pt x="687456" y="31585"/>
                    <a:pt x="683939" y="23038"/>
                  </a:cubicBezTo>
                  <a:cubicBezTo>
                    <a:pt x="683532" y="22048"/>
                    <a:pt x="683220" y="21022"/>
                    <a:pt x="683009" y="19973"/>
                  </a:cubicBezTo>
                  <a:cubicBezTo>
                    <a:pt x="682372" y="16733"/>
                    <a:pt x="682703" y="13377"/>
                    <a:pt x="683962" y="10324"/>
                  </a:cubicBezTo>
                  <a:cubicBezTo>
                    <a:pt x="687518" y="1799"/>
                    <a:pt x="697312" y="-2230"/>
                    <a:pt x="705838" y="1326"/>
                  </a:cubicBezTo>
                  <a:cubicBezTo>
                    <a:pt x="707838" y="2161"/>
                    <a:pt x="709657" y="3376"/>
                    <a:pt x="711194" y="4905"/>
                  </a:cubicBezTo>
                  <a:cubicBezTo>
                    <a:pt x="714327" y="8038"/>
                    <a:pt x="716090" y="12287"/>
                    <a:pt x="716090" y="16716"/>
                  </a:cubicBezTo>
                  <a:close/>
                  <a:moveTo>
                    <a:pt x="400326" y="119262"/>
                  </a:moveTo>
                  <a:cubicBezTo>
                    <a:pt x="400338" y="128478"/>
                    <a:pt x="392877" y="135960"/>
                    <a:pt x="383660" y="135972"/>
                  </a:cubicBezTo>
                  <a:cubicBezTo>
                    <a:pt x="379217" y="135977"/>
                    <a:pt x="374955" y="134211"/>
                    <a:pt x="371818" y="131063"/>
                  </a:cubicBezTo>
                  <a:cubicBezTo>
                    <a:pt x="367049" y="126286"/>
                    <a:pt x="365621" y="119109"/>
                    <a:pt x="368198" y="112871"/>
                  </a:cubicBezTo>
                  <a:cubicBezTo>
                    <a:pt x="370790" y="106635"/>
                    <a:pt x="376877" y="102570"/>
                    <a:pt x="383629" y="102564"/>
                  </a:cubicBezTo>
                  <a:cubicBezTo>
                    <a:pt x="392835" y="102549"/>
                    <a:pt x="400310" y="109999"/>
                    <a:pt x="400326" y="119205"/>
                  </a:cubicBezTo>
                  <a:cubicBezTo>
                    <a:pt x="400326" y="119224"/>
                    <a:pt x="400326" y="119243"/>
                    <a:pt x="400326" y="119262"/>
                  </a:cubicBezTo>
                  <a:close/>
                  <a:moveTo>
                    <a:pt x="505587" y="119262"/>
                  </a:moveTo>
                  <a:cubicBezTo>
                    <a:pt x="505890" y="128479"/>
                    <a:pt x="498665" y="136196"/>
                    <a:pt x="489448" y="136500"/>
                  </a:cubicBezTo>
                  <a:cubicBezTo>
                    <a:pt x="480231" y="136803"/>
                    <a:pt x="472514" y="129577"/>
                    <a:pt x="472210" y="120361"/>
                  </a:cubicBezTo>
                  <a:cubicBezTo>
                    <a:pt x="472198" y="119985"/>
                    <a:pt x="472198" y="119609"/>
                    <a:pt x="472211" y="119233"/>
                  </a:cubicBezTo>
                  <a:cubicBezTo>
                    <a:pt x="472531" y="110017"/>
                    <a:pt x="480261" y="102805"/>
                    <a:pt x="489477" y="103124"/>
                  </a:cubicBezTo>
                  <a:cubicBezTo>
                    <a:pt x="498256" y="103428"/>
                    <a:pt x="505298" y="110482"/>
                    <a:pt x="505587" y="119262"/>
                  </a:cubicBezTo>
                  <a:close/>
                  <a:moveTo>
                    <a:pt x="610848" y="119262"/>
                  </a:moveTo>
                  <a:cubicBezTo>
                    <a:pt x="610860" y="128478"/>
                    <a:pt x="603398" y="135960"/>
                    <a:pt x="594182" y="135972"/>
                  </a:cubicBezTo>
                  <a:cubicBezTo>
                    <a:pt x="589739" y="135977"/>
                    <a:pt x="585476" y="134211"/>
                    <a:pt x="582340" y="131063"/>
                  </a:cubicBezTo>
                  <a:cubicBezTo>
                    <a:pt x="577571" y="126286"/>
                    <a:pt x="576143" y="119109"/>
                    <a:pt x="578720" y="112871"/>
                  </a:cubicBezTo>
                  <a:cubicBezTo>
                    <a:pt x="582276" y="104345"/>
                    <a:pt x="592070" y="100316"/>
                    <a:pt x="600596" y="103873"/>
                  </a:cubicBezTo>
                  <a:cubicBezTo>
                    <a:pt x="602596" y="104707"/>
                    <a:pt x="604415" y="105922"/>
                    <a:pt x="605952" y="107451"/>
                  </a:cubicBezTo>
                  <a:cubicBezTo>
                    <a:pt x="609086" y="110584"/>
                    <a:pt x="610848" y="114833"/>
                    <a:pt x="610848" y="119262"/>
                  </a:cubicBezTo>
                  <a:close/>
                  <a:moveTo>
                    <a:pt x="716090" y="119262"/>
                  </a:moveTo>
                  <a:cubicBezTo>
                    <a:pt x="716102" y="128478"/>
                    <a:pt x="708640" y="135960"/>
                    <a:pt x="699424" y="135972"/>
                  </a:cubicBezTo>
                  <a:cubicBezTo>
                    <a:pt x="694980" y="135977"/>
                    <a:pt x="690718" y="134211"/>
                    <a:pt x="687581" y="131063"/>
                  </a:cubicBezTo>
                  <a:cubicBezTo>
                    <a:pt x="682812" y="126286"/>
                    <a:pt x="681384" y="119109"/>
                    <a:pt x="683962" y="112871"/>
                  </a:cubicBezTo>
                  <a:cubicBezTo>
                    <a:pt x="687518" y="104345"/>
                    <a:pt x="697312" y="100316"/>
                    <a:pt x="705838" y="103873"/>
                  </a:cubicBezTo>
                  <a:cubicBezTo>
                    <a:pt x="707838" y="104707"/>
                    <a:pt x="709657" y="105922"/>
                    <a:pt x="711194" y="107451"/>
                  </a:cubicBezTo>
                  <a:cubicBezTo>
                    <a:pt x="714327" y="110584"/>
                    <a:pt x="716090" y="114833"/>
                    <a:pt x="716090" y="119262"/>
                  </a:cubicBezTo>
                  <a:close/>
                  <a:moveTo>
                    <a:pt x="821341" y="119262"/>
                  </a:moveTo>
                  <a:cubicBezTo>
                    <a:pt x="821373" y="128468"/>
                    <a:pt x="813937" y="135957"/>
                    <a:pt x="804731" y="135989"/>
                  </a:cubicBezTo>
                  <a:cubicBezTo>
                    <a:pt x="800268" y="136005"/>
                    <a:pt x="795986" y="134231"/>
                    <a:pt x="792842" y="131063"/>
                  </a:cubicBezTo>
                  <a:cubicBezTo>
                    <a:pt x="786322" y="124527"/>
                    <a:pt x="786335" y="113943"/>
                    <a:pt x="792871" y="107423"/>
                  </a:cubicBezTo>
                  <a:cubicBezTo>
                    <a:pt x="793635" y="106661"/>
                    <a:pt x="794470" y="105975"/>
                    <a:pt x="795366" y="105374"/>
                  </a:cubicBezTo>
                  <a:cubicBezTo>
                    <a:pt x="803033" y="100251"/>
                    <a:pt x="813402" y="102313"/>
                    <a:pt x="818526" y="109980"/>
                  </a:cubicBezTo>
                  <a:cubicBezTo>
                    <a:pt x="820362" y="112727"/>
                    <a:pt x="821342" y="115958"/>
                    <a:pt x="821341" y="119262"/>
                  </a:cubicBezTo>
                  <a:close/>
                  <a:moveTo>
                    <a:pt x="400326" y="221779"/>
                  </a:moveTo>
                  <a:cubicBezTo>
                    <a:pt x="400336" y="228536"/>
                    <a:pt x="396265" y="234631"/>
                    <a:pt x="390020" y="237210"/>
                  </a:cubicBezTo>
                  <a:cubicBezTo>
                    <a:pt x="381465" y="240723"/>
                    <a:pt x="371682" y="236636"/>
                    <a:pt x="368169" y="228081"/>
                  </a:cubicBezTo>
                  <a:cubicBezTo>
                    <a:pt x="367766" y="227098"/>
                    <a:pt x="367456" y="226079"/>
                    <a:pt x="367246" y="225037"/>
                  </a:cubicBezTo>
                  <a:cubicBezTo>
                    <a:pt x="365943" y="218415"/>
                    <a:pt x="368745" y="211658"/>
                    <a:pt x="374352" y="207901"/>
                  </a:cubicBezTo>
                  <a:cubicBezTo>
                    <a:pt x="380971" y="203467"/>
                    <a:pt x="389803" y="204337"/>
                    <a:pt x="395430" y="209978"/>
                  </a:cubicBezTo>
                  <a:cubicBezTo>
                    <a:pt x="398564" y="213102"/>
                    <a:pt x="400326" y="217350"/>
                    <a:pt x="400326" y="221779"/>
                  </a:cubicBezTo>
                  <a:close/>
                  <a:moveTo>
                    <a:pt x="505587" y="221779"/>
                  </a:moveTo>
                  <a:cubicBezTo>
                    <a:pt x="505581" y="228531"/>
                    <a:pt x="501516" y="234618"/>
                    <a:pt x="495281" y="237210"/>
                  </a:cubicBezTo>
                  <a:cubicBezTo>
                    <a:pt x="486714" y="240650"/>
                    <a:pt x="476980" y="236493"/>
                    <a:pt x="473540" y="227926"/>
                  </a:cubicBezTo>
                  <a:cubicBezTo>
                    <a:pt x="470619" y="220653"/>
                    <a:pt x="473144" y="212327"/>
                    <a:pt x="479612" y="207901"/>
                  </a:cubicBezTo>
                  <a:cubicBezTo>
                    <a:pt x="487270" y="202772"/>
                    <a:pt x="497635" y="204822"/>
                    <a:pt x="502764" y="212479"/>
                  </a:cubicBezTo>
                  <a:cubicBezTo>
                    <a:pt x="504607" y="215231"/>
                    <a:pt x="505590" y="218468"/>
                    <a:pt x="505587" y="221779"/>
                  </a:cubicBezTo>
                  <a:close/>
                  <a:moveTo>
                    <a:pt x="610848" y="221779"/>
                  </a:moveTo>
                  <a:cubicBezTo>
                    <a:pt x="610858" y="228536"/>
                    <a:pt x="606787" y="234631"/>
                    <a:pt x="600542" y="237210"/>
                  </a:cubicBezTo>
                  <a:cubicBezTo>
                    <a:pt x="591987" y="240723"/>
                    <a:pt x="582204" y="236636"/>
                    <a:pt x="578691" y="228081"/>
                  </a:cubicBezTo>
                  <a:cubicBezTo>
                    <a:pt x="578287" y="227098"/>
                    <a:pt x="577978" y="226079"/>
                    <a:pt x="577768" y="225037"/>
                  </a:cubicBezTo>
                  <a:cubicBezTo>
                    <a:pt x="576464" y="218415"/>
                    <a:pt x="579266" y="211658"/>
                    <a:pt x="584873" y="207901"/>
                  </a:cubicBezTo>
                  <a:cubicBezTo>
                    <a:pt x="591493" y="203467"/>
                    <a:pt x="600325" y="204337"/>
                    <a:pt x="605952" y="209978"/>
                  </a:cubicBezTo>
                  <a:cubicBezTo>
                    <a:pt x="609086" y="213102"/>
                    <a:pt x="610848" y="217350"/>
                    <a:pt x="610848" y="221779"/>
                  </a:cubicBezTo>
                  <a:close/>
                  <a:moveTo>
                    <a:pt x="716090" y="221779"/>
                  </a:moveTo>
                  <a:cubicBezTo>
                    <a:pt x="716099" y="228536"/>
                    <a:pt x="712029" y="234631"/>
                    <a:pt x="705783" y="237210"/>
                  </a:cubicBezTo>
                  <a:cubicBezTo>
                    <a:pt x="697229" y="240723"/>
                    <a:pt x="687446" y="236636"/>
                    <a:pt x="683933" y="228081"/>
                  </a:cubicBezTo>
                  <a:cubicBezTo>
                    <a:pt x="683529" y="227098"/>
                    <a:pt x="683220" y="226079"/>
                    <a:pt x="683009" y="225037"/>
                  </a:cubicBezTo>
                  <a:cubicBezTo>
                    <a:pt x="681176" y="215994"/>
                    <a:pt x="687020" y="207177"/>
                    <a:pt x="696063" y="205343"/>
                  </a:cubicBezTo>
                  <a:cubicBezTo>
                    <a:pt x="705105" y="203509"/>
                    <a:pt x="713923" y="209353"/>
                    <a:pt x="715756" y="218396"/>
                  </a:cubicBezTo>
                  <a:cubicBezTo>
                    <a:pt x="715982" y="219510"/>
                    <a:pt x="716094" y="220643"/>
                    <a:pt x="716090" y="221779"/>
                  </a:cubicBezTo>
                  <a:close/>
                  <a:moveTo>
                    <a:pt x="821341" y="221779"/>
                  </a:moveTo>
                  <a:cubicBezTo>
                    <a:pt x="821356" y="228538"/>
                    <a:pt x="817284" y="234635"/>
                    <a:pt x="811035" y="237210"/>
                  </a:cubicBezTo>
                  <a:cubicBezTo>
                    <a:pt x="802467" y="240650"/>
                    <a:pt x="792734" y="236493"/>
                    <a:pt x="789293" y="227926"/>
                  </a:cubicBezTo>
                  <a:cubicBezTo>
                    <a:pt x="786373" y="220653"/>
                    <a:pt x="788898" y="212327"/>
                    <a:pt x="795366" y="207901"/>
                  </a:cubicBezTo>
                  <a:cubicBezTo>
                    <a:pt x="803043" y="202783"/>
                    <a:pt x="813416" y="204857"/>
                    <a:pt x="818535" y="212534"/>
                  </a:cubicBezTo>
                  <a:cubicBezTo>
                    <a:pt x="820360" y="215272"/>
                    <a:pt x="821336" y="218488"/>
                    <a:pt x="821341" y="221779"/>
                  </a:cubicBezTo>
                  <a:close/>
                  <a:moveTo>
                    <a:pt x="926602" y="221779"/>
                  </a:moveTo>
                  <a:cubicBezTo>
                    <a:pt x="926596" y="228531"/>
                    <a:pt x="922531" y="234618"/>
                    <a:pt x="916295" y="237210"/>
                  </a:cubicBezTo>
                  <a:cubicBezTo>
                    <a:pt x="907728" y="240650"/>
                    <a:pt x="897994" y="236493"/>
                    <a:pt x="894554" y="227926"/>
                  </a:cubicBezTo>
                  <a:cubicBezTo>
                    <a:pt x="891634" y="220653"/>
                    <a:pt x="894159" y="212327"/>
                    <a:pt x="900627" y="207901"/>
                  </a:cubicBezTo>
                  <a:cubicBezTo>
                    <a:pt x="907249" y="203461"/>
                    <a:pt x="916087" y="204332"/>
                    <a:pt x="921715" y="209978"/>
                  </a:cubicBezTo>
                  <a:cubicBezTo>
                    <a:pt x="924839" y="213102"/>
                    <a:pt x="926602" y="217350"/>
                    <a:pt x="926602" y="221779"/>
                  </a:cubicBezTo>
                  <a:close/>
                  <a:moveTo>
                    <a:pt x="400326" y="324325"/>
                  </a:moveTo>
                  <a:cubicBezTo>
                    <a:pt x="400336" y="331082"/>
                    <a:pt x="396265" y="337177"/>
                    <a:pt x="390020" y="339756"/>
                  </a:cubicBezTo>
                  <a:cubicBezTo>
                    <a:pt x="381473" y="343273"/>
                    <a:pt x="371693" y="339195"/>
                    <a:pt x="368176" y="330648"/>
                  </a:cubicBezTo>
                  <a:cubicBezTo>
                    <a:pt x="367768" y="329658"/>
                    <a:pt x="367457" y="328632"/>
                    <a:pt x="367246" y="327583"/>
                  </a:cubicBezTo>
                  <a:cubicBezTo>
                    <a:pt x="365463" y="318519"/>
                    <a:pt x="371364" y="309726"/>
                    <a:pt x="380428" y="307943"/>
                  </a:cubicBezTo>
                  <a:cubicBezTo>
                    <a:pt x="381482" y="307735"/>
                    <a:pt x="382554" y="307630"/>
                    <a:pt x="383629" y="307628"/>
                  </a:cubicBezTo>
                  <a:cubicBezTo>
                    <a:pt x="392846" y="307639"/>
                    <a:pt x="400316" y="315108"/>
                    <a:pt x="400326" y="324325"/>
                  </a:cubicBezTo>
                  <a:close/>
                  <a:moveTo>
                    <a:pt x="505587" y="324325"/>
                  </a:moveTo>
                  <a:cubicBezTo>
                    <a:pt x="505581" y="331078"/>
                    <a:pt x="501516" y="337164"/>
                    <a:pt x="495281" y="339756"/>
                  </a:cubicBezTo>
                  <a:cubicBezTo>
                    <a:pt x="486739" y="343272"/>
                    <a:pt x="476964" y="339198"/>
                    <a:pt x="473448" y="330655"/>
                  </a:cubicBezTo>
                  <a:cubicBezTo>
                    <a:pt x="473039" y="329664"/>
                    <a:pt x="472727" y="328635"/>
                    <a:pt x="472516" y="327583"/>
                  </a:cubicBezTo>
                  <a:cubicBezTo>
                    <a:pt x="470709" y="318540"/>
                    <a:pt x="476574" y="309744"/>
                    <a:pt x="485617" y="307937"/>
                  </a:cubicBezTo>
                  <a:cubicBezTo>
                    <a:pt x="494660" y="306130"/>
                    <a:pt x="503456" y="311995"/>
                    <a:pt x="505263" y="321038"/>
                  </a:cubicBezTo>
                  <a:cubicBezTo>
                    <a:pt x="505480" y="322120"/>
                    <a:pt x="505588" y="323222"/>
                    <a:pt x="505587" y="324325"/>
                  </a:cubicBezTo>
                  <a:close/>
                  <a:moveTo>
                    <a:pt x="610848" y="324325"/>
                  </a:moveTo>
                  <a:cubicBezTo>
                    <a:pt x="610858" y="331082"/>
                    <a:pt x="606787" y="337177"/>
                    <a:pt x="600542" y="339756"/>
                  </a:cubicBezTo>
                  <a:cubicBezTo>
                    <a:pt x="591994" y="343273"/>
                    <a:pt x="582214" y="339195"/>
                    <a:pt x="578697" y="330648"/>
                  </a:cubicBezTo>
                  <a:cubicBezTo>
                    <a:pt x="578290" y="329658"/>
                    <a:pt x="577979" y="328632"/>
                    <a:pt x="577768" y="327583"/>
                  </a:cubicBezTo>
                  <a:cubicBezTo>
                    <a:pt x="575984" y="318519"/>
                    <a:pt x="581886" y="309726"/>
                    <a:pt x="590950" y="307943"/>
                  </a:cubicBezTo>
                  <a:cubicBezTo>
                    <a:pt x="592004" y="307735"/>
                    <a:pt x="593076" y="307630"/>
                    <a:pt x="594150" y="307628"/>
                  </a:cubicBezTo>
                  <a:cubicBezTo>
                    <a:pt x="603372" y="307628"/>
                    <a:pt x="610848" y="315104"/>
                    <a:pt x="610848" y="324325"/>
                  </a:cubicBezTo>
                  <a:close/>
                  <a:moveTo>
                    <a:pt x="716090" y="324325"/>
                  </a:moveTo>
                  <a:cubicBezTo>
                    <a:pt x="716099" y="331082"/>
                    <a:pt x="712029" y="337177"/>
                    <a:pt x="705783" y="339756"/>
                  </a:cubicBezTo>
                  <a:cubicBezTo>
                    <a:pt x="697236" y="343273"/>
                    <a:pt x="687456" y="339195"/>
                    <a:pt x="683939" y="330648"/>
                  </a:cubicBezTo>
                  <a:cubicBezTo>
                    <a:pt x="683532" y="329658"/>
                    <a:pt x="683220" y="328632"/>
                    <a:pt x="683009" y="327583"/>
                  </a:cubicBezTo>
                  <a:cubicBezTo>
                    <a:pt x="682372" y="324343"/>
                    <a:pt x="682703" y="320987"/>
                    <a:pt x="683962" y="317934"/>
                  </a:cubicBezTo>
                  <a:cubicBezTo>
                    <a:pt x="687518" y="309409"/>
                    <a:pt x="697312" y="305380"/>
                    <a:pt x="705838" y="308936"/>
                  </a:cubicBezTo>
                  <a:cubicBezTo>
                    <a:pt x="707838" y="309771"/>
                    <a:pt x="709657" y="310986"/>
                    <a:pt x="711194" y="312514"/>
                  </a:cubicBezTo>
                  <a:cubicBezTo>
                    <a:pt x="714327" y="315648"/>
                    <a:pt x="716090" y="319896"/>
                    <a:pt x="716090" y="324325"/>
                  </a:cubicBezTo>
                  <a:close/>
                  <a:moveTo>
                    <a:pt x="821341" y="324325"/>
                  </a:moveTo>
                  <a:cubicBezTo>
                    <a:pt x="821356" y="331084"/>
                    <a:pt x="817284" y="337181"/>
                    <a:pt x="811035" y="339756"/>
                  </a:cubicBezTo>
                  <a:cubicBezTo>
                    <a:pt x="802493" y="343272"/>
                    <a:pt x="792718" y="339198"/>
                    <a:pt x="789201" y="330655"/>
                  </a:cubicBezTo>
                  <a:cubicBezTo>
                    <a:pt x="788793" y="329664"/>
                    <a:pt x="788481" y="328635"/>
                    <a:pt x="788270" y="327583"/>
                  </a:cubicBezTo>
                  <a:cubicBezTo>
                    <a:pt x="786463" y="318540"/>
                    <a:pt x="792328" y="309744"/>
                    <a:pt x="801371" y="307937"/>
                  </a:cubicBezTo>
                  <a:cubicBezTo>
                    <a:pt x="810414" y="306130"/>
                    <a:pt x="819210" y="311995"/>
                    <a:pt x="821017" y="321038"/>
                  </a:cubicBezTo>
                  <a:cubicBezTo>
                    <a:pt x="821233" y="322120"/>
                    <a:pt x="821342" y="323222"/>
                    <a:pt x="821341" y="324325"/>
                  </a:cubicBezTo>
                  <a:close/>
                  <a:moveTo>
                    <a:pt x="926602" y="324325"/>
                  </a:moveTo>
                  <a:cubicBezTo>
                    <a:pt x="926596" y="331078"/>
                    <a:pt x="922531" y="337164"/>
                    <a:pt x="916295" y="339756"/>
                  </a:cubicBezTo>
                  <a:cubicBezTo>
                    <a:pt x="907753" y="343272"/>
                    <a:pt x="897978" y="339198"/>
                    <a:pt x="894462" y="330655"/>
                  </a:cubicBezTo>
                  <a:cubicBezTo>
                    <a:pt x="894054" y="329664"/>
                    <a:pt x="893742" y="328635"/>
                    <a:pt x="893531" y="327583"/>
                  </a:cubicBezTo>
                  <a:cubicBezTo>
                    <a:pt x="891723" y="318540"/>
                    <a:pt x="897589" y="309744"/>
                    <a:pt x="906632" y="307937"/>
                  </a:cubicBezTo>
                  <a:cubicBezTo>
                    <a:pt x="915674" y="306130"/>
                    <a:pt x="924470" y="311995"/>
                    <a:pt x="926278" y="321038"/>
                  </a:cubicBezTo>
                  <a:cubicBezTo>
                    <a:pt x="926494" y="322120"/>
                    <a:pt x="926603" y="323222"/>
                    <a:pt x="926602" y="324325"/>
                  </a:cubicBezTo>
                  <a:close/>
                  <a:moveTo>
                    <a:pt x="400326" y="426872"/>
                  </a:moveTo>
                  <a:cubicBezTo>
                    <a:pt x="400336" y="433629"/>
                    <a:pt x="396265" y="439723"/>
                    <a:pt x="390020" y="442302"/>
                  </a:cubicBezTo>
                  <a:cubicBezTo>
                    <a:pt x="381473" y="445819"/>
                    <a:pt x="371693" y="441741"/>
                    <a:pt x="368176" y="433194"/>
                  </a:cubicBezTo>
                  <a:cubicBezTo>
                    <a:pt x="367768" y="432204"/>
                    <a:pt x="367457" y="431178"/>
                    <a:pt x="367246" y="430129"/>
                  </a:cubicBezTo>
                  <a:cubicBezTo>
                    <a:pt x="365939" y="423504"/>
                    <a:pt x="368741" y="416742"/>
                    <a:pt x="374352" y="412984"/>
                  </a:cubicBezTo>
                  <a:cubicBezTo>
                    <a:pt x="380977" y="408573"/>
                    <a:pt x="389793" y="409441"/>
                    <a:pt x="395430" y="415061"/>
                  </a:cubicBezTo>
                  <a:cubicBezTo>
                    <a:pt x="398564" y="418194"/>
                    <a:pt x="400326" y="422442"/>
                    <a:pt x="400326" y="426872"/>
                  </a:cubicBezTo>
                  <a:close/>
                  <a:moveTo>
                    <a:pt x="505587" y="426872"/>
                  </a:moveTo>
                  <a:cubicBezTo>
                    <a:pt x="505581" y="433624"/>
                    <a:pt x="501516" y="439710"/>
                    <a:pt x="495281" y="442302"/>
                  </a:cubicBezTo>
                  <a:cubicBezTo>
                    <a:pt x="486739" y="445818"/>
                    <a:pt x="476964" y="441744"/>
                    <a:pt x="473448" y="433202"/>
                  </a:cubicBezTo>
                  <a:cubicBezTo>
                    <a:pt x="473039" y="432210"/>
                    <a:pt x="472727" y="431181"/>
                    <a:pt x="472516" y="430129"/>
                  </a:cubicBezTo>
                  <a:cubicBezTo>
                    <a:pt x="471185" y="423504"/>
                    <a:pt x="473988" y="416731"/>
                    <a:pt x="479612" y="412984"/>
                  </a:cubicBezTo>
                  <a:cubicBezTo>
                    <a:pt x="486242" y="408579"/>
                    <a:pt x="495057" y="409447"/>
                    <a:pt x="500701" y="415061"/>
                  </a:cubicBezTo>
                  <a:cubicBezTo>
                    <a:pt x="503834" y="418194"/>
                    <a:pt x="505587" y="422442"/>
                    <a:pt x="505587" y="426872"/>
                  </a:cubicBezTo>
                  <a:close/>
                  <a:moveTo>
                    <a:pt x="610848" y="426872"/>
                  </a:moveTo>
                  <a:cubicBezTo>
                    <a:pt x="610858" y="433629"/>
                    <a:pt x="606787" y="439723"/>
                    <a:pt x="600542" y="442302"/>
                  </a:cubicBezTo>
                  <a:cubicBezTo>
                    <a:pt x="591994" y="445819"/>
                    <a:pt x="582214" y="441741"/>
                    <a:pt x="578697" y="433194"/>
                  </a:cubicBezTo>
                  <a:cubicBezTo>
                    <a:pt x="578290" y="432204"/>
                    <a:pt x="577979" y="431178"/>
                    <a:pt x="577768" y="430129"/>
                  </a:cubicBezTo>
                  <a:cubicBezTo>
                    <a:pt x="576460" y="423504"/>
                    <a:pt x="579263" y="416742"/>
                    <a:pt x="584873" y="412984"/>
                  </a:cubicBezTo>
                  <a:cubicBezTo>
                    <a:pt x="591499" y="408573"/>
                    <a:pt x="600315" y="409441"/>
                    <a:pt x="605952" y="415061"/>
                  </a:cubicBezTo>
                  <a:cubicBezTo>
                    <a:pt x="609086" y="418194"/>
                    <a:pt x="610848" y="422442"/>
                    <a:pt x="610848" y="426872"/>
                  </a:cubicBezTo>
                  <a:close/>
                  <a:moveTo>
                    <a:pt x="716090" y="426872"/>
                  </a:moveTo>
                  <a:cubicBezTo>
                    <a:pt x="716099" y="433629"/>
                    <a:pt x="712029" y="439723"/>
                    <a:pt x="705783" y="442302"/>
                  </a:cubicBezTo>
                  <a:cubicBezTo>
                    <a:pt x="697236" y="445819"/>
                    <a:pt x="687456" y="441741"/>
                    <a:pt x="683939" y="433194"/>
                  </a:cubicBezTo>
                  <a:cubicBezTo>
                    <a:pt x="683532" y="432204"/>
                    <a:pt x="683220" y="431178"/>
                    <a:pt x="683009" y="430129"/>
                  </a:cubicBezTo>
                  <a:cubicBezTo>
                    <a:pt x="682372" y="426889"/>
                    <a:pt x="682704" y="423533"/>
                    <a:pt x="683962" y="420480"/>
                  </a:cubicBezTo>
                  <a:cubicBezTo>
                    <a:pt x="687518" y="411955"/>
                    <a:pt x="697312" y="407926"/>
                    <a:pt x="705838" y="411483"/>
                  </a:cubicBezTo>
                  <a:cubicBezTo>
                    <a:pt x="707838" y="412317"/>
                    <a:pt x="709657" y="413532"/>
                    <a:pt x="711194" y="415061"/>
                  </a:cubicBezTo>
                  <a:cubicBezTo>
                    <a:pt x="714327" y="418194"/>
                    <a:pt x="716090" y="422442"/>
                    <a:pt x="716090" y="426872"/>
                  </a:cubicBezTo>
                  <a:close/>
                  <a:moveTo>
                    <a:pt x="821341" y="426872"/>
                  </a:moveTo>
                  <a:cubicBezTo>
                    <a:pt x="821356" y="433630"/>
                    <a:pt x="817284" y="439727"/>
                    <a:pt x="811035" y="442302"/>
                  </a:cubicBezTo>
                  <a:cubicBezTo>
                    <a:pt x="802493" y="445818"/>
                    <a:pt x="792718" y="441744"/>
                    <a:pt x="789201" y="433202"/>
                  </a:cubicBezTo>
                  <a:cubicBezTo>
                    <a:pt x="788793" y="432210"/>
                    <a:pt x="788481" y="431181"/>
                    <a:pt x="788270" y="430129"/>
                  </a:cubicBezTo>
                  <a:cubicBezTo>
                    <a:pt x="786939" y="423504"/>
                    <a:pt x="789742" y="416731"/>
                    <a:pt x="795366" y="412984"/>
                  </a:cubicBezTo>
                  <a:cubicBezTo>
                    <a:pt x="801994" y="408571"/>
                    <a:pt x="810814" y="409439"/>
                    <a:pt x="816454" y="415061"/>
                  </a:cubicBezTo>
                  <a:cubicBezTo>
                    <a:pt x="819588" y="418194"/>
                    <a:pt x="821341" y="422442"/>
                    <a:pt x="821341" y="426872"/>
                  </a:cubicBezTo>
                  <a:close/>
                  <a:moveTo>
                    <a:pt x="926602" y="426872"/>
                  </a:moveTo>
                  <a:cubicBezTo>
                    <a:pt x="926596" y="433624"/>
                    <a:pt x="922531" y="439710"/>
                    <a:pt x="916295" y="442302"/>
                  </a:cubicBezTo>
                  <a:cubicBezTo>
                    <a:pt x="907753" y="445818"/>
                    <a:pt x="897978" y="441744"/>
                    <a:pt x="894462" y="433202"/>
                  </a:cubicBezTo>
                  <a:cubicBezTo>
                    <a:pt x="894054" y="432210"/>
                    <a:pt x="893742" y="431181"/>
                    <a:pt x="893531" y="430129"/>
                  </a:cubicBezTo>
                  <a:cubicBezTo>
                    <a:pt x="892200" y="423504"/>
                    <a:pt x="895003" y="416731"/>
                    <a:pt x="900627" y="412984"/>
                  </a:cubicBezTo>
                  <a:cubicBezTo>
                    <a:pt x="907254" y="408567"/>
                    <a:pt x="916077" y="409436"/>
                    <a:pt x="921715" y="415061"/>
                  </a:cubicBezTo>
                  <a:cubicBezTo>
                    <a:pt x="924839" y="418194"/>
                    <a:pt x="926602" y="422442"/>
                    <a:pt x="926602" y="426872"/>
                  </a:cubicBezTo>
                  <a:close/>
                  <a:moveTo>
                    <a:pt x="82353" y="303066"/>
                  </a:moveTo>
                  <a:cubicBezTo>
                    <a:pt x="81458" y="305238"/>
                    <a:pt x="80713" y="307469"/>
                    <a:pt x="80124" y="309743"/>
                  </a:cubicBezTo>
                  <a:cubicBezTo>
                    <a:pt x="76095" y="324640"/>
                    <a:pt x="71218" y="362083"/>
                    <a:pt x="107537" y="400106"/>
                  </a:cubicBezTo>
                  <a:lnTo>
                    <a:pt x="0" y="348900"/>
                  </a:lnTo>
                  <a:lnTo>
                    <a:pt x="37852" y="264747"/>
                  </a:lnTo>
                  <a:lnTo>
                    <a:pt x="87249" y="284140"/>
                  </a:lnTo>
                  <a:lnTo>
                    <a:pt x="81334" y="305333"/>
                  </a:lnTo>
                </a:path>
              </a:pathLst>
            </a:custGeom>
            <a:solidFill>
              <a:srgbClr val="FFFFFF"/>
            </a:solidFill>
            <a:ln w="9525" cap="flat">
              <a:noFill/>
              <a:prstDash val="solid"/>
              <a:miter/>
            </a:ln>
          </p:spPr>
          <p:txBody>
            <a:bodyPr rtlCol="0" anchor="ctr"/>
            <a:lstStyle/>
            <a:p>
              <a:endParaRPr lang="zh-CN" altLang="en-US"/>
            </a:p>
          </p:txBody>
        </p:sp>
        <p:sp>
          <p:nvSpPr>
            <p:cNvPr id="25" name="任意多边形: 形状 19"/>
            <p:cNvSpPr/>
            <p:nvPr>
              <p:custDataLst>
                <p:tags r:id="rId29"/>
              </p:custDataLst>
            </p:nvPr>
          </p:nvSpPr>
          <p:spPr>
            <a:xfrm>
              <a:off x="7982636" y="5486544"/>
              <a:ext cx="166701" cy="91324"/>
            </a:xfrm>
            <a:custGeom>
              <a:avLst/>
              <a:gdLst>
                <a:gd name="connsiteX0" fmla="*/ 8754 w 147682"/>
                <a:gd name="connsiteY0" fmla="*/ 0 h 80905"/>
                <a:gd name="connsiteX1" fmla="*/ 0 w 147682"/>
                <a:gd name="connsiteY1" fmla="*/ 16745 h 80905"/>
                <a:gd name="connsiteX2" fmla="*/ 143199 w 147682"/>
                <a:gd name="connsiteY2" fmla="*/ 80905 h 80905"/>
                <a:gd name="connsiteX3" fmla="*/ 138884 w 147682"/>
                <a:gd name="connsiteY3" fmla="*/ 57036 h 80905"/>
                <a:gd name="connsiteX4" fmla="*/ 8754 w 147682"/>
                <a:gd name="connsiteY4" fmla="*/ 0 h 80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82" h="80905">
                  <a:moveTo>
                    <a:pt x="8754" y="0"/>
                  </a:moveTo>
                  <a:lnTo>
                    <a:pt x="0" y="16745"/>
                  </a:lnTo>
                  <a:lnTo>
                    <a:pt x="143199" y="80905"/>
                  </a:lnTo>
                  <a:cubicBezTo>
                    <a:pt x="143199" y="80905"/>
                    <a:pt x="155734" y="67189"/>
                    <a:pt x="138884" y="57036"/>
                  </a:cubicBezTo>
                  <a:lnTo>
                    <a:pt x="8754" y="0"/>
                  </a:lnTo>
                  <a:close/>
                </a:path>
              </a:pathLst>
            </a:custGeom>
            <a:solidFill>
              <a:srgbClr val="060000"/>
            </a:solidFill>
            <a:ln w="9525" cap="flat">
              <a:noFill/>
              <a:prstDash val="solid"/>
              <a:miter/>
            </a:ln>
          </p:spPr>
          <p:txBody>
            <a:bodyPr rtlCol="0" anchor="ctr"/>
            <a:lstStyle/>
            <a:p>
              <a:endParaRPr lang="zh-CN" altLang="en-US"/>
            </a:p>
          </p:txBody>
        </p:sp>
        <p:sp>
          <p:nvSpPr>
            <p:cNvPr id="26" name="任意多边形: 形状 20"/>
            <p:cNvSpPr/>
            <p:nvPr>
              <p:custDataLst>
                <p:tags r:id="rId30"/>
              </p:custDataLst>
            </p:nvPr>
          </p:nvSpPr>
          <p:spPr>
            <a:xfrm>
              <a:off x="8079782" y="5461890"/>
              <a:ext cx="15919" cy="59005"/>
            </a:xfrm>
            <a:custGeom>
              <a:avLst/>
              <a:gdLst>
                <a:gd name="connsiteX0" fmla="*/ 83 w 14103"/>
                <a:gd name="connsiteY0" fmla="*/ 0 h 52273"/>
                <a:gd name="connsiteX1" fmla="*/ 14103 w 14103"/>
                <a:gd name="connsiteY1" fmla="*/ 52273 h 52273"/>
              </a:gdLst>
              <a:ahLst/>
              <a:cxnLst>
                <a:cxn ang="0">
                  <a:pos x="connsiteX0" y="connsiteY0"/>
                </a:cxn>
                <a:cxn ang="0">
                  <a:pos x="connsiteX1" y="connsiteY1"/>
                </a:cxn>
              </a:cxnLst>
              <a:rect l="l" t="t" r="r" b="b"/>
              <a:pathLst>
                <a:path w="14103" h="52273">
                  <a:moveTo>
                    <a:pt x="83" y="0"/>
                  </a:moveTo>
                  <a:cubicBezTo>
                    <a:pt x="83" y="0"/>
                    <a:pt x="-1946" y="31594"/>
                    <a:pt x="14103" y="52273"/>
                  </a:cubicBezTo>
                </a:path>
              </a:pathLst>
            </a:custGeom>
            <a:noFill/>
            <a:ln w="2229" cap="flat">
              <a:solidFill>
                <a:srgbClr val="060000"/>
              </a:solidFill>
              <a:prstDash val="solid"/>
              <a:miter/>
            </a:ln>
          </p:spPr>
          <p:txBody>
            <a:bodyPr rtlCol="0" anchor="ctr"/>
            <a:lstStyle/>
            <a:p>
              <a:endParaRPr lang="zh-CN" altLang="en-US"/>
            </a:p>
          </p:txBody>
        </p:sp>
        <p:sp>
          <p:nvSpPr>
            <p:cNvPr id="27" name="任意多边形: 形状 21"/>
            <p:cNvSpPr/>
            <p:nvPr>
              <p:custDataLst>
                <p:tags r:id="rId31"/>
              </p:custDataLst>
            </p:nvPr>
          </p:nvSpPr>
          <p:spPr>
            <a:xfrm>
              <a:off x="7978744" y="5497714"/>
              <a:ext cx="59542" cy="40555"/>
            </a:xfrm>
            <a:custGeom>
              <a:avLst/>
              <a:gdLst>
                <a:gd name="connsiteX0" fmla="*/ 6763 w 52749"/>
                <a:gd name="connsiteY0" fmla="*/ 0 h 35928"/>
                <a:gd name="connsiteX1" fmla="*/ 0 w 52749"/>
                <a:gd name="connsiteY1" fmla="*/ 14583 h 35928"/>
                <a:gd name="connsiteX2" fmla="*/ 45977 w 52749"/>
                <a:gd name="connsiteY2" fmla="*/ 35928 h 35928"/>
                <a:gd name="connsiteX3" fmla="*/ 52749 w 52749"/>
                <a:gd name="connsiteY3" fmla="*/ 21346 h 35928"/>
                <a:gd name="connsiteX4" fmla="*/ 6763 w 52749"/>
                <a:gd name="connsiteY4" fmla="*/ 0 h 35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49" h="35928">
                  <a:moveTo>
                    <a:pt x="6763" y="0"/>
                  </a:moveTo>
                  <a:lnTo>
                    <a:pt x="0" y="14583"/>
                  </a:lnTo>
                  <a:lnTo>
                    <a:pt x="45977" y="35928"/>
                  </a:lnTo>
                  <a:lnTo>
                    <a:pt x="52749" y="21346"/>
                  </a:lnTo>
                  <a:lnTo>
                    <a:pt x="6763" y="0"/>
                  </a:lnTo>
                  <a:close/>
                </a:path>
              </a:pathLst>
            </a:custGeom>
            <a:solidFill>
              <a:srgbClr val="060000"/>
            </a:solidFill>
            <a:ln w="9525" cap="flat">
              <a:noFill/>
              <a:prstDash val="solid"/>
              <a:miter/>
            </a:ln>
          </p:spPr>
          <p:txBody>
            <a:bodyPr rtlCol="0" anchor="ctr"/>
            <a:lstStyle/>
            <a:p>
              <a:endParaRPr lang="zh-CN" altLang="en-US"/>
            </a:p>
          </p:txBody>
        </p:sp>
        <p:sp>
          <p:nvSpPr>
            <p:cNvPr id="28" name="任意多边形: 形状 22"/>
            <p:cNvSpPr/>
            <p:nvPr>
              <p:custDataLst>
                <p:tags r:id="rId32"/>
              </p:custDataLst>
            </p:nvPr>
          </p:nvSpPr>
          <p:spPr>
            <a:xfrm>
              <a:off x="8579614" y="5447967"/>
              <a:ext cx="131213" cy="131256"/>
            </a:xfrm>
            <a:custGeom>
              <a:avLst/>
              <a:gdLst>
                <a:gd name="connsiteX0" fmla="*/ 70018 w 116243"/>
                <a:gd name="connsiteY0" fmla="*/ 27251 h 116281"/>
                <a:gd name="connsiteX1" fmla="*/ 69332 w 116243"/>
                <a:gd name="connsiteY1" fmla="*/ 34357 h 116281"/>
                <a:gd name="connsiteX2" fmla="*/ 116243 w 116243"/>
                <a:gd name="connsiteY2" fmla="*/ 116281 h 116281"/>
                <a:gd name="connsiteX3" fmla="*/ 0 w 116243"/>
                <a:gd name="connsiteY3" fmla="*/ 90526 h 116281"/>
                <a:gd name="connsiteX4" fmla="*/ 18126 w 116243"/>
                <a:gd name="connsiteY4" fmla="*/ 0 h 116281"/>
                <a:gd name="connsiteX5" fmla="*/ 70618 w 116243"/>
                <a:gd name="connsiteY5" fmla="*/ 7858 h 116281"/>
                <a:gd name="connsiteX6" fmla="*/ 69599 w 116243"/>
                <a:gd name="connsiteY6" fmla="*/ 29851 h 116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43" h="116281">
                  <a:moveTo>
                    <a:pt x="70018" y="27251"/>
                  </a:moveTo>
                  <a:cubicBezTo>
                    <a:pt x="69628" y="29601"/>
                    <a:pt x="69399" y="31975"/>
                    <a:pt x="69332" y="34357"/>
                  </a:cubicBezTo>
                  <a:cubicBezTo>
                    <a:pt x="68732" y="49759"/>
                    <a:pt x="72361" y="87344"/>
                    <a:pt x="116243" y="116281"/>
                  </a:cubicBezTo>
                  <a:lnTo>
                    <a:pt x="0" y="90526"/>
                  </a:lnTo>
                  <a:lnTo>
                    <a:pt x="18126" y="0"/>
                  </a:lnTo>
                  <a:lnTo>
                    <a:pt x="70618" y="7858"/>
                  </a:lnTo>
                  <a:lnTo>
                    <a:pt x="69599" y="29851"/>
                  </a:lnTo>
                </a:path>
              </a:pathLst>
            </a:custGeom>
            <a:solidFill>
              <a:srgbClr val="FFFFFF"/>
            </a:solidFill>
            <a:ln w="9525" cap="flat">
              <a:noFill/>
              <a:prstDash val="solid"/>
              <a:miter/>
            </a:ln>
          </p:spPr>
          <p:txBody>
            <a:bodyPr rtlCol="0" anchor="ctr"/>
            <a:lstStyle/>
            <a:p>
              <a:endParaRPr lang="zh-CN" altLang="en-US"/>
            </a:p>
          </p:txBody>
        </p:sp>
        <p:sp>
          <p:nvSpPr>
            <p:cNvPr id="29" name="任意多边形: 形状 23"/>
            <p:cNvSpPr/>
            <p:nvPr>
              <p:custDataLst>
                <p:tags r:id="rId33"/>
              </p:custDataLst>
            </p:nvPr>
          </p:nvSpPr>
          <p:spPr>
            <a:xfrm>
              <a:off x="8574237" y="5550151"/>
              <a:ext cx="176253" cy="55059"/>
            </a:xfrm>
            <a:custGeom>
              <a:avLst/>
              <a:gdLst>
                <a:gd name="connsiteX0" fmla="*/ 4763 w 156144"/>
                <a:gd name="connsiteY0" fmla="*/ 0 h 48777"/>
                <a:gd name="connsiteX1" fmla="*/ 0 w 156144"/>
                <a:gd name="connsiteY1" fmla="*/ 18279 h 48777"/>
                <a:gd name="connsiteX2" fmla="*/ 153905 w 156144"/>
                <a:gd name="connsiteY2" fmla="*/ 48778 h 48777"/>
                <a:gd name="connsiteX3" fmla="*/ 144351 w 156144"/>
                <a:gd name="connsiteY3" fmla="*/ 26518 h 48777"/>
                <a:gd name="connsiteX4" fmla="*/ 4763 w 156144"/>
                <a:gd name="connsiteY4" fmla="*/ 0 h 4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144" h="48777">
                  <a:moveTo>
                    <a:pt x="4763" y="0"/>
                  </a:moveTo>
                  <a:lnTo>
                    <a:pt x="0" y="18279"/>
                  </a:lnTo>
                  <a:lnTo>
                    <a:pt x="153905" y="48778"/>
                  </a:lnTo>
                  <a:cubicBezTo>
                    <a:pt x="153905" y="48778"/>
                    <a:pt x="163058" y="32614"/>
                    <a:pt x="144351" y="26518"/>
                  </a:cubicBezTo>
                  <a:lnTo>
                    <a:pt x="4763" y="0"/>
                  </a:lnTo>
                  <a:close/>
                </a:path>
              </a:pathLst>
            </a:custGeom>
            <a:solidFill>
              <a:srgbClr val="060000"/>
            </a:solidFill>
            <a:ln w="9525" cap="flat">
              <a:noFill/>
              <a:prstDash val="solid"/>
              <a:miter/>
            </a:ln>
          </p:spPr>
          <p:txBody>
            <a:bodyPr rtlCol="0" anchor="ctr"/>
            <a:lstStyle/>
            <a:p>
              <a:endParaRPr lang="zh-CN" altLang="en-US"/>
            </a:p>
          </p:txBody>
        </p:sp>
        <p:sp>
          <p:nvSpPr>
            <p:cNvPr id="30" name="任意多边形: 形状 24"/>
            <p:cNvSpPr/>
            <p:nvPr>
              <p:custDataLst>
                <p:tags r:id="rId34"/>
              </p:custDataLst>
            </p:nvPr>
          </p:nvSpPr>
          <p:spPr>
            <a:xfrm>
              <a:off x="8659326" y="5506542"/>
              <a:ext cx="28620" cy="53983"/>
            </a:xfrm>
            <a:custGeom>
              <a:avLst/>
              <a:gdLst>
                <a:gd name="connsiteX0" fmla="*/ 0 w 25355"/>
                <a:gd name="connsiteY0" fmla="*/ 0 h 47824"/>
                <a:gd name="connsiteX1" fmla="*/ 25356 w 25355"/>
                <a:gd name="connsiteY1" fmla="*/ 47825 h 47824"/>
              </a:gdLst>
              <a:ahLst/>
              <a:cxnLst>
                <a:cxn ang="0">
                  <a:pos x="connsiteX0" y="connsiteY0"/>
                </a:cxn>
                <a:cxn ang="0">
                  <a:pos x="connsiteX1" y="connsiteY1"/>
                </a:cxn>
              </a:cxnLst>
              <a:rect l="l" t="t" r="r" b="b"/>
              <a:pathLst>
                <a:path w="25355" h="47824">
                  <a:moveTo>
                    <a:pt x="0" y="0"/>
                  </a:moveTo>
                  <a:cubicBezTo>
                    <a:pt x="0" y="0"/>
                    <a:pt x="5096" y="31175"/>
                    <a:pt x="25356" y="47825"/>
                  </a:cubicBezTo>
                </a:path>
              </a:pathLst>
            </a:custGeom>
            <a:noFill/>
            <a:ln w="2229" cap="flat">
              <a:solidFill>
                <a:srgbClr val="060000"/>
              </a:solidFill>
              <a:prstDash val="solid"/>
              <a:miter/>
            </a:ln>
          </p:spPr>
          <p:txBody>
            <a:bodyPr rtlCol="0" anchor="ctr"/>
            <a:lstStyle/>
            <a:p>
              <a:endParaRPr lang="zh-CN" altLang="en-US"/>
            </a:p>
          </p:txBody>
        </p:sp>
        <p:sp>
          <p:nvSpPr>
            <p:cNvPr id="31" name="任意多边形: 形状 26"/>
            <p:cNvSpPr/>
            <p:nvPr>
              <p:custDataLst>
                <p:tags r:id="rId35"/>
              </p:custDataLst>
            </p:nvPr>
          </p:nvSpPr>
          <p:spPr>
            <a:xfrm>
              <a:off x="8572184" y="5562053"/>
              <a:ext cx="59747" cy="29620"/>
            </a:xfrm>
            <a:custGeom>
              <a:avLst/>
              <a:gdLst>
                <a:gd name="connsiteX0" fmla="*/ 3334 w 52930"/>
                <a:gd name="connsiteY0" fmla="*/ 0 h 26241"/>
                <a:gd name="connsiteX1" fmla="*/ 0 w 52930"/>
                <a:gd name="connsiteY1" fmla="*/ 15726 h 26241"/>
                <a:gd name="connsiteX2" fmla="*/ 49597 w 52930"/>
                <a:gd name="connsiteY2" fmla="*/ 26241 h 26241"/>
                <a:gd name="connsiteX3" fmla="*/ 52930 w 52930"/>
                <a:gd name="connsiteY3" fmla="*/ 10516 h 26241"/>
                <a:gd name="connsiteX4" fmla="*/ 3334 w 52930"/>
                <a:gd name="connsiteY4" fmla="*/ 0 h 26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0" h="26241">
                  <a:moveTo>
                    <a:pt x="3334" y="0"/>
                  </a:moveTo>
                  <a:lnTo>
                    <a:pt x="0" y="15726"/>
                  </a:lnTo>
                  <a:lnTo>
                    <a:pt x="49597" y="26241"/>
                  </a:lnTo>
                  <a:lnTo>
                    <a:pt x="52930" y="10516"/>
                  </a:lnTo>
                  <a:lnTo>
                    <a:pt x="3334" y="0"/>
                  </a:lnTo>
                  <a:close/>
                </a:path>
              </a:pathLst>
            </a:custGeom>
            <a:solidFill>
              <a:srgbClr val="060000"/>
            </a:solidFill>
            <a:ln w="9525" cap="flat">
              <a:noFill/>
              <a:prstDash val="solid"/>
              <a:miter/>
            </a:ln>
          </p:spPr>
          <p:txBody>
            <a:bodyPr rtlCol="0" anchor="ctr"/>
            <a:lstStyle/>
            <a:p>
              <a:endParaRPr lang="zh-CN" altLang="en-US"/>
            </a:p>
          </p:txBody>
        </p:sp>
        <p:sp>
          <p:nvSpPr>
            <p:cNvPr id="32" name="任意多边形: 形状 27"/>
            <p:cNvSpPr/>
            <p:nvPr>
              <p:custDataLst>
                <p:tags r:id="rId36"/>
              </p:custDataLst>
            </p:nvPr>
          </p:nvSpPr>
          <p:spPr>
            <a:xfrm>
              <a:off x="7965842" y="4645095"/>
              <a:ext cx="493696" cy="832932"/>
            </a:xfrm>
            <a:custGeom>
              <a:avLst/>
              <a:gdLst>
                <a:gd name="connsiteX0" fmla="*/ 300133 w 437369"/>
                <a:gd name="connsiteY0" fmla="*/ 0 h 737901"/>
                <a:gd name="connsiteX1" fmla="*/ 0 w 437369"/>
                <a:gd name="connsiteY1" fmla="*/ 679190 h 737901"/>
                <a:gd name="connsiteX2" fmla="*/ 166849 w 437369"/>
                <a:gd name="connsiteY2" fmla="*/ 737902 h 737901"/>
                <a:gd name="connsiteX3" fmla="*/ 437369 w 437369"/>
                <a:gd name="connsiteY3" fmla="*/ 149542 h 737901"/>
                <a:gd name="connsiteX4" fmla="*/ 300133 w 437369"/>
                <a:gd name="connsiteY4" fmla="*/ 0 h 737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369" h="737901">
                  <a:moveTo>
                    <a:pt x="300133" y="0"/>
                  </a:moveTo>
                  <a:lnTo>
                    <a:pt x="0" y="679190"/>
                  </a:lnTo>
                  <a:lnTo>
                    <a:pt x="166849" y="737902"/>
                  </a:lnTo>
                  <a:lnTo>
                    <a:pt x="437369" y="149542"/>
                  </a:lnTo>
                  <a:lnTo>
                    <a:pt x="300133" y="0"/>
                  </a:lnTo>
                  <a:close/>
                </a:path>
              </a:pathLst>
            </a:custGeom>
            <a:solidFill>
              <a:schemeClr val="accent1">
                <a:lumMod val="75000"/>
              </a:schemeClr>
            </a:solidFill>
            <a:ln w="9525" cap="flat">
              <a:noFill/>
              <a:prstDash val="solid"/>
              <a:miter/>
            </a:ln>
          </p:spPr>
          <p:txBody>
            <a:bodyPr rtlCol="0" anchor="ctr"/>
            <a:lstStyle/>
            <a:p>
              <a:endParaRPr lang="zh-CN" altLang="en-US"/>
            </a:p>
          </p:txBody>
        </p:sp>
        <p:sp>
          <p:nvSpPr>
            <p:cNvPr id="33" name="任意多边形: 形状 28"/>
            <p:cNvSpPr/>
            <p:nvPr>
              <p:custDataLst>
                <p:tags r:id="rId37"/>
              </p:custDataLst>
            </p:nvPr>
          </p:nvSpPr>
          <p:spPr>
            <a:xfrm>
              <a:off x="9087351" y="4837693"/>
              <a:ext cx="134055" cy="68302"/>
            </a:xfrm>
            <a:custGeom>
              <a:avLst/>
              <a:gdLst>
                <a:gd name="connsiteX0" fmla="*/ 15916 w 118760"/>
                <a:gd name="connsiteY0" fmla="*/ 474 h 60509"/>
                <a:gd name="connsiteX1" fmla="*/ 63522 w 118760"/>
                <a:gd name="connsiteY1" fmla="*/ 2902 h 60509"/>
                <a:gd name="connsiteX2" fmla="*/ 115281 w 118760"/>
                <a:gd name="connsiteY2" fmla="*/ 30820 h 60509"/>
                <a:gd name="connsiteX3" fmla="*/ 118424 w 118760"/>
                <a:gd name="connsiteY3" fmla="*/ 40212 h 60509"/>
                <a:gd name="connsiteX4" fmla="*/ 113319 w 118760"/>
                <a:gd name="connsiteY4" fmla="*/ 53261 h 60509"/>
                <a:gd name="connsiteX5" fmla="*/ 82372 w 118760"/>
                <a:gd name="connsiteY5" fmla="*/ 56909 h 60509"/>
                <a:gd name="connsiteX6" fmla="*/ 44529 w 118760"/>
                <a:gd name="connsiteY6" fmla="*/ 41326 h 60509"/>
                <a:gd name="connsiteX7" fmla="*/ 0 w 118760"/>
                <a:gd name="connsiteY7" fmla="*/ 39317 h 60509"/>
                <a:gd name="connsiteX8" fmla="*/ 15916 w 118760"/>
                <a:gd name="connsiteY8" fmla="*/ 474 h 60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60" h="60509">
                  <a:moveTo>
                    <a:pt x="15916" y="474"/>
                  </a:moveTo>
                  <a:cubicBezTo>
                    <a:pt x="19926" y="-1403"/>
                    <a:pt x="63522" y="2902"/>
                    <a:pt x="63522" y="2902"/>
                  </a:cubicBezTo>
                  <a:cubicBezTo>
                    <a:pt x="80724" y="12094"/>
                    <a:pt x="98736" y="20486"/>
                    <a:pt x="115281" y="30820"/>
                  </a:cubicBezTo>
                  <a:cubicBezTo>
                    <a:pt x="118929" y="33040"/>
                    <a:pt x="119158" y="36230"/>
                    <a:pt x="118424" y="40212"/>
                  </a:cubicBezTo>
                  <a:cubicBezTo>
                    <a:pt x="117635" y="44866"/>
                    <a:pt x="115897" y="49307"/>
                    <a:pt x="113319" y="53261"/>
                  </a:cubicBezTo>
                  <a:cubicBezTo>
                    <a:pt x="105927" y="63520"/>
                    <a:pt x="92573" y="61091"/>
                    <a:pt x="82372" y="56909"/>
                  </a:cubicBezTo>
                  <a:lnTo>
                    <a:pt x="44529" y="41326"/>
                  </a:lnTo>
                  <a:lnTo>
                    <a:pt x="0" y="39317"/>
                  </a:lnTo>
                  <a:lnTo>
                    <a:pt x="15916" y="474"/>
                  </a:lnTo>
                  <a:close/>
                </a:path>
              </a:pathLst>
            </a:custGeom>
            <a:solidFill>
              <a:srgbClr val="EFD1D8"/>
            </a:solidFill>
            <a:ln w="9525" cap="flat">
              <a:noFill/>
              <a:prstDash val="solid"/>
              <a:miter/>
            </a:ln>
          </p:spPr>
          <p:txBody>
            <a:bodyPr rtlCol="0" anchor="ctr"/>
            <a:lstStyle/>
            <a:p>
              <a:endParaRPr lang="zh-CN" altLang="en-US"/>
            </a:p>
          </p:txBody>
        </p:sp>
        <p:sp>
          <p:nvSpPr>
            <p:cNvPr id="36" name="任意多边形: 形状 35"/>
            <p:cNvSpPr/>
            <p:nvPr>
              <p:custDataLst>
                <p:tags r:id="rId38"/>
              </p:custDataLst>
            </p:nvPr>
          </p:nvSpPr>
          <p:spPr>
            <a:xfrm>
              <a:off x="8292441" y="4526052"/>
              <a:ext cx="522065" cy="1000670"/>
            </a:xfrm>
            <a:custGeom>
              <a:avLst/>
              <a:gdLst>
                <a:gd name="connsiteX0" fmla="*/ 131983 w 462501"/>
                <a:gd name="connsiteY0" fmla="*/ 0 h 886501"/>
                <a:gd name="connsiteX1" fmla="*/ 32714 w 462501"/>
                <a:gd name="connsiteY1" fmla="*/ 66351 h 886501"/>
                <a:gd name="connsiteX2" fmla="*/ 102351 w 462501"/>
                <a:gd name="connsiteY2" fmla="*/ 347777 h 886501"/>
                <a:gd name="connsiteX3" fmla="*/ 217403 w 462501"/>
                <a:gd name="connsiteY3" fmla="*/ 453904 h 886501"/>
                <a:gd name="connsiteX4" fmla="*/ 303348 w 462501"/>
                <a:gd name="connsiteY4" fmla="*/ 519855 h 886501"/>
                <a:gd name="connsiteX5" fmla="*/ 218251 w 462501"/>
                <a:gd name="connsiteY5" fmla="*/ 870918 h 886501"/>
                <a:gd name="connsiteX6" fmla="*/ 373023 w 462501"/>
                <a:gd name="connsiteY6" fmla="*/ 886501 h 886501"/>
                <a:gd name="connsiteX7" fmla="*/ 457005 w 462501"/>
                <a:gd name="connsiteY7" fmla="*/ 580072 h 886501"/>
                <a:gd name="connsiteX8" fmla="*/ 316549 w 462501"/>
                <a:gd name="connsiteY8" fmla="*/ 277139 h 88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501" h="886501">
                  <a:moveTo>
                    <a:pt x="131983" y="0"/>
                  </a:moveTo>
                  <a:cubicBezTo>
                    <a:pt x="94131" y="11887"/>
                    <a:pt x="57174" y="34823"/>
                    <a:pt x="32714" y="66351"/>
                  </a:cubicBezTo>
                  <a:cubicBezTo>
                    <a:pt x="-44124" y="165354"/>
                    <a:pt x="28971" y="276939"/>
                    <a:pt x="102351" y="347777"/>
                  </a:cubicBezTo>
                  <a:cubicBezTo>
                    <a:pt x="139889" y="384000"/>
                    <a:pt x="177894" y="419843"/>
                    <a:pt x="217403" y="453904"/>
                  </a:cubicBezTo>
                  <a:cubicBezTo>
                    <a:pt x="240625" y="473945"/>
                    <a:pt x="271325" y="504873"/>
                    <a:pt x="303348" y="519855"/>
                  </a:cubicBezTo>
                  <a:cubicBezTo>
                    <a:pt x="286850" y="531628"/>
                    <a:pt x="218251" y="870918"/>
                    <a:pt x="218251" y="870918"/>
                  </a:cubicBezTo>
                  <a:lnTo>
                    <a:pt x="373023" y="886501"/>
                  </a:lnTo>
                  <a:lnTo>
                    <a:pt x="457005" y="580072"/>
                  </a:lnTo>
                  <a:cubicBezTo>
                    <a:pt x="457005" y="580072"/>
                    <a:pt x="505135" y="421576"/>
                    <a:pt x="316549" y="277139"/>
                  </a:cubicBezTo>
                </a:path>
              </a:pathLst>
            </a:custGeom>
            <a:solidFill>
              <a:schemeClr val="accent1"/>
            </a:solidFill>
            <a:ln w="9525" cap="flat">
              <a:noFill/>
              <a:prstDash val="solid"/>
              <a:miter/>
            </a:ln>
          </p:spPr>
          <p:txBody>
            <a:bodyPr rtlCol="0" anchor="ctr"/>
            <a:lstStyle/>
            <a:p>
              <a:endParaRPr lang="zh-CN" altLang="en-US"/>
            </a:p>
          </p:txBody>
        </p:sp>
        <p:sp>
          <p:nvSpPr>
            <p:cNvPr id="38" name="任意多边形: 形状 37"/>
            <p:cNvSpPr/>
            <p:nvPr>
              <p:custDataLst>
                <p:tags r:id="rId39"/>
              </p:custDataLst>
            </p:nvPr>
          </p:nvSpPr>
          <p:spPr>
            <a:xfrm>
              <a:off x="8696377" y="4199180"/>
              <a:ext cx="185466" cy="182822"/>
            </a:xfrm>
            <a:custGeom>
              <a:avLst/>
              <a:gdLst>
                <a:gd name="connsiteX0" fmla="*/ 120405 w 164306"/>
                <a:gd name="connsiteY0" fmla="*/ 0 h 161963"/>
                <a:gd name="connsiteX1" fmla="*/ 98603 w 164306"/>
                <a:gd name="connsiteY1" fmla="*/ 6344 h 161963"/>
                <a:gd name="connsiteX2" fmla="*/ 83182 w 164306"/>
                <a:gd name="connsiteY2" fmla="*/ 13830 h 161963"/>
                <a:gd name="connsiteX3" fmla="*/ 64608 w 164306"/>
                <a:gd name="connsiteY3" fmla="*/ 34261 h 161963"/>
                <a:gd name="connsiteX4" fmla="*/ 39538 w 164306"/>
                <a:gd name="connsiteY4" fmla="*/ 44834 h 161963"/>
                <a:gd name="connsiteX5" fmla="*/ 30461 w 164306"/>
                <a:gd name="connsiteY5" fmla="*/ 51025 h 161963"/>
                <a:gd name="connsiteX6" fmla="*/ 23289 w 164306"/>
                <a:gd name="connsiteY6" fmla="*/ 59779 h 161963"/>
                <a:gd name="connsiteX7" fmla="*/ 16250 w 164306"/>
                <a:gd name="connsiteY7" fmla="*/ 65856 h 161963"/>
                <a:gd name="connsiteX8" fmla="*/ 0 w 164306"/>
                <a:gd name="connsiteY8" fmla="*/ 73200 h 161963"/>
                <a:gd name="connsiteX9" fmla="*/ 164306 w 164306"/>
                <a:gd name="connsiteY9" fmla="*/ 161963 h 161963"/>
                <a:gd name="connsiteX10" fmla="*/ 120405 w 164306"/>
                <a:gd name="connsiteY10" fmla="*/ 0 h 1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306" h="161963">
                  <a:moveTo>
                    <a:pt x="120405" y="0"/>
                  </a:moveTo>
                  <a:cubicBezTo>
                    <a:pt x="112988" y="1561"/>
                    <a:pt x="105700" y="3682"/>
                    <a:pt x="98603" y="6344"/>
                  </a:cubicBezTo>
                  <a:cubicBezTo>
                    <a:pt x="93183" y="8217"/>
                    <a:pt x="88006" y="10730"/>
                    <a:pt x="83182" y="13830"/>
                  </a:cubicBezTo>
                  <a:cubicBezTo>
                    <a:pt x="74962" y="19355"/>
                    <a:pt x="73028" y="28985"/>
                    <a:pt x="64608" y="34261"/>
                  </a:cubicBezTo>
                  <a:cubicBezTo>
                    <a:pt x="57017" y="39024"/>
                    <a:pt x="47558" y="40700"/>
                    <a:pt x="39538" y="44834"/>
                  </a:cubicBezTo>
                  <a:cubicBezTo>
                    <a:pt x="36233" y="46453"/>
                    <a:pt x="33166" y="48539"/>
                    <a:pt x="30461" y="51025"/>
                  </a:cubicBezTo>
                  <a:cubicBezTo>
                    <a:pt x="27699" y="53721"/>
                    <a:pt x="26003" y="57036"/>
                    <a:pt x="23289" y="59779"/>
                  </a:cubicBezTo>
                  <a:cubicBezTo>
                    <a:pt x="21073" y="61951"/>
                    <a:pt x="18722" y="63980"/>
                    <a:pt x="16250" y="65856"/>
                  </a:cubicBezTo>
                  <a:cubicBezTo>
                    <a:pt x="12382" y="68866"/>
                    <a:pt x="5877" y="74228"/>
                    <a:pt x="0" y="73200"/>
                  </a:cubicBezTo>
                  <a:lnTo>
                    <a:pt x="164306" y="161963"/>
                  </a:lnTo>
                  <a:lnTo>
                    <a:pt x="120405" y="0"/>
                  </a:lnTo>
                  <a:close/>
                </a:path>
              </a:pathLst>
            </a:custGeom>
            <a:solidFill>
              <a:srgbClr val="000000"/>
            </a:solidFill>
            <a:ln w="9525" cap="flat">
              <a:noFill/>
              <a:prstDash val="solid"/>
              <a:miter/>
            </a:ln>
          </p:spPr>
          <p:txBody>
            <a:bodyPr rtlCol="0" anchor="ctr"/>
            <a:lstStyle/>
            <a:p>
              <a:endParaRPr lang="zh-CN" altLang="en-US"/>
            </a:p>
          </p:txBody>
        </p:sp>
        <p:sp>
          <p:nvSpPr>
            <p:cNvPr id="39" name="任意多边形: 形状 38"/>
            <p:cNvSpPr/>
            <p:nvPr>
              <p:custDataLst>
                <p:tags r:id="rId40"/>
              </p:custDataLst>
            </p:nvPr>
          </p:nvSpPr>
          <p:spPr>
            <a:xfrm>
              <a:off x="8775559" y="4251081"/>
              <a:ext cx="59173" cy="59146"/>
            </a:xfrm>
            <a:custGeom>
              <a:avLst/>
              <a:gdLst>
                <a:gd name="connsiteX0" fmla="*/ 40008 w 52422"/>
                <a:gd name="connsiteY0" fmla="*/ 51185 h 52398"/>
                <a:gd name="connsiteX1" fmla="*/ 318 w 52422"/>
                <a:gd name="connsiteY1" fmla="*/ 28696 h 52398"/>
                <a:gd name="connsiteX2" fmla="*/ 27854 w 52422"/>
                <a:gd name="connsiteY2" fmla="*/ 912 h 52398"/>
                <a:gd name="connsiteX3" fmla="*/ 47133 w 52422"/>
                <a:gd name="connsiteY3" fmla="*/ 12618 h 52398"/>
                <a:gd name="connsiteX4" fmla="*/ 51591 w 52422"/>
                <a:gd name="connsiteY4" fmla="*/ 26553 h 52398"/>
                <a:gd name="connsiteX5" fmla="*/ 39904 w 52422"/>
                <a:gd name="connsiteY5" fmla="*/ 51185 h 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22" h="52398">
                  <a:moveTo>
                    <a:pt x="40008" y="51185"/>
                  </a:moveTo>
                  <a:cubicBezTo>
                    <a:pt x="16815" y="56252"/>
                    <a:pt x="3013" y="44812"/>
                    <a:pt x="318" y="28696"/>
                  </a:cubicBezTo>
                  <a:cubicBezTo>
                    <a:pt x="-2130" y="13732"/>
                    <a:pt x="9805" y="-4279"/>
                    <a:pt x="27854" y="912"/>
                  </a:cubicBezTo>
                  <a:cubicBezTo>
                    <a:pt x="35122" y="3222"/>
                    <a:pt x="41731" y="7236"/>
                    <a:pt x="47133" y="12618"/>
                  </a:cubicBezTo>
                  <a:cubicBezTo>
                    <a:pt x="49124" y="17085"/>
                    <a:pt x="50619" y="21762"/>
                    <a:pt x="51591" y="26553"/>
                  </a:cubicBezTo>
                  <a:cubicBezTo>
                    <a:pt x="53543" y="36373"/>
                    <a:pt x="52943" y="48308"/>
                    <a:pt x="39904" y="51185"/>
                  </a:cubicBezTo>
                </a:path>
              </a:pathLst>
            </a:custGeom>
            <a:solidFill>
              <a:srgbClr val="EFD1D8"/>
            </a:solidFill>
            <a:ln w="9525" cap="flat">
              <a:noFill/>
              <a:prstDash val="solid"/>
              <a:miter/>
            </a:ln>
          </p:spPr>
          <p:txBody>
            <a:bodyPr rtlCol="0" anchor="ctr"/>
            <a:lstStyle/>
            <a:p>
              <a:endParaRPr lang="zh-CN" altLang="en-US"/>
            </a:p>
          </p:txBody>
        </p:sp>
        <p:sp>
          <p:nvSpPr>
            <p:cNvPr id="40" name="任意多边形: 形状 39"/>
            <p:cNvSpPr/>
            <p:nvPr>
              <p:custDataLst>
                <p:tags r:id="rId41"/>
              </p:custDataLst>
            </p:nvPr>
          </p:nvSpPr>
          <p:spPr>
            <a:xfrm>
              <a:off x="8795285" y="4204794"/>
              <a:ext cx="130367" cy="145345"/>
            </a:xfrm>
            <a:custGeom>
              <a:avLst/>
              <a:gdLst>
                <a:gd name="connsiteX0" fmla="*/ 24314 w 115493"/>
                <a:gd name="connsiteY0" fmla="*/ 115336 h 128762"/>
                <a:gd name="connsiteX1" fmla="*/ 106352 w 115493"/>
                <a:gd name="connsiteY1" fmla="*/ 92114 h 128762"/>
                <a:gd name="connsiteX2" fmla="*/ 114725 w 115493"/>
                <a:gd name="connsiteY2" fmla="*/ 44318 h 128762"/>
                <a:gd name="connsiteX3" fmla="*/ 92170 w 115493"/>
                <a:gd name="connsiteY3" fmla="*/ 8047 h 128762"/>
                <a:gd name="connsiteX4" fmla="*/ 10131 w 115493"/>
                <a:gd name="connsiteY4" fmla="*/ 31268 h 128762"/>
                <a:gd name="connsiteX5" fmla="*/ 9950 w 115493"/>
                <a:gd name="connsiteY5" fmla="*/ 31554 h 128762"/>
                <a:gd name="connsiteX6" fmla="*/ 24313 w 115493"/>
                <a:gd name="connsiteY6" fmla="*/ 115336 h 12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93" h="128762">
                  <a:moveTo>
                    <a:pt x="24314" y="115336"/>
                  </a:moveTo>
                  <a:cubicBezTo>
                    <a:pt x="59823" y="142206"/>
                    <a:pt x="92798" y="125804"/>
                    <a:pt x="106352" y="92114"/>
                  </a:cubicBezTo>
                  <a:cubicBezTo>
                    <a:pt x="112363" y="77179"/>
                    <a:pt x="117487" y="60434"/>
                    <a:pt x="114725" y="44318"/>
                  </a:cubicBezTo>
                  <a:cubicBezTo>
                    <a:pt x="112210" y="29516"/>
                    <a:pt x="104838" y="16067"/>
                    <a:pt x="92170" y="8047"/>
                  </a:cubicBezTo>
                  <a:cubicBezTo>
                    <a:pt x="65614" y="-8775"/>
                    <a:pt x="28857" y="1636"/>
                    <a:pt x="10131" y="31268"/>
                  </a:cubicBezTo>
                  <a:cubicBezTo>
                    <a:pt x="10131" y="31268"/>
                    <a:pt x="10131" y="31459"/>
                    <a:pt x="9950" y="31554"/>
                  </a:cubicBezTo>
                  <a:cubicBezTo>
                    <a:pt x="-7607" y="59002"/>
                    <a:pt x="-1383" y="95303"/>
                    <a:pt x="24313" y="115336"/>
                  </a:cubicBezTo>
                  <a:close/>
                </a:path>
              </a:pathLst>
            </a:custGeom>
            <a:solidFill>
              <a:srgbClr val="EFD1D8"/>
            </a:solidFill>
            <a:ln w="9525" cap="flat">
              <a:noFill/>
              <a:prstDash val="solid"/>
              <a:miter/>
            </a:ln>
          </p:spPr>
          <p:txBody>
            <a:bodyPr rtlCol="0" anchor="ctr"/>
            <a:lstStyle/>
            <a:p>
              <a:endParaRPr lang="zh-CN" altLang="en-US"/>
            </a:p>
          </p:txBody>
        </p:sp>
        <p:sp>
          <p:nvSpPr>
            <p:cNvPr id="41" name="任意多边形: 形状 40"/>
            <p:cNvSpPr/>
            <p:nvPr>
              <p:custDataLst>
                <p:tags r:id="rId42"/>
              </p:custDataLst>
            </p:nvPr>
          </p:nvSpPr>
          <p:spPr>
            <a:xfrm>
              <a:off x="8791844" y="4264691"/>
              <a:ext cx="25627" cy="24147"/>
            </a:xfrm>
            <a:custGeom>
              <a:avLst/>
              <a:gdLst>
                <a:gd name="connsiteX0" fmla="*/ 22552 w 22703"/>
                <a:gd name="connsiteY0" fmla="*/ 19106 h 21392"/>
                <a:gd name="connsiteX1" fmla="*/ 2512 w 22703"/>
                <a:gd name="connsiteY1" fmla="*/ 9 h 21392"/>
                <a:gd name="connsiteX2" fmla="*/ 1759 w 22703"/>
                <a:gd name="connsiteY2" fmla="*/ 4324 h 21392"/>
                <a:gd name="connsiteX3" fmla="*/ 18238 w 22703"/>
                <a:gd name="connsiteY3" fmla="*/ 19468 h 21392"/>
                <a:gd name="connsiteX4" fmla="*/ 22686 w 22703"/>
                <a:gd name="connsiteY4" fmla="*/ 19106 h 21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03" h="21392">
                  <a:moveTo>
                    <a:pt x="22552" y="19106"/>
                  </a:moveTo>
                  <a:cubicBezTo>
                    <a:pt x="21121" y="8857"/>
                    <a:pt x="12818" y="945"/>
                    <a:pt x="2512" y="9"/>
                  </a:cubicBezTo>
                  <a:cubicBezTo>
                    <a:pt x="-269" y="-220"/>
                    <a:pt x="-1050" y="4086"/>
                    <a:pt x="1759" y="4324"/>
                  </a:cubicBezTo>
                  <a:cubicBezTo>
                    <a:pt x="10129" y="4870"/>
                    <a:pt x="16988" y="11174"/>
                    <a:pt x="18238" y="19468"/>
                  </a:cubicBezTo>
                  <a:cubicBezTo>
                    <a:pt x="18657" y="22250"/>
                    <a:pt x="23019" y="21916"/>
                    <a:pt x="22686" y="19106"/>
                  </a:cubicBezTo>
                </a:path>
              </a:pathLst>
            </a:custGeom>
            <a:solidFill>
              <a:srgbClr val="000000"/>
            </a:solidFill>
            <a:ln w="9525" cap="flat">
              <a:noFill/>
              <a:prstDash val="solid"/>
              <a:miter/>
            </a:ln>
          </p:spPr>
          <p:txBody>
            <a:bodyPr rtlCol="0" anchor="ctr"/>
            <a:lstStyle/>
            <a:p>
              <a:endParaRPr lang="zh-CN" altLang="en-US"/>
            </a:p>
          </p:txBody>
        </p:sp>
        <p:sp>
          <p:nvSpPr>
            <p:cNvPr id="42" name="任意多边形: 形状 41"/>
            <p:cNvSpPr/>
            <p:nvPr>
              <p:custDataLst>
                <p:tags r:id="rId43"/>
              </p:custDataLst>
            </p:nvPr>
          </p:nvSpPr>
          <p:spPr>
            <a:xfrm>
              <a:off x="8798851" y="4307654"/>
              <a:ext cx="65058" cy="71347"/>
            </a:xfrm>
            <a:custGeom>
              <a:avLst/>
              <a:gdLst>
                <a:gd name="connsiteX0" fmla="*/ 24517 w 57635"/>
                <a:gd name="connsiteY0" fmla="*/ 0 h 63207"/>
                <a:gd name="connsiteX1" fmla="*/ 0 w 57635"/>
                <a:gd name="connsiteY1" fmla="*/ 45263 h 63207"/>
                <a:gd name="connsiteX2" fmla="*/ 33118 w 57635"/>
                <a:gd name="connsiteY2" fmla="*/ 63208 h 63207"/>
                <a:gd name="connsiteX3" fmla="*/ 57636 w 57635"/>
                <a:gd name="connsiteY3" fmla="*/ 17945 h 63207"/>
                <a:gd name="connsiteX4" fmla="*/ 24517 w 57635"/>
                <a:gd name="connsiteY4" fmla="*/ 0 h 63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5" h="63207">
                  <a:moveTo>
                    <a:pt x="24517" y="0"/>
                  </a:moveTo>
                  <a:lnTo>
                    <a:pt x="0" y="45263"/>
                  </a:lnTo>
                  <a:lnTo>
                    <a:pt x="33118" y="63208"/>
                  </a:lnTo>
                  <a:lnTo>
                    <a:pt x="57636" y="17945"/>
                  </a:lnTo>
                  <a:lnTo>
                    <a:pt x="24517" y="0"/>
                  </a:lnTo>
                  <a:close/>
                </a:path>
              </a:pathLst>
            </a:custGeom>
            <a:solidFill>
              <a:srgbClr val="EFD1D8"/>
            </a:solidFill>
            <a:ln w="9525" cap="flat">
              <a:noFill/>
              <a:prstDash val="solid"/>
              <a:miter/>
            </a:ln>
          </p:spPr>
          <p:txBody>
            <a:bodyPr rtlCol="0" anchor="ctr"/>
            <a:lstStyle/>
            <a:p>
              <a:endParaRPr lang="zh-CN" altLang="en-US"/>
            </a:p>
          </p:txBody>
        </p:sp>
        <p:sp>
          <p:nvSpPr>
            <p:cNvPr id="49" name="任意多边形: 形状 48"/>
            <p:cNvSpPr/>
            <p:nvPr>
              <p:custDataLst>
                <p:tags r:id="rId44"/>
              </p:custDataLst>
            </p:nvPr>
          </p:nvSpPr>
          <p:spPr>
            <a:xfrm>
              <a:off x="8783177" y="4187818"/>
              <a:ext cx="154790" cy="133331"/>
            </a:xfrm>
            <a:custGeom>
              <a:avLst/>
              <a:gdLst>
                <a:gd name="connsiteX0" fmla="*/ 92181 w 137130"/>
                <a:gd name="connsiteY0" fmla="*/ 88523 h 118119"/>
                <a:gd name="connsiteX1" fmla="*/ 86569 w 137130"/>
                <a:gd name="connsiteY1" fmla="*/ 87201 h 118119"/>
                <a:gd name="connsiteX2" fmla="*/ 86161 w 137130"/>
                <a:gd name="connsiteY2" fmla="*/ 83789 h 118119"/>
                <a:gd name="connsiteX3" fmla="*/ 89838 w 137130"/>
                <a:gd name="connsiteY3" fmla="*/ 80931 h 118119"/>
                <a:gd name="connsiteX4" fmla="*/ 93810 w 137130"/>
                <a:gd name="connsiteY4" fmla="*/ 83360 h 118119"/>
                <a:gd name="connsiteX5" fmla="*/ 94258 w 137130"/>
                <a:gd name="connsiteY5" fmla="*/ 84808 h 118119"/>
                <a:gd name="connsiteX6" fmla="*/ 92229 w 137130"/>
                <a:gd name="connsiteY6" fmla="*/ 88608 h 118119"/>
                <a:gd name="connsiteX7" fmla="*/ 101249 w 137130"/>
                <a:gd name="connsiteY7" fmla="*/ 117307 h 118119"/>
                <a:gd name="connsiteX8" fmla="*/ 111355 w 137130"/>
                <a:gd name="connsiteY8" fmla="*/ 93733 h 118119"/>
                <a:gd name="connsiteX9" fmla="*/ 107773 w 137130"/>
                <a:gd name="connsiteY9" fmla="*/ 92238 h 118119"/>
                <a:gd name="connsiteX10" fmla="*/ 98048 w 137130"/>
                <a:gd name="connsiteY10" fmla="*/ 114945 h 118119"/>
                <a:gd name="connsiteX11" fmla="*/ 101249 w 137130"/>
                <a:gd name="connsiteY11" fmla="*/ 117307 h 118119"/>
                <a:gd name="connsiteX12" fmla="*/ 40384 w 137130"/>
                <a:gd name="connsiteY12" fmla="*/ 51185 h 118119"/>
                <a:gd name="connsiteX13" fmla="*/ 131548 w 137130"/>
                <a:gd name="connsiteY13" fmla="*/ 89037 h 118119"/>
                <a:gd name="connsiteX14" fmla="*/ 135225 w 137130"/>
                <a:gd name="connsiteY14" fmla="*/ 75121 h 118119"/>
                <a:gd name="connsiteX15" fmla="*/ 112298 w 137130"/>
                <a:gd name="connsiteY15" fmla="*/ 13475 h 118119"/>
                <a:gd name="connsiteX16" fmla="*/ 29230 w 137130"/>
                <a:gd name="connsiteY16" fmla="*/ 13209 h 118119"/>
                <a:gd name="connsiteX17" fmla="*/ 131 w 137130"/>
                <a:gd name="connsiteY17" fmla="*/ 50004 h 118119"/>
                <a:gd name="connsiteX18" fmla="*/ 34507 w 137130"/>
                <a:gd name="connsiteY18" fmla="*/ 65882 h 118119"/>
                <a:gd name="connsiteX19" fmla="*/ 40384 w 137130"/>
                <a:gd name="connsiteY19" fmla="*/ 51185 h 1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130" h="118119">
                  <a:moveTo>
                    <a:pt x="92181" y="88523"/>
                  </a:moveTo>
                  <a:cubicBezTo>
                    <a:pt x="90267" y="89707"/>
                    <a:pt x="87754" y="89116"/>
                    <a:pt x="86569" y="87201"/>
                  </a:cubicBezTo>
                  <a:cubicBezTo>
                    <a:pt x="85937" y="86179"/>
                    <a:pt x="85788" y="84931"/>
                    <a:pt x="86161" y="83789"/>
                  </a:cubicBezTo>
                  <a:cubicBezTo>
                    <a:pt x="86664" y="82158"/>
                    <a:pt x="88133" y="81016"/>
                    <a:pt x="89838" y="80931"/>
                  </a:cubicBezTo>
                  <a:cubicBezTo>
                    <a:pt x="91542" y="80820"/>
                    <a:pt x="93133" y="81792"/>
                    <a:pt x="93810" y="83360"/>
                  </a:cubicBezTo>
                  <a:cubicBezTo>
                    <a:pt x="94050" y="83810"/>
                    <a:pt x="94202" y="84301"/>
                    <a:pt x="94258" y="84808"/>
                  </a:cubicBezTo>
                  <a:cubicBezTo>
                    <a:pt x="94399" y="86366"/>
                    <a:pt x="93602" y="87859"/>
                    <a:pt x="92229" y="88608"/>
                  </a:cubicBezTo>
                  <a:moveTo>
                    <a:pt x="101249" y="117307"/>
                  </a:moveTo>
                  <a:cubicBezTo>
                    <a:pt x="105755" y="109987"/>
                    <a:pt x="109160" y="102044"/>
                    <a:pt x="111355" y="93733"/>
                  </a:cubicBezTo>
                  <a:cubicBezTo>
                    <a:pt x="112003" y="91304"/>
                    <a:pt x="108421" y="89818"/>
                    <a:pt x="107773" y="92238"/>
                  </a:cubicBezTo>
                  <a:cubicBezTo>
                    <a:pt x="105661" y="100242"/>
                    <a:pt x="102384" y="107893"/>
                    <a:pt x="98048" y="114945"/>
                  </a:cubicBezTo>
                  <a:cubicBezTo>
                    <a:pt x="96772" y="117022"/>
                    <a:pt x="99963" y="119403"/>
                    <a:pt x="101249" y="117307"/>
                  </a:cubicBezTo>
                  <a:close/>
                  <a:moveTo>
                    <a:pt x="40384" y="51185"/>
                  </a:moveTo>
                  <a:lnTo>
                    <a:pt x="131548" y="89037"/>
                  </a:lnTo>
                  <a:cubicBezTo>
                    <a:pt x="130881" y="88542"/>
                    <a:pt x="134939" y="76207"/>
                    <a:pt x="135225" y="75121"/>
                  </a:cubicBezTo>
                  <a:cubicBezTo>
                    <a:pt x="141435" y="52547"/>
                    <a:pt x="132129" y="25343"/>
                    <a:pt x="112298" y="13475"/>
                  </a:cubicBezTo>
                  <a:cubicBezTo>
                    <a:pt x="87800" y="-1222"/>
                    <a:pt x="50976" y="-7384"/>
                    <a:pt x="29230" y="13209"/>
                  </a:cubicBezTo>
                  <a:cubicBezTo>
                    <a:pt x="26801" y="15428"/>
                    <a:pt x="-2183" y="48832"/>
                    <a:pt x="131" y="50004"/>
                  </a:cubicBezTo>
                  <a:lnTo>
                    <a:pt x="34507" y="65882"/>
                  </a:lnTo>
                  <a:lnTo>
                    <a:pt x="40384" y="51185"/>
                  </a:lnTo>
                  <a:close/>
                </a:path>
              </a:pathLst>
            </a:custGeom>
            <a:solidFill>
              <a:srgbClr val="000000"/>
            </a:solidFill>
            <a:ln w="9525" cap="flat">
              <a:noFill/>
              <a:prstDash val="solid"/>
              <a:miter/>
            </a:ln>
          </p:spPr>
          <p:txBody>
            <a:bodyPr rtlCol="0" anchor="ctr"/>
            <a:lstStyle/>
            <a:p>
              <a:endParaRPr lang="zh-CN" altLang="en-US"/>
            </a:p>
          </p:txBody>
        </p:sp>
        <p:sp>
          <p:nvSpPr>
            <p:cNvPr id="50" name="任意多边形: 形状 49"/>
            <p:cNvSpPr/>
            <p:nvPr>
              <p:custDataLst>
                <p:tags r:id="rId45"/>
              </p:custDataLst>
            </p:nvPr>
          </p:nvSpPr>
          <p:spPr>
            <a:xfrm>
              <a:off x="8875040" y="4151460"/>
              <a:ext cx="67830" cy="67839"/>
            </a:xfrm>
            <a:custGeom>
              <a:avLst/>
              <a:gdLst>
                <a:gd name="connsiteX0" fmla="*/ 60092 w 60091"/>
                <a:gd name="connsiteY0" fmla="*/ 30054 h 60099"/>
                <a:gd name="connsiteX1" fmla="*/ 41556 w 60091"/>
                <a:gd name="connsiteY1" fmla="*/ 57801 h 60099"/>
                <a:gd name="connsiteX2" fmla="*/ 2299 w 60091"/>
                <a:gd name="connsiteY2" fmla="*/ 41556 h 60099"/>
                <a:gd name="connsiteX3" fmla="*/ 18543 w 60091"/>
                <a:gd name="connsiteY3" fmla="*/ 2299 h 60099"/>
                <a:gd name="connsiteX4" fmla="*/ 57801 w 60091"/>
                <a:gd name="connsiteY4" fmla="*/ 18544 h 60099"/>
                <a:gd name="connsiteX5" fmla="*/ 60092 w 60091"/>
                <a:gd name="connsiteY5" fmla="*/ 30054 h 6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1" h="60099">
                  <a:moveTo>
                    <a:pt x="60092" y="30054"/>
                  </a:moveTo>
                  <a:cubicBezTo>
                    <a:pt x="60105" y="42204"/>
                    <a:pt x="52785" y="53162"/>
                    <a:pt x="41556" y="57801"/>
                  </a:cubicBezTo>
                  <a:cubicBezTo>
                    <a:pt x="26229" y="64156"/>
                    <a:pt x="8653" y="56882"/>
                    <a:pt x="2299" y="41556"/>
                  </a:cubicBezTo>
                  <a:cubicBezTo>
                    <a:pt x="-4056" y="26229"/>
                    <a:pt x="3217" y="8653"/>
                    <a:pt x="18543" y="2299"/>
                  </a:cubicBezTo>
                  <a:cubicBezTo>
                    <a:pt x="33870" y="-4056"/>
                    <a:pt x="51446" y="3217"/>
                    <a:pt x="57801" y="18544"/>
                  </a:cubicBezTo>
                  <a:cubicBezTo>
                    <a:pt x="59314" y="22193"/>
                    <a:pt x="60092" y="26104"/>
                    <a:pt x="60092" y="30054"/>
                  </a:cubicBezTo>
                  <a:close/>
                </a:path>
              </a:pathLst>
            </a:custGeom>
            <a:solidFill>
              <a:srgbClr val="000000"/>
            </a:solidFill>
            <a:ln w="9525" cap="flat">
              <a:noFill/>
              <a:prstDash val="solid"/>
              <a:miter/>
            </a:ln>
          </p:spPr>
          <p:txBody>
            <a:bodyPr rtlCol="0" anchor="ctr"/>
            <a:lstStyle/>
            <a:p>
              <a:endParaRPr lang="zh-CN" altLang="en-US"/>
            </a:p>
          </p:txBody>
        </p:sp>
        <p:sp>
          <p:nvSpPr>
            <p:cNvPr id="51" name="任意多边形: 形状 50"/>
            <p:cNvSpPr/>
            <p:nvPr>
              <p:custDataLst>
                <p:tags r:id="rId46"/>
              </p:custDataLst>
            </p:nvPr>
          </p:nvSpPr>
          <p:spPr>
            <a:xfrm>
              <a:off x="8291989" y="4672695"/>
              <a:ext cx="116059" cy="245923"/>
            </a:xfrm>
            <a:custGeom>
              <a:avLst/>
              <a:gdLst>
                <a:gd name="connsiteX0" fmla="*/ 415 w 102818"/>
                <a:gd name="connsiteY0" fmla="*/ 0 h 217865"/>
                <a:gd name="connsiteX1" fmla="*/ 102818 w 102818"/>
                <a:gd name="connsiteY1" fmla="*/ 217865 h 217865"/>
              </a:gdLst>
              <a:ahLst/>
              <a:cxnLst>
                <a:cxn ang="0">
                  <a:pos x="connsiteX0" y="connsiteY0"/>
                </a:cxn>
                <a:cxn ang="0">
                  <a:pos x="connsiteX1" y="connsiteY1"/>
                </a:cxn>
              </a:cxnLst>
              <a:rect l="l" t="t" r="r" b="b"/>
              <a:pathLst>
                <a:path w="102818" h="217865">
                  <a:moveTo>
                    <a:pt x="415" y="0"/>
                  </a:moveTo>
                  <a:cubicBezTo>
                    <a:pt x="415" y="0"/>
                    <a:pt x="-12282" y="111738"/>
                    <a:pt x="102818" y="217865"/>
                  </a:cubicBezTo>
                </a:path>
              </a:pathLst>
            </a:custGeom>
            <a:noFill/>
            <a:ln w="2229" cap="flat">
              <a:solidFill>
                <a:srgbClr val="000000"/>
              </a:solidFill>
              <a:prstDash val="solid"/>
              <a:miter/>
            </a:ln>
          </p:spPr>
          <p:txBody>
            <a:bodyPr rtlCol="0" anchor="ctr"/>
            <a:lstStyle/>
            <a:p>
              <a:endParaRPr lang="zh-CN" altLang="en-US"/>
            </a:p>
          </p:txBody>
        </p:sp>
        <p:sp>
          <p:nvSpPr>
            <p:cNvPr id="52" name="任意多边形: 形状 51"/>
            <p:cNvSpPr/>
            <p:nvPr>
              <p:custDataLst>
                <p:tags r:id="rId47"/>
              </p:custDataLst>
            </p:nvPr>
          </p:nvSpPr>
          <p:spPr>
            <a:xfrm>
              <a:off x="8459538" y="4689951"/>
              <a:ext cx="259967" cy="823654"/>
            </a:xfrm>
            <a:custGeom>
              <a:avLst/>
              <a:gdLst>
                <a:gd name="connsiteX0" fmla="*/ 0 w 230307"/>
                <a:gd name="connsiteY0" fmla="*/ 0 h 729681"/>
                <a:gd name="connsiteX1" fmla="*/ 139141 w 230307"/>
                <a:gd name="connsiteY1" fmla="*/ 233391 h 729681"/>
                <a:gd name="connsiteX2" fmla="*/ 214836 w 230307"/>
                <a:gd name="connsiteY2" fmla="*/ 311068 h 729681"/>
                <a:gd name="connsiteX3" fmla="*/ 194043 w 230307"/>
                <a:gd name="connsiteY3" fmla="*/ 571367 h 729681"/>
                <a:gd name="connsiteX4" fmla="*/ 160134 w 230307"/>
                <a:gd name="connsiteY4" fmla="*/ 729682 h 72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07" h="729681">
                  <a:moveTo>
                    <a:pt x="0" y="0"/>
                  </a:moveTo>
                  <a:cubicBezTo>
                    <a:pt x="12440" y="93507"/>
                    <a:pt x="71237" y="171431"/>
                    <a:pt x="139141" y="233391"/>
                  </a:cubicBezTo>
                  <a:cubicBezTo>
                    <a:pt x="166221" y="258127"/>
                    <a:pt x="198187" y="277320"/>
                    <a:pt x="214836" y="311068"/>
                  </a:cubicBezTo>
                  <a:cubicBezTo>
                    <a:pt x="252841" y="387696"/>
                    <a:pt x="210969" y="492338"/>
                    <a:pt x="194043" y="571367"/>
                  </a:cubicBezTo>
                  <a:lnTo>
                    <a:pt x="160134" y="729682"/>
                  </a:lnTo>
                </a:path>
              </a:pathLst>
            </a:custGeom>
            <a:noFill/>
            <a:ln w="2229" cap="flat">
              <a:solidFill>
                <a:srgbClr val="FFFFFF"/>
              </a:solidFill>
              <a:prstDash val="solid"/>
              <a:miter/>
            </a:ln>
          </p:spPr>
          <p:txBody>
            <a:bodyPr rtlCol="0" anchor="ctr"/>
            <a:lstStyle/>
            <a:p>
              <a:endParaRPr lang="zh-CN" altLang="en-US"/>
            </a:p>
          </p:txBody>
        </p:sp>
        <p:sp>
          <p:nvSpPr>
            <p:cNvPr id="53" name="任意多边形: 形状 52"/>
            <p:cNvSpPr/>
            <p:nvPr>
              <p:custDataLst>
                <p:tags r:id="rId48"/>
              </p:custDataLst>
            </p:nvPr>
          </p:nvSpPr>
          <p:spPr>
            <a:xfrm>
              <a:off x="8232861" y="4332026"/>
              <a:ext cx="893087" cy="659974"/>
            </a:xfrm>
            <a:custGeom>
              <a:avLst/>
              <a:gdLst>
                <a:gd name="connsiteX0" fmla="*/ 695773 w 791193"/>
                <a:gd name="connsiteY0" fmla="*/ 372572 h 584676"/>
                <a:gd name="connsiteX1" fmla="*/ 608048 w 791193"/>
                <a:gd name="connsiteY1" fmla="*/ 364066 h 584676"/>
                <a:gd name="connsiteX2" fmla="*/ 631669 w 791193"/>
                <a:gd name="connsiteY2" fmla="*/ 205132 h 584676"/>
                <a:gd name="connsiteX3" fmla="*/ 447551 w 791193"/>
                <a:gd name="connsiteY3" fmla="*/ 1687 h 584676"/>
                <a:gd name="connsiteX4" fmla="*/ 148666 w 791193"/>
                <a:gd name="connsiteY4" fmla="*/ 112806 h 584676"/>
                <a:gd name="connsiteX5" fmla="*/ 0 w 791193"/>
                <a:gd name="connsiteY5" fmla="*/ 233030 h 584676"/>
                <a:gd name="connsiteX6" fmla="*/ 360931 w 791193"/>
                <a:gd name="connsiteY6" fmla="*/ 447467 h 584676"/>
                <a:gd name="connsiteX7" fmla="*/ 478765 w 791193"/>
                <a:gd name="connsiteY7" fmla="*/ 565177 h 584676"/>
                <a:gd name="connsiteX8" fmla="*/ 675180 w 791193"/>
                <a:gd name="connsiteY8" fmla="*/ 584208 h 584676"/>
                <a:gd name="connsiteX9" fmla="*/ 790718 w 791193"/>
                <a:gd name="connsiteY9" fmla="*/ 489081 h 584676"/>
                <a:gd name="connsiteX10" fmla="*/ 790718 w 791193"/>
                <a:gd name="connsiteY10" fmla="*/ 488138 h 584676"/>
                <a:gd name="connsiteX11" fmla="*/ 695592 w 791193"/>
                <a:gd name="connsiteY11" fmla="*/ 372572 h 58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193" h="584676">
                  <a:moveTo>
                    <a:pt x="695773" y="372572"/>
                  </a:moveTo>
                  <a:lnTo>
                    <a:pt x="608048" y="364066"/>
                  </a:lnTo>
                  <a:cubicBezTo>
                    <a:pt x="631669" y="301734"/>
                    <a:pt x="634146" y="261482"/>
                    <a:pt x="631669" y="205132"/>
                  </a:cubicBezTo>
                  <a:cubicBezTo>
                    <a:pt x="626688" y="91251"/>
                    <a:pt x="552545" y="14755"/>
                    <a:pt x="447551" y="1687"/>
                  </a:cubicBezTo>
                  <a:cubicBezTo>
                    <a:pt x="345148" y="-11048"/>
                    <a:pt x="223342" y="50493"/>
                    <a:pt x="148666" y="112806"/>
                  </a:cubicBezTo>
                  <a:cubicBezTo>
                    <a:pt x="121349" y="135580"/>
                    <a:pt x="2353" y="234564"/>
                    <a:pt x="0" y="233030"/>
                  </a:cubicBezTo>
                  <a:lnTo>
                    <a:pt x="360931" y="447467"/>
                  </a:lnTo>
                  <a:cubicBezTo>
                    <a:pt x="379343" y="512027"/>
                    <a:pt x="387467" y="565177"/>
                    <a:pt x="478765" y="565177"/>
                  </a:cubicBezTo>
                  <a:lnTo>
                    <a:pt x="675180" y="584208"/>
                  </a:lnTo>
                  <a:cubicBezTo>
                    <a:pt x="733292" y="589645"/>
                    <a:pt x="784898" y="547157"/>
                    <a:pt x="790718" y="489081"/>
                  </a:cubicBezTo>
                  <a:lnTo>
                    <a:pt x="790718" y="488138"/>
                  </a:lnTo>
                  <a:cubicBezTo>
                    <a:pt x="796200" y="430007"/>
                    <a:pt x="753693" y="378366"/>
                    <a:pt x="695592" y="372572"/>
                  </a:cubicBezTo>
                </a:path>
              </a:pathLst>
            </a:custGeom>
            <a:solidFill>
              <a:schemeClr val="accent2"/>
            </a:solidFill>
            <a:ln w="9525" cap="flat">
              <a:noFill/>
              <a:prstDash val="solid"/>
              <a:miter/>
            </a:ln>
          </p:spPr>
          <p:txBody>
            <a:bodyPr rtlCol="0" anchor="ctr"/>
            <a:lstStyle/>
            <a:p>
              <a:endParaRPr lang="zh-CN" altLang="en-US"/>
            </a:p>
          </p:txBody>
        </p:sp>
        <p:sp>
          <p:nvSpPr>
            <p:cNvPr id="54" name="任意多边形: 形状 53"/>
            <p:cNvSpPr/>
            <p:nvPr>
              <p:custDataLst>
                <p:tags r:id="rId49"/>
              </p:custDataLst>
            </p:nvPr>
          </p:nvSpPr>
          <p:spPr>
            <a:xfrm>
              <a:off x="8579614" y="4359205"/>
              <a:ext cx="504222" cy="595957"/>
            </a:xfrm>
            <a:custGeom>
              <a:avLst/>
              <a:gdLst>
                <a:gd name="connsiteX0" fmla="*/ 300780 w 446694"/>
                <a:gd name="connsiteY0" fmla="*/ 339988 h 527963"/>
                <a:gd name="connsiteX1" fmla="*/ 270167 w 446694"/>
                <a:gd name="connsiteY1" fmla="*/ 171814 h 527963"/>
                <a:gd name="connsiteX2" fmla="*/ 436388 w 446694"/>
                <a:gd name="connsiteY2" fmla="*/ 409473 h 527963"/>
                <a:gd name="connsiteX3" fmla="*/ 406756 w 446694"/>
                <a:gd name="connsiteY3" fmla="*/ 527964 h 527963"/>
                <a:gd name="connsiteX4" fmla="*/ 126701 w 446694"/>
                <a:gd name="connsiteY4" fmla="*/ 2946 h 527963"/>
                <a:gd name="connsiteX5" fmla="*/ 0 w 446694"/>
                <a:gd name="connsiteY5" fmla="*/ 28663 h 52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694" h="527963">
                  <a:moveTo>
                    <a:pt x="300780" y="339988"/>
                  </a:moveTo>
                  <a:lnTo>
                    <a:pt x="270167" y="171814"/>
                  </a:lnTo>
                  <a:moveTo>
                    <a:pt x="436388" y="409473"/>
                  </a:moveTo>
                  <a:cubicBezTo>
                    <a:pt x="436388" y="409473"/>
                    <a:pt x="473545" y="498531"/>
                    <a:pt x="406756" y="527964"/>
                  </a:cubicBezTo>
                  <a:moveTo>
                    <a:pt x="126701" y="2946"/>
                  </a:moveTo>
                  <a:cubicBezTo>
                    <a:pt x="126701" y="2946"/>
                    <a:pt x="51006" y="-12837"/>
                    <a:pt x="0" y="28663"/>
                  </a:cubicBezTo>
                </a:path>
              </a:pathLst>
            </a:custGeom>
            <a:noFill/>
            <a:ln w="2229" cap="flat">
              <a:solidFill>
                <a:srgbClr val="FFFFFF"/>
              </a:solidFill>
              <a:prstDash val="solid"/>
              <a:miter/>
            </a:ln>
          </p:spPr>
          <p:txBody>
            <a:bodyPr rtlCol="0" anchor="ctr"/>
            <a:lstStyle/>
            <a:p>
              <a:endParaRPr lang="zh-CN" altLang="en-US"/>
            </a:p>
          </p:txBody>
        </p:sp>
        <p:sp>
          <p:nvSpPr>
            <p:cNvPr id="55" name="任意多边形: 形状 54"/>
            <p:cNvSpPr/>
            <p:nvPr>
              <p:custDataLst>
                <p:tags r:id="rId50"/>
              </p:custDataLst>
            </p:nvPr>
          </p:nvSpPr>
          <p:spPr>
            <a:xfrm>
              <a:off x="8233990" y="4287516"/>
              <a:ext cx="1086607" cy="1012356"/>
            </a:xfrm>
            <a:custGeom>
              <a:avLst/>
              <a:gdLst>
                <a:gd name="connsiteX0" fmla="*/ 98936 w 962634"/>
                <a:gd name="connsiteY0" fmla="*/ 0 h 896854"/>
                <a:gd name="connsiteX1" fmla="*/ 84706 w 962634"/>
                <a:gd name="connsiteY1" fmla="*/ 0 h 896854"/>
                <a:gd name="connsiteX2" fmla="*/ 84706 w 962634"/>
                <a:gd name="connsiteY2" fmla="*/ 3562 h 896854"/>
                <a:gd name="connsiteX3" fmla="*/ 98936 w 962634"/>
                <a:gd name="connsiteY3" fmla="*/ 3562 h 896854"/>
                <a:gd name="connsiteX4" fmla="*/ 98936 w 962634"/>
                <a:gd name="connsiteY4" fmla="*/ 0 h 896854"/>
                <a:gd name="connsiteX5" fmla="*/ 919134 w 962634"/>
                <a:gd name="connsiteY5" fmla="*/ 3562 h 896854"/>
                <a:gd name="connsiteX6" fmla="*/ 889797 w 962634"/>
                <a:gd name="connsiteY6" fmla="*/ 3562 h 896854"/>
                <a:gd name="connsiteX7" fmla="*/ 889797 w 962634"/>
                <a:gd name="connsiteY7" fmla="*/ 0 h 896854"/>
                <a:gd name="connsiteX8" fmla="*/ 919096 w 962634"/>
                <a:gd name="connsiteY8" fmla="*/ 0 h 896854"/>
                <a:gd name="connsiteX9" fmla="*/ 919134 w 962634"/>
                <a:gd name="connsiteY9" fmla="*/ 3562 h 896854"/>
                <a:gd name="connsiteX10" fmla="*/ 860536 w 962634"/>
                <a:gd name="connsiteY10" fmla="*/ 3562 h 896854"/>
                <a:gd name="connsiteX11" fmla="*/ 831266 w 962634"/>
                <a:gd name="connsiteY11" fmla="*/ 3562 h 896854"/>
                <a:gd name="connsiteX12" fmla="*/ 831266 w 962634"/>
                <a:gd name="connsiteY12" fmla="*/ 0 h 896854"/>
                <a:gd name="connsiteX13" fmla="*/ 860536 w 962634"/>
                <a:gd name="connsiteY13" fmla="*/ 0 h 896854"/>
                <a:gd name="connsiteX14" fmla="*/ 860536 w 962634"/>
                <a:gd name="connsiteY14" fmla="*/ 3562 h 896854"/>
                <a:gd name="connsiteX15" fmla="*/ 801967 w 962634"/>
                <a:gd name="connsiteY15" fmla="*/ 3562 h 896854"/>
                <a:gd name="connsiteX16" fmla="*/ 772668 w 962634"/>
                <a:gd name="connsiteY16" fmla="*/ 3562 h 896854"/>
                <a:gd name="connsiteX17" fmla="*/ 772668 w 962634"/>
                <a:gd name="connsiteY17" fmla="*/ 0 h 896854"/>
                <a:gd name="connsiteX18" fmla="*/ 801967 w 962634"/>
                <a:gd name="connsiteY18" fmla="*/ 0 h 896854"/>
                <a:gd name="connsiteX19" fmla="*/ 801967 w 962634"/>
                <a:gd name="connsiteY19" fmla="*/ 3562 h 896854"/>
                <a:gd name="connsiteX20" fmla="*/ 743369 w 962634"/>
                <a:gd name="connsiteY20" fmla="*/ 3562 h 896854"/>
                <a:gd name="connsiteX21" fmla="*/ 714089 w 962634"/>
                <a:gd name="connsiteY21" fmla="*/ 3562 h 896854"/>
                <a:gd name="connsiteX22" fmla="*/ 714089 w 962634"/>
                <a:gd name="connsiteY22" fmla="*/ 0 h 896854"/>
                <a:gd name="connsiteX23" fmla="*/ 743369 w 962634"/>
                <a:gd name="connsiteY23" fmla="*/ 0 h 896854"/>
                <a:gd name="connsiteX24" fmla="*/ 743369 w 962634"/>
                <a:gd name="connsiteY24" fmla="*/ 3562 h 896854"/>
                <a:gd name="connsiteX25" fmla="*/ 684790 w 962634"/>
                <a:gd name="connsiteY25" fmla="*/ 3562 h 896854"/>
                <a:gd name="connsiteX26" fmla="*/ 655491 w 962634"/>
                <a:gd name="connsiteY26" fmla="*/ 3562 h 896854"/>
                <a:gd name="connsiteX27" fmla="*/ 655491 w 962634"/>
                <a:gd name="connsiteY27" fmla="*/ 0 h 896854"/>
                <a:gd name="connsiteX28" fmla="*/ 684790 w 962634"/>
                <a:gd name="connsiteY28" fmla="*/ 0 h 896854"/>
                <a:gd name="connsiteX29" fmla="*/ 684790 w 962634"/>
                <a:gd name="connsiteY29" fmla="*/ 3562 h 896854"/>
                <a:gd name="connsiteX30" fmla="*/ 626193 w 962634"/>
                <a:gd name="connsiteY30" fmla="*/ 3562 h 896854"/>
                <a:gd name="connsiteX31" fmla="*/ 596903 w 962634"/>
                <a:gd name="connsiteY31" fmla="*/ 3562 h 896854"/>
                <a:gd name="connsiteX32" fmla="*/ 596903 w 962634"/>
                <a:gd name="connsiteY32" fmla="*/ 0 h 896854"/>
                <a:gd name="connsiteX33" fmla="*/ 626193 w 962634"/>
                <a:gd name="connsiteY33" fmla="*/ 0 h 896854"/>
                <a:gd name="connsiteX34" fmla="*/ 626193 w 962634"/>
                <a:gd name="connsiteY34" fmla="*/ 3562 h 896854"/>
                <a:gd name="connsiteX35" fmla="*/ 567604 w 962634"/>
                <a:gd name="connsiteY35" fmla="*/ 3562 h 896854"/>
                <a:gd name="connsiteX36" fmla="*/ 538324 w 962634"/>
                <a:gd name="connsiteY36" fmla="*/ 3562 h 896854"/>
                <a:gd name="connsiteX37" fmla="*/ 538324 w 962634"/>
                <a:gd name="connsiteY37" fmla="*/ 0 h 896854"/>
                <a:gd name="connsiteX38" fmla="*/ 567604 w 962634"/>
                <a:gd name="connsiteY38" fmla="*/ 0 h 896854"/>
                <a:gd name="connsiteX39" fmla="*/ 567604 w 962634"/>
                <a:gd name="connsiteY39" fmla="*/ 3562 h 896854"/>
                <a:gd name="connsiteX40" fmla="*/ 509026 w 962634"/>
                <a:gd name="connsiteY40" fmla="*/ 3562 h 896854"/>
                <a:gd name="connsiteX41" fmla="*/ 479727 w 962634"/>
                <a:gd name="connsiteY41" fmla="*/ 3562 h 896854"/>
                <a:gd name="connsiteX42" fmla="*/ 479727 w 962634"/>
                <a:gd name="connsiteY42" fmla="*/ 0 h 896854"/>
                <a:gd name="connsiteX43" fmla="*/ 509092 w 962634"/>
                <a:gd name="connsiteY43" fmla="*/ 0 h 896854"/>
                <a:gd name="connsiteX44" fmla="*/ 509026 w 962634"/>
                <a:gd name="connsiteY44" fmla="*/ 3562 h 896854"/>
                <a:gd name="connsiteX45" fmla="*/ 450428 w 962634"/>
                <a:gd name="connsiteY45" fmla="*/ 3562 h 896854"/>
                <a:gd name="connsiteX46" fmla="*/ 421148 w 962634"/>
                <a:gd name="connsiteY46" fmla="*/ 3562 h 896854"/>
                <a:gd name="connsiteX47" fmla="*/ 421148 w 962634"/>
                <a:gd name="connsiteY47" fmla="*/ 0 h 896854"/>
                <a:gd name="connsiteX48" fmla="*/ 450428 w 962634"/>
                <a:gd name="connsiteY48" fmla="*/ 0 h 896854"/>
                <a:gd name="connsiteX49" fmla="*/ 450428 w 962634"/>
                <a:gd name="connsiteY49" fmla="*/ 3562 h 896854"/>
                <a:gd name="connsiteX50" fmla="*/ 391849 w 962634"/>
                <a:gd name="connsiteY50" fmla="*/ 3562 h 896854"/>
                <a:gd name="connsiteX51" fmla="*/ 362560 w 962634"/>
                <a:gd name="connsiteY51" fmla="*/ 3562 h 896854"/>
                <a:gd name="connsiteX52" fmla="*/ 362560 w 962634"/>
                <a:gd name="connsiteY52" fmla="*/ 0 h 896854"/>
                <a:gd name="connsiteX53" fmla="*/ 391849 w 962634"/>
                <a:gd name="connsiteY53" fmla="*/ 0 h 896854"/>
                <a:gd name="connsiteX54" fmla="*/ 391849 w 962634"/>
                <a:gd name="connsiteY54" fmla="*/ 3562 h 896854"/>
                <a:gd name="connsiteX55" fmla="*/ 333261 w 962634"/>
                <a:gd name="connsiteY55" fmla="*/ 3562 h 896854"/>
                <a:gd name="connsiteX56" fmla="*/ 303981 w 962634"/>
                <a:gd name="connsiteY56" fmla="*/ 3562 h 896854"/>
                <a:gd name="connsiteX57" fmla="*/ 303981 w 962634"/>
                <a:gd name="connsiteY57" fmla="*/ 0 h 896854"/>
                <a:gd name="connsiteX58" fmla="*/ 333213 w 962634"/>
                <a:gd name="connsiteY58" fmla="*/ 0 h 896854"/>
                <a:gd name="connsiteX59" fmla="*/ 333261 w 962634"/>
                <a:gd name="connsiteY59" fmla="*/ 3562 h 896854"/>
                <a:gd name="connsiteX60" fmla="*/ 274682 w 962634"/>
                <a:gd name="connsiteY60" fmla="*/ 3562 h 896854"/>
                <a:gd name="connsiteX61" fmla="*/ 245383 w 962634"/>
                <a:gd name="connsiteY61" fmla="*/ 3562 h 896854"/>
                <a:gd name="connsiteX62" fmla="*/ 245383 w 962634"/>
                <a:gd name="connsiteY62" fmla="*/ 0 h 896854"/>
                <a:gd name="connsiteX63" fmla="*/ 274682 w 962634"/>
                <a:gd name="connsiteY63" fmla="*/ 0 h 896854"/>
                <a:gd name="connsiteX64" fmla="*/ 274682 w 962634"/>
                <a:gd name="connsiteY64" fmla="*/ 3562 h 896854"/>
                <a:gd name="connsiteX65" fmla="*/ 216084 w 962634"/>
                <a:gd name="connsiteY65" fmla="*/ 3562 h 896854"/>
                <a:gd name="connsiteX66" fmla="*/ 186785 w 962634"/>
                <a:gd name="connsiteY66" fmla="*/ 3562 h 896854"/>
                <a:gd name="connsiteX67" fmla="*/ 186785 w 962634"/>
                <a:gd name="connsiteY67" fmla="*/ 0 h 896854"/>
                <a:gd name="connsiteX68" fmla="*/ 216084 w 962634"/>
                <a:gd name="connsiteY68" fmla="*/ 0 h 896854"/>
                <a:gd name="connsiteX69" fmla="*/ 216084 w 962634"/>
                <a:gd name="connsiteY69" fmla="*/ 3562 h 896854"/>
                <a:gd name="connsiteX70" fmla="*/ 157505 w 962634"/>
                <a:gd name="connsiteY70" fmla="*/ 3562 h 896854"/>
                <a:gd name="connsiteX71" fmla="*/ 128206 w 962634"/>
                <a:gd name="connsiteY71" fmla="*/ 3562 h 896854"/>
                <a:gd name="connsiteX72" fmla="*/ 128206 w 962634"/>
                <a:gd name="connsiteY72" fmla="*/ 0 h 896854"/>
                <a:gd name="connsiteX73" fmla="*/ 157505 w 962634"/>
                <a:gd name="connsiteY73" fmla="*/ 0 h 896854"/>
                <a:gd name="connsiteX74" fmla="*/ 157505 w 962634"/>
                <a:gd name="connsiteY74" fmla="*/ 3562 h 896854"/>
                <a:gd name="connsiteX75" fmla="*/ 962635 w 962634"/>
                <a:gd name="connsiteY75" fmla="*/ 0 h 896854"/>
                <a:gd name="connsiteX76" fmla="*/ 948433 w 962634"/>
                <a:gd name="connsiteY76" fmla="*/ 0 h 896854"/>
                <a:gd name="connsiteX77" fmla="*/ 948433 w 962634"/>
                <a:gd name="connsiteY77" fmla="*/ 3562 h 896854"/>
                <a:gd name="connsiteX78" fmla="*/ 962635 w 962634"/>
                <a:gd name="connsiteY78" fmla="*/ 3562 h 896854"/>
                <a:gd name="connsiteX79" fmla="*/ 962635 w 962634"/>
                <a:gd name="connsiteY79" fmla="*/ 0 h 896854"/>
                <a:gd name="connsiteX80" fmla="*/ 14202 w 962634"/>
                <a:gd name="connsiteY80" fmla="*/ 78438 h 896854"/>
                <a:gd name="connsiteX81" fmla="*/ 0 w 962634"/>
                <a:gd name="connsiteY81" fmla="*/ 78438 h 896854"/>
                <a:gd name="connsiteX82" fmla="*/ 0 w 962634"/>
                <a:gd name="connsiteY82" fmla="*/ 82001 h 896854"/>
                <a:gd name="connsiteX83" fmla="*/ 14202 w 962634"/>
                <a:gd name="connsiteY83" fmla="*/ 82001 h 896854"/>
                <a:gd name="connsiteX84" fmla="*/ 14202 w 962634"/>
                <a:gd name="connsiteY84" fmla="*/ 78438 h 896854"/>
                <a:gd name="connsiteX85" fmla="*/ 920115 w 962634"/>
                <a:gd name="connsiteY85" fmla="*/ 81972 h 896854"/>
                <a:gd name="connsiteX86" fmla="*/ 891826 w 962634"/>
                <a:gd name="connsiteY86" fmla="*/ 81972 h 896854"/>
                <a:gd name="connsiteX87" fmla="*/ 891826 w 962634"/>
                <a:gd name="connsiteY87" fmla="*/ 78438 h 896854"/>
                <a:gd name="connsiteX88" fmla="*/ 920115 w 962634"/>
                <a:gd name="connsiteY88" fmla="*/ 78438 h 896854"/>
                <a:gd name="connsiteX89" fmla="*/ 920115 w 962634"/>
                <a:gd name="connsiteY89" fmla="*/ 81972 h 896854"/>
                <a:gd name="connsiteX90" fmla="*/ 863498 w 962634"/>
                <a:gd name="connsiteY90" fmla="*/ 81972 h 896854"/>
                <a:gd name="connsiteX91" fmla="*/ 835181 w 962634"/>
                <a:gd name="connsiteY91" fmla="*/ 81972 h 896854"/>
                <a:gd name="connsiteX92" fmla="*/ 835181 w 962634"/>
                <a:gd name="connsiteY92" fmla="*/ 78438 h 896854"/>
                <a:gd name="connsiteX93" fmla="*/ 863498 w 962634"/>
                <a:gd name="connsiteY93" fmla="*/ 78438 h 896854"/>
                <a:gd name="connsiteX94" fmla="*/ 863498 w 962634"/>
                <a:gd name="connsiteY94" fmla="*/ 81972 h 896854"/>
                <a:gd name="connsiteX95" fmla="*/ 806891 w 962634"/>
                <a:gd name="connsiteY95" fmla="*/ 81972 h 896854"/>
                <a:gd name="connsiteX96" fmla="*/ 778478 w 962634"/>
                <a:gd name="connsiteY96" fmla="*/ 81972 h 896854"/>
                <a:gd name="connsiteX97" fmla="*/ 778478 w 962634"/>
                <a:gd name="connsiteY97" fmla="*/ 78438 h 896854"/>
                <a:gd name="connsiteX98" fmla="*/ 806796 w 962634"/>
                <a:gd name="connsiteY98" fmla="*/ 78438 h 896854"/>
                <a:gd name="connsiteX99" fmla="*/ 806891 w 962634"/>
                <a:gd name="connsiteY99" fmla="*/ 81972 h 896854"/>
                <a:gd name="connsiteX100" fmla="*/ 750275 w 962634"/>
                <a:gd name="connsiteY100" fmla="*/ 81972 h 896854"/>
                <a:gd name="connsiteX101" fmla="*/ 721957 w 962634"/>
                <a:gd name="connsiteY101" fmla="*/ 81972 h 896854"/>
                <a:gd name="connsiteX102" fmla="*/ 721957 w 962634"/>
                <a:gd name="connsiteY102" fmla="*/ 78438 h 896854"/>
                <a:gd name="connsiteX103" fmla="*/ 750275 w 962634"/>
                <a:gd name="connsiteY103" fmla="*/ 78438 h 896854"/>
                <a:gd name="connsiteX104" fmla="*/ 750275 w 962634"/>
                <a:gd name="connsiteY104" fmla="*/ 81972 h 896854"/>
                <a:gd name="connsiteX105" fmla="*/ 693630 w 962634"/>
                <a:gd name="connsiteY105" fmla="*/ 81972 h 896854"/>
                <a:gd name="connsiteX106" fmla="*/ 665340 w 962634"/>
                <a:gd name="connsiteY106" fmla="*/ 81972 h 896854"/>
                <a:gd name="connsiteX107" fmla="*/ 665340 w 962634"/>
                <a:gd name="connsiteY107" fmla="*/ 78438 h 896854"/>
                <a:gd name="connsiteX108" fmla="*/ 693630 w 962634"/>
                <a:gd name="connsiteY108" fmla="*/ 78438 h 896854"/>
                <a:gd name="connsiteX109" fmla="*/ 693630 w 962634"/>
                <a:gd name="connsiteY109" fmla="*/ 81972 h 896854"/>
                <a:gd name="connsiteX110" fmla="*/ 637022 w 962634"/>
                <a:gd name="connsiteY110" fmla="*/ 81972 h 896854"/>
                <a:gd name="connsiteX111" fmla="*/ 608724 w 962634"/>
                <a:gd name="connsiteY111" fmla="*/ 81972 h 896854"/>
                <a:gd name="connsiteX112" fmla="*/ 608724 w 962634"/>
                <a:gd name="connsiteY112" fmla="*/ 78438 h 896854"/>
                <a:gd name="connsiteX113" fmla="*/ 637022 w 962634"/>
                <a:gd name="connsiteY113" fmla="*/ 78438 h 896854"/>
                <a:gd name="connsiteX114" fmla="*/ 637022 w 962634"/>
                <a:gd name="connsiteY114" fmla="*/ 81972 h 896854"/>
                <a:gd name="connsiteX115" fmla="*/ 580406 w 962634"/>
                <a:gd name="connsiteY115" fmla="*/ 81972 h 896854"/>
                <a:gd name="connsiteX116" fmla="*/ 552088 w 962634"/>
                <a:gd name="connsiteY116" fmla="*/ 81972 h 896854"/>
                <a:gd name="connsiteX117" fmla="*/ 552088 w 962634"/>
                <a:gd name="connsiteY117" fmla="*/ 78438 h 896854"/>
                <a:gd name="connsiteX118" fmla="*/ 580339 w 962634"/>
                <a:gd name="connsiteY118" fmla="*/ 78438 h 896854"/>
                <a:gd name="connsiteX119" fmla="*/ 580406 w 962634"/>
                <a:gd name="connsiteY119" fmla="*/ 81972 h 896854"/>
                <a:gd name="connsiteX120" fmla="*/ 523789 w 962634"/>
                <a:gd name="connsiteY120" fmla="*/ 81972 h 896854"/>
                <a:gd name="connsiteX121" fmla="*/ 495471 w 962634"/>
                <a:gd name="connsiteY121" fmla="*/ 81972 h 896854"/>
                <a:gd name="connsiteX122" fmla="*/ 495471 w 962634"/>
                <a:gd name="connsiteY122" fmla="*/ 78438 h 896854"/>
                <a:gd name="connsiteX123" fmla="*/ 523789 w 962634"/>
                <a:gd name="connsiteY123" fmla="*/ 78438 h 896854"/>
                <a:gd name="connsiteX124" fmla="*/ 523789 w 962634"/>
                <a:gd name="connsiteY124" fmla="*/ 81972 h 896854"/>
                <a:gd name="connsiteX125" fmla="*/ 467173 w 962634"/>
                <a:gd name="connsiteY125" fmla="*/ 81972 h 896854"/>
                <a:gd name="connsiteX126" fmla="*/ 438855 w 962634"/>
                <a:gd name="connsiteY126" fmla="*/ 81972 h 896854"/>
                <a:gd name="connsiteX127" fmla="*/ 438855 w 962634"/>
                <a:gd name="connsiteY127" fmla="*/ 78438 h 896854"/>
                <a:gd name="connsiteX128" fmla="*/ 467173 w 962634"/>
                <a:gd name="connsiteY128" fmla="*/ 78438 h 896854"/>
                <a:gd name="connsiteX129" fmla="*/ 467173 w 962634"/>
                <a:gd name="connsiteY129" fmla="*/ 81972 h 896854"/>
                <a:gd name="connsiteX130" fmla="*/ 410556 w 962634"/>
                <a:gd name="connsiteY130" fmla="*/ 81972 h 896854"/>
                <a:gd name="connsiteX131" fmla="*/ 382191 w 962634"/>
                <a:gd name="connsiteY131" fmla="*/ 81972 h 896854"/>
                <a:gd name="connsiteX132" fmla="*/ 382191 w 962634"/>
                <a:gd name="connsiteY132" fmla="*/ 78438 h 896854"/>
                <a:gd name="connsiteX133" fmla="*/ 410508 w 962634"/>
                <a:gd name="connsiteY133" fmla="*/ 78438 h 896854"/>
                <a:gd name="connsiteX134" fmla="*/ 410556 w 962634"/>
                <a:gd name="connsiteY134" fmla="*/ 81972 h 896854"/>
                <a:gd name="connsiteX135" fmla="*/ 353920 w 962634"/>
                <a:gd name="connsiteY135" fmla="*/ 81972 h 896854"/>
                <a:gd name="connsiteX136" fmla="*/ 325622 w 962634"/>
                <a:gd name="connsiteY136" fmla="*/ 81972 h 896854"/>
                <a:gd name="connsiteX137" fmla="*/ 325622 w 962634"/>
                <a:gd name="connsiteY137" fmla="*/ 78438 h 896854"/>
                <a:gd name="connsiteX138" fmla="*/ 353920 w 962634"/>
                <a:gd name="connsiteY138" fmla="*/ 78438 h 896854"/>
                <a:gd name="connsiteX139" fmla="*/ 353920 w 962634"/>
                <a:gd name="connsiteY139" fmla="*/ 81972 h 896854"/>
                <a:gd name="connsiteX140" fmla="*/ 297304 w 962634"/>
                <a:gd name="connsiteY140" fmla="*/ 81972 h 896854"/>
                <a:gd name="connsiteX141" fmla="*/ 269005 w 962634"/>
                <a:gd name="connsiteY141" fmla="*/ 81972 h 896854"/>
                <a:gd name="connsiteX142" fmla="*/ 269005 w 962634"/>
                <a:gd name="connsiteY142" fmla="*/ 78438 h 896854"/>
                <a:gd name="connsiteX143" fmla="*/ 297304 w 962634"/>
                <a:gd name="connsiteY143" fmla="*/ 78438 h 896854"/>
                <a:gd name="connsiteX144" fmla="*/ 297304 w 962634"/>
                <a:gd name="connsiteY144" fmla="*/ 81972 h 896854"/>
                <a:gd name="connsiteX145" fmla="*/ 240687 w 962634"/>
                <a:gd name="connsiteY145" fmla="*/ 81972 h 896854"/>
                <a:gd name="connsiteX146" fmla="*/ 212388 w 962634"/>
                <a:gd name="connsiteY146" fmla="*/ 81972 h 896854"/>
                <a:gd name="connsiteX147" fmla="*/ 212388 w 962634"/>
                <a:gd name="connsiteY147" fmla="*/ 78438 h 896854"/>
                <a:gd name="connsiteX148" fmla="*/ 240687 w 962634"/>
                <a:gd name="connsiteY148" fmla="*/ 78438 h 896854"/>
                <a:gd name="connsiteX149" fmla="*/ 240687 w 962634"/>
                <a:gd name="connsiteY149" fmla="*/ 81972 h 896854"/>
                <a:gd name="connsiteX150" fmla="*/ 184071 w 962634"/>
                <a:gd name="connsiteY150" fmla="*/ 81972 h 896854"/>
                <a:gd name="connsiteX151" fmla="*/ 155753 w 962634"/>
                <a:gd name="connsiteY151" fmla="*/ 81972 h 896854"/>
                <a:gd name="connsiteX152" fmla="*/ 155753 w 962634"/>
                <a:gd name="connsiteY152" fmla="*/ 78438 h 896854"/>
                <a:gd name="connsiteX153" fmla="*/ 184051 w 962634"/>
                <a:gd name="connsiteY153" fmla="*/ 78438 h 896854"/>
                <a:gd name="connsiteX154" fmla="*/ 184071 w 962634"/>
                <a:gd name="connsiteY154" fmla="*/ 81972 h 896854"/>
                <a:gd name="connsiteX155" fmla="*/ 127454 w 962634"/>
                <a:gd name="connsiteY155" fmla="*/ 81972 h 896854"/>
                <a:gd name="connsiteX156" fmla="*/ 99136 w 962634"/>
                <a:gd name="connsiteY156" fmla="*/ 81972 h 896854"/>
                <a:gd name="connsiteX157" fmla="*/ 99136 w 962634"/>
                <a:gd name="connsiteY157" fmla="*/ 78438 h 896854"/>
                <a:gd name="connsiteX158" fmla="*/ 127454 w 962634"/>
                <a:gd name="connsiteY158" fmla="*/ 78438 h 896854"/>
                <a:gd name="connsiteX159" fmla="*/ 127454 w 962634"/>
                <a:gd name="connsiteY159" fmla="*/ 81972 h 896854"/>
                <a:gd name="connsiteX160" fmla="*/ 70837 w 962634"/>
                <a:gd name="connsiteY160" fmla="*/ 81972 h 896854"/>
                <a:gd name="connsiteX161" fmla="*/ 42520 w 962634"/>
                <a:gd name="connsiteY161" fmla="*/ 81972 h 896854"/>
                <a:gd name="connsiteX162" fmla="*/ 42520 w 962634"/>
                <a:gd name="connsiteY162" fmla="*/ 78438 h 896854"/>
                <a:gd name="connsiteX163" fmla="*/ 70837 w 962634"/>
                <a:gd name="connsiteY163" fmla="*/ 78438 h 896854"/>
                <a:gd name="connsiteX164" fmla="*/ 70837 w 962634"/>
                <a:gd name="connsiteY164" fmla="*/ 81972 h 896854"/>
                <a:gd name="connsiteX165" fmla="*/ 962635 w 962634"/>
                <a:gd name="connsiteY165" fmla="*/ 78438 h 896854"/>
                <a:gd name="connsiteX166" fmla="*/ 948433 w 962634"/>
                <a:gd name="connsiteY166" fmla="*/ 78438 h 896854"/>
                <a:gd name="connsiteX167" fmla="*/ 948433 w 962634"/>
                <a:gd name="connsiteY167" fmla="*/ 82001 h 896854"/>
                <a:gd name="connsiteX168" fmla="*/ 962635 w 962634"/>
                <a:gd name="connsiteY168" fmla="*/ 82001 h 896854"/>
                <a:gd name="connsiteX169" fmla="*/ 962635 w 962634"/>
                <a:gd name="connsiteY169" fmla="*/ 78438 h 896854"/>
                <a:gd name="connsiteX170" fmla="*/ 14202 w 962634"/>
                <a:gd name="connsiteY170" fmla="*/ 161496 h 896854"/>
                <a:gd name="connsiteX171" fmla="*/ 0 w 962634"/>
                <a:gd name="connsiteY171" fmla="*/ 161496 h 896854"/>
                <a:gd name="connsiteX172" fmla="*/ 0 w 962634"/>
                <a:gd name="connsiteY172" fmla="*/ 165059 h 896854"/>
                <a:gd name="connsiteX173" fmla="*/ 14202 w 962634"/>
                <a:gd name="connsiteY173" fmla="*/ 165059 h 896854"/>
                <a:gd name="connsiteX174" fmla="*/ 14202 w 962634"/>
                <a:gd name="connsiteY174" fmla="*/ 161496 h 896854"/>
                <a:gd name="connsiteX175" fmla="*/ 920115 w 962634"/>
                <a:gd name="connsiteY175" fmla="*/ 165040 h 896854"/>
                <a:gd name="connsiteX176" fmla="*/ 891826 w 962634"/>
                <a:gd name="connsiteY176" fmla="*/ 165040 h 896854"/>
                <a:gd name="connsiteX177" fmla="*/ 891826 w 962634"/>
                <a:gd name="connsiteY177" fmla="*/ 161496 h 896854"/>
                <a:gd name="connsiteX178" fmla="*/ 920115 w 962634"/>
                <a:gd name="connsiteY178" fmla="*/ 161496 h 896854"/>
                <a:gd name="connsiteX179" fmla="*/ 920115 w 962634"/>
                <a:gd name="connsiteY179" fmla="*/ 165040 h 896854"/>
                <a:gd name="connsiteX180" fmla="*/ 863498 w 962634"/>
                <a:gd name="connsiteY180" fmla="*/ 165040 h 896854"/>
                <a:gd name="connsiteX181" fmla="*/ 835181 w 962634"/>
                <a:gd name="connsiteY181" fmla="*/ 165040 h 896854"/>
                <a:gd name="connsiteX182" fmla="*/ 835181 w 962634"/>
                <a:gd name="connsiteY182" fmla="*/ 161496 h 896854"/>
                <a:gd name="connsiteX183" fmla="*/ 863498 w 962634"/>
                <a:gd name="connsiteY183" fmla="*/ 161496 h 896854"/>
                <a:gd name="connsiteX184" fmla="*/ 863498 w 962634"/>
                <a:gd name="connsiteY184" fmla="*/ 165040 h 896854"/>
                <a:gd name="connsiteX185" fmla="*/ 806891 w 962634"/>
                <a:gd name="connsiteY185" fmla="*/ 165040 h 896854"/>
                <a:gd name="connsiteX186" fmla="*/ 778478 w 962634"/>
                <a:gd name="connsiteY186" fmla="*/ 165040 h 896854"/>
                <a:gd name="connsiteX187" fmla="*/ 778478 w 962634"/>
                <a:gd name="connsiteY187" fmla="*/ 161496 h 896854"/>
                <a:gd name="connsiteX188" fmla="*/ 806796 w 962634"/>
                <a:gd name="connsiteY188" fmla="*/ 161496 h 896854"/>
                <a:gd name="connsiteX189" fmla="*/ 806891 w 962634"/>
                <a:gd name="connsiteY189" fmla="*/ 165040 h 896854"/>
                <a:gd name="connsiteX190" fmla="*/ 750275 w 962634"/>
                <a:gd name="connsiteY190" fmla="*/ 165040 h 896854"/>
                <a:gd name="connsiteX191" fmla="*/ 721957 w 962634"/>
                <a:gd name="connsiteY191" fmla="*/ 165040 h 896854"/>
                <a:gd name="connsiteX192" fmla="*/ 721957 w 962634"/>
                <a:gd name="connsiteY192" fmla="*/ 161496 h 896854"/>
                <a:gd name="connsiteX193" fmla="*/ 750275 w 962634"/>
                <a:gd name="connsiteY193" fmla="*/ 161496 h 896854"/>
                <a:gd name="connsiteX194" fmla="*/ 750275 w 962634"/>
                <a:gd name="connsiteY194" fmla="*/ 165040 h 896854"/>
                <a:gd name="connsiteX195" fmla="*/ 693630 w 962634"/>
                <a:gd name="connsiteY195" fmla="*/ 165040 h 896854"/>
                <a:gd name="connsiteX196" fmla="*/ 665340 w 962634"/>
                <a:gd name="connsiteY196" fmla="*/ 165040 h 896854"/>
                <a:gd name="connsiteX197" fmla="*/ 665340 w 962634"/>
                <a:gd name="connsiteY197" fmla="*/ 161496 h 896854"/>
                <a:gd name="connsiteX198" fmla="*/ 693630 w 962634"/>
                <a:gd name="connsiteY198" fmla="*/ 161496 h 896854"/>
                <a:gd name="connsiteX199" fmla="*/ 693630 w 962634"/>
                <a:gd name="connsiteY199" fmla="*/ 165040 h 896854"/>
                <a:gd name="connsiteX200" fmla="*/ 637022 w 962634"/>
                <a:gd name="connsiteY200" fmla="*/ 165040 h 896854"/>
                <a:gd name="connsiteX201" fmla="*/ 608724 w 962634"/>
                <a:gd name="connsiteY201" fmla="*/ 165040 h 896854"/>
                <a:gd name="connsiteX202" fmla="*/ 608724 w 962634"/>
                <a:gd name="connsiteY202" fmla="*/ 161496 h 896854"/>
                <a:gd name="connsiteX203" fmla="*/ 637022 w 962634"/>
                <a:gd name="connsiteY203" fmla="*/ 161496 h 896854"/>
                <a:gd name="connsiteX204" fmla="*/ 637022 w 962634"/>
                <a:gd name="connsiteY204" fmla="*/ 165040 h 896854"/>
                <a:gd name="connsiteX205" fmla="*/ 580406 w 962634"/>
                <a:gd name="connsiteY205" fmla="*/ 165040 h 896854"/>
                <a:gd name="connsiteX206" fmla="*/ 552088 w 962634"/>
                <a:gd name="connsiteY206" fmla="*/ 165040 h 896854"/>
                <a:gd name="connsiteX207" fmla="*/ 552088 w 962634"/>
                <a:gd name="connsiteY207" fmla="*/ 161496 h 896854"/>
                <a:gd name="connsiteX208" fmla="*/ 580339 w 962634"/>
                <a:gd name="connsiteY208" fmla="*/ 161496 h 896854"/>
                <a:gd name="connsiteX209" fmla="*/ 580406 w 962634"/>
                <a:gd name="connsiteY209" fmla="*/ 165040 h 896854"/>
                <a:gd name="connsiteX210" fmla="*/ 523789 w 962634"/>
                <a:gd name="connsiteY210" fmla="*/ 165040 h 896854"/>
                <a:gd name="connsiteX211" fmla="*/ 495471 w 962634"/>
                <a:gd name="connsiteY211" fmla="*/ 165040 h 896854"/>
                <a:gd name="connsiteX212" fmla="*/ 495471 w 962634"/>
                <a:gd name="connsiteY212" fmla="*/ 161496 h 896854"/>
                <a:gd name="connsiteX213" fmla="*/ 523789 w 962634"/>
                <a:gd name="connsiteY213" fmla="*/ 161496 h 896854"/>
                <a:gd name="connsiteX214" fmla="*/ 523789 w 962634"/>
                <a:gd name="connsiteY214" fmla="*/ 165040 h 896854"/>
                <a:gd name="connsiteX215" fmla="*/ 467173 w 962634"/>
                <a:gd name="connsiteY215" fmla="*/ 165040 h 896854"/>
                <a:gd name="connsiteX216" fmla="*/ 438855 w 962634"/>
                <a:gd name="connsiteY216" fmla="*/ 165040 h 896854"/>
                <a:gd name="connsiteX217" fmla="*/ 438855 w 962634"/>
                <a:gd name="connsiteY217" fmla="*/ 161496 h 896854"/>
                <a:gd name="connsiteX218" fmla="*/ 467173 w 962634"/>
                <a:gd name="connsiteY218" fmla="*/ 161496 h 896854"/>
                <a:gd name="connsiteX219" fmla="*/ 467173 w 962634"/>
                <a:gd name="connsiteY219" fmla="*/ 165040 h 896854"/>
                <a:gd name="connsiteX220" fmla="*/ 410556 w 962634"/>
                <a:gd name="connsiteY220" fmla="*/ 165040 h 896854"/>
                <a:gd name="connsiteX221" fmla="*/ 382191 w 962634"/>
                <a:gd name="connsiteY221" fmla="*/ 165040 h 896854"/>
                <a:gd name="connsiteX222" fmla="*/ 382191 w 962634"/>
                <a:gd name="connsiteY222" fmla="*/ 161496 h 896854"/>
                <a:gd name="connsiteX223" fmla="*/ 410508 w 962634"/>
                <a:gd name="connsiteY223" fmla="*/ 161496 h 896854"/>
                <a:gd name="connsiteX224" fmla="*/ 410556 w 962634"/>
                <a:gd name="connsiteY224" fmla="*/ 165040 h 896854"/>
                <a:gd name="connsiteX225" fmla="*/ 353920 w 962634"/>
                <a:gd name="connsiteY225" fmla="*/ 165040 h 896854"/>
                <a:gd name="connsiteX226" fmla="*/ 325622 w 962634"/>
                <a:gd name="connsiteY226" fmla="*/ 165040 h 896854"/>
                <a:gd name="connsiteX227" fmla="*/ 325622 w 962634"/>
                <a:gd name="connsiteY227" fmla="*/ 161496 h 896854"/>
                <a:gd name="connsiteX228" fmla="*/ 353920 w 962634"/>
                <a:gd name="connsiteY228" fmla="*/ 161496 h 896854"/>
                <a:gd name="connsiteX229" fmla="*/ 353920 w 962634"/>
                <a:gd name="connsiteY229" fmla="*/ 165040 h 896854"/>
                <a:gd name="connsiteX230" fmla="*/ 297304 w 962634"/>
                <a:gd name="connsiteY230" fmla="*/ 165040 h 896854"/>
                <a:gd name="connsiteX231" fmla="*/ 269005 w 962634"/>
                <a:gd name="connsiteY231" fmla="*/ 165040 h 896854"/>
                <a:gd name="connsiteX232" fmla="*/ 269005 w 962634"/>
                <a:gd name="connsiteY232" fmla="*/ 161496 h 896854"/>
                <a:gd name="connsiteX233" fmla="*/ 297304 w 962634"/>
                <a:gd name="connsiteY233" fmla="*/ 161496 h 896854"/>
                <a:gd name="connsiteX234" fmla="*/ 297304 w 962634"/>
                <a:gd name="connsiteY234" fmla="*/ 165040 h 896854"/>
                <a:gd name="connsiteX235" fmla="*/ 240687 w 962634"/>
                <a:gd name="connsiteY235" fmla="*/ 165040 h 896854"/>
                <a:gd name="connsiteX236" fmla="*/ 212388 w 962634"/>
                <a:gd name="connsiteY236" fmla="*/ 165040 h 896854"/>
                <a:gd name="connsiteX237" fmla="*/ 212388 w 962634"/>
                <a:gd name="connsiteY237" fmla="*/ 161496 h 896854"/>
                <a:gd name="connsiteX238" fmla="*/ 240687 w 962634"/>
                <a:gd name="connsiteY238" fmla="*/ 161496 h 896854"/>
                <a:gd name="connsiteX239" fmla="*/ 240687 w 962634"/>
                <a:gd name="connsiteY239" fmla="*/ 165040 h 896854"/>
                <a:gd name="connsiteX240" fmla="*/ 184071 w 962634"/>
                <a:gd name="connsiteY240" fmla="*/ 165040 h 896854"/>
                <a:gd name="connsiteX241" fmla="*/ 155753 w 962634"/>
                <a:gd name="connsiteY241" fmla="*/ 165040 h 896854"/>
                <a:gd name="connsiteX242" fmla="*/ 155753 w 962634"/>
                <a:gd name="connsiteY242" fmla="*/ 161496 h 896854"/>
                <a:gd name="connsiteX243" fmla="*/ 184051 w 962634"/>
                <a:gd name="connsiteY243" fmla="*/ 161496 h 896854"/>
                <a:gd name="connsiteX244" fmla="*/ 184071 w 962634"/>
                <a:gd name="connsiteY244" fmla="*/ 165040 h 896854"/>
                <a:gd name="connsiteX245" fmla="*/ 127454 w 962634"/>
                <a:gd name="connsiteY245" fmla="*/ 165040 h 896854"/>
                <a:gd name="connsiteX246" fmla="*/ 99136 w 962634"/>
                <a:gd name="connsiteY246" fmla="*/ 165040 h 896854"/>
                <a:gd name="connsiteX247" fmla="*/ 99136 w 962634"/>
                <a:gd name="connsiteY247" fmla="*/ 161496 h 896854"/>
                <a:gd name="connsiteX248" fmla="*/ 127454 w 962634"/>
                <a:gd name="connsiteY248" fmla="*/ 161496 h 896854"/>
                <a:gd name="connsiteX249" fmla="*/ 127454 w 962634"/>
                <a:gd name="connsiteY249" fmla="*/ 165040 h 896854"/>
                <a:gd name="connsiteX250" fmla="*/ 70837 w 962634"/>
                <a:gd name="connsiteY250" fmla="*/ 165040 h 896854"/>
                <a:gd name="connsiteX251" fmla="*/ 42520 w 962634"/>
                <a:gd name="connsiteY251" fmla="*/ 165040 h 896854"/>
                <a:gd name="connsiteX252" fmla="*/ 42520 w 962634"/>
                <a:gd name="connsiteY252" fmla="*/ 161496 h 896854"/>
                <a:gd name="connsiteX253" fmla="*/ 70837 w 962634"/>
                <a:gd name="connsiteY253" fmla="*/ 161496 h 896854"/>
                <a:gd name="connsiteX254" fmla="*/ 70837 w 962634"/>
                <a:gd name="connsiteY254" fmla="*/ 165040 h 896854"/>
                <a:gd name="connsiteX255" fmla="*/ 962635 w 962634"/>
                <a:gd name="connsiteY255" fmla="*/ 161496 h 896854"/>
                <a:gd name="connsiteX256" fmla="*/ 948433 w 962634"/>
                <a:gd name="connsiteY256" fmla="*/ 161496 h 896854"/>
                <a:gd name="connsiteX257" fmla="*/ 948433 w 962634"/>
                <a:gd name="connsiteY257" fmla="*/ 165059 h 896854"/>
                <a:gd name="connsiteX258" fmla="*/ 962635 w 962634"/>
                <a:gd name="connsiteY258" fmla="*/ 165059 h 896854"/>
                <a:gd name="connsiteX259" fmla="*/ 962635 w 962634"/>
                <a:gd name="connsiteY259" fmla="*/ 161496 h 896854"/>
                <a:gd name="connsiteX260" fmla="*/ 14202 w 962634"/>
                <a:gd name="connsiteY260" fmla="*/ 244564 h 896854"/>
                <a:gd name="connsiteX261" fmla="*/ 0 w 962634"/>
                <a:gd name="connsiteY261" fmla="*/ 244564 h 896854"/>
                <a:gd name="connsiteX262" fmla="*/ 0 w 962634"/>
                <a:gd name="connsiteY262" fmla="*/ 248126 h 896854"/>
                <a:gd name="connsiteX263" fmla="*/ 14202 w 962634"/>
                <a:gd name="connsiteY263" fmla="*/ 248126 h 896854"/>
                <a:gd name="connsiteX264" fmla="*/ 14202 w 962634"/>
                <a:gd name="connsiteY264" fmla="*/ 244564 h 896854"/>
                <a:gd name="connsiteX265" fmla="*/ 920115 w 962634"/>
                <a:gd name="connsiteY265" fmla="*/ 248107 h 896854"/>
                <a:gd name="connsiteX266" fmla="*/ 891826 w 962634"/>
                <a:gd name="connsiteY266" fmla="*/ 248107 h 896854"/>
                <a:gd name="connsiteX267" fmla="*/ 891826 w 962634"/>
                <a:gd name="connsiteY267" fmla="*/ 244564 h 896854"/>
                <a:gd name="connsiteX268" fmla="*/ 920115 w 962634"/>
                <a:gd name="connsiteY268" fmla="*/ 244564 h 896854"/>
                <a:gd name="connsiteX269" fmla="*/ 920115 w 962634"/>
                <a:gd name="connsiteY269" fmla="*/ 248107 h 896854"/>
                <a:gd name="connsiteX270" fmla="*/ 863498 w 962634"/>
                <a:gd name="connsiteY270" fmla="*/ 248107 h 896854"/>
                <a:gd name="connsiteX271" fmla="*/ 835181 w 962634"/>
                <a:gd name="connsiteY271" fmla="*/ 248107 h 896854"/>
                <a:gd name="connsiteX272" fmla="*/ 835181 w 962634"/>
                <a:gd name="connsiteY272" fmla="*/ 244564 h 896854"/>
                <a:gd name="connsiteX273" fmla="*/ 863498 w 962634"/>
                <a:gd name="connsiteY273" fmla="*/ 244564 h 896854"/>
                <a:gd name="connsiteX274" fmla="*/ 863498 w 962634"/>
                <a:gd name="connsiteY274" fmla="*/ 248107 h 896854"/>
                <a:gd name="connsiteX275" fmla="*/ 806891 w 962634"/>
                <a:gd name="connsiteY275" fmla="*/ 248107 h 896854"/>
                <a:gd name="connsiteX276" fmla="*/ 778478 w 962634"/>
                <a:gd name="connsiteY276" fmla="*/ 248107 h 896854"/>
                <a:gd name="connsiteX277" fmla="*/ 778478 w 962634"/>
                <a:gd name="connsiteY277" fmla="*/ 244564 h 896854"/>
                <a:gd name="connsiteX278" fmla="*/ 806796 w 962634"/>
                <a:gd name="connsiteY278" fmla="*/ 244564 h 896854"/>
                <a:gd name="connsiteX279" fmla="*/ 806891 w 962634"/>
                <a:gd name="connsiteY279" fmla="*/ 248107 h 896854"/>
                <a:gd name="connsiteX280" fmla="*/ 750275 w 962634"/>
                <a:gd name="connsiteY280" fmla="*/ 248107 h 896854"/>
                <a:gd name="connsiteX281" fmla="*/ 721957 w 962634"/>
                <a:gd name="connsiteY281" fmla="*/ 248107 h 896854"/>
                <a:gd name="connsiteX282" fmla="*/ 721957 w 962634"/>
                <a:gd name="connsiteY282" fmla="*/ 244564 h 896854"/>
                <a:gd name="connsiteX283" fmla="*/ 750275 w 962634"/>
                <a:gd name="connsiteY283" fmla="*/ 244564 h 896854"/>
                <a:gd name="connsiteX284" fmla="*/ 750275 w 962634"/>
                <a:gd name="connsiteY284" fmla="*/ 248107 h 896854"/>
                <a:gd name="connsiteX285" fmla="*/ 693630 w 962634"/>
                <a:gd name="connsiteY285" fmla="*/ 248107 h 896854"/>
                <a:gd name="connsiteX286" fmla="*/ 665340 w 962634"/>
                <a:gd name="connsiteY286" fmla="*/ 248107 h 896854"/>
                <a:gd name="connsiteX287" fmla="*/ 665340 w 962634"/>
                <a:gd name="connsiteY287" fmla="*/ 244564 h 896854"/>
                <a:gd name="connsiteX288" fmla="*/ 693630 w 962634"/>
                <a:gd name="connsiteY288" fmla="*/ 244564 h 896854"/>
                <a:gd name="connsiteX289" fmla="*/ 693630 w 962634"/>
                <a:gd name="connsiteY289" fmla="*/ 248107 h 896854"/>
                <a:gd name="connsiteX290" fmla="*/ 637022 w 962634"/>
                <a:gd name="connsiteY290" fmla="*/ 248107 h 896854"/>
                <a:gd name="connsiteX291" fmla="*/ 608724 w 962634"/>
                <a:gd name="connsiteY291" fmla="*/ 248107 h 896854"/>
                <a:gd name="connsiteX292" fmla="*/ 608724 w 962634"/>
                <a:gd name="connsiteY292" fmla="*/ 244564 h 896854"/>
                <a:gd name="connsiteX293" fmla="*/ 637022 w 962634"/>
                <a:gd name="connsiteY293" fmla="*/ 244564 h 896854"/>
                <a:gd name="connsiteX294" fmla="*/ 637022 w 962634"/>
                <a:gd name="connsiteY294" fmla="*/ 248107 h 896854"/>
                <a:gd name="connsiteX295" fmla="*/ 580406 w 962634"/>
                <a:gd name="connsiteY295" fmla="*/ 248107 h 896854"/>
                <a:gd name="connsiteX296" fmla="*/ 552088 w 962634"/>
                <a:gd name="connsiteY296" fmla="*/ 248107 h 896854"/>
                <a:gd name="connsiteX297" fmla="*/ 552088 w 962634"/>
                <a:gd name="connsiteY297" fmla="*/ 244564 h 896854"/>
                <a:gd name="connsiteX298" fmla="*/ 580339 w 962634"/>
                <a:gd name="connsiteY298" fmla="*/ 244564 h 896854"/>
                <a:gd name="connsiteX299" fmla="*/ 580406 w 962634"/>
                <a:gd name="connsiteY299" fmla="*/ 248107 h 896854"/>
                <a:gd name="connsiteX300" fmla="*/ 523789 w 962634"/>
                <a:gd name="connsiteY300" fmla="*/ 248107 h 896854"/>
                <a:gd name="connsiteX301" fmla="*/ 495471 w 962634"/>
                <a:gd name="connsiteY301" fmla="*/ 248107 h 896854"/>
                <a:gd name="connsiteX302" fmla="*/ 495471 w 962634"/>
                <a:gd name="connsiteY302" fmla="*/ 244564 h 896854"/>
                <a:gd name="connsiteX303" fmla="*/ 523789 w 962634"/>
                <a:gd name="connsiteY303" fmla="*/ 244564 h 896854"/>
                <a:gd name="connsiteX304" fmla="*/ 523789 w 962634"/>
                <a:gd name="connsiteY304" fmla="*/ 248107 h 896854"/>
                <a:gd name="connsiteX305" fmla="*/ 467173 w 962634"/>
                <a:gd name="connsiteY305" fmla="*/ 248107 h 896854"/>
                <a:gd name="connsiteX306" fmla="*/ 438855 w 962634"/>
                <a:gd name="connsiteY306" fmla="*/ 248107 h 896854"/>
                <a:gd name="connsiteX307" fmla="*/ 438855 w 962634"/>
                <a:gd name="connsiteY307" fmla="*/ 244564 h 896854"/>
                <a:gd name="connsiteX308" fmla="*/ 467173 w 962634"/>
                <a:gd name="connsiteY308" fmla="*/ 244564 h 896854"/>
                <a:gd name="connsiteX309" fmla="*/ 467173 w 962634"/>
                <a:gd name="connsiteY309" fmla="*/ 248107 h 896854"/>
                <a:gd name="connsiteX310" fmla="*/ 410556 w 962634"/>
                <a:gd name="connsiteY310" fmla="*/ 248107 h 896854"/>
                <a:gd name="connsiteX311" fmla="*/ 382191 w 962634"/>
                <a:gd name="connsiteY311" fmla="*/ 248107 h 896854"/>
                <a:gd name="connsiteX312" fmla="*/ 382191 w 962634"/>
                <a:gd name="connsiteY312" fmla="*/ 244564 h 896854"/>
                <a:gd name="connsiteX313" fmla="*/ 410508 w 962634"/>
                <a:gd name="connsiteY313" fmla="*/ 244564 h 896854"/>
                <a:gd name="connsiteX314" fmla="*/ 410556 w 962634"/>
                <a:gd name="connsiteY314" fmla="*/ 248107 h 896854"/>
                <a:gd name="connsiteX315" fmla="*/ 353920 w 962634"/>
                <a:gd name="connsiteY315" fmla="*/ 248107 h 896854"/>
                <a:gd name="connsiteX316" fmla="*/ 325622 w 962634"/>
                <a:gd name="connsiteY316" fmla="*/ 248107 h 896854"/>
                <a:gd name="connsiteX317" fmla="*/ 325622 w 962634"/>
                <a:gd name="connsiteY317" fmla="*/ 244564 h 896854"/>
                <a:gd name="connsiteX318" fmla="*/ 353920 w 962634"/>
                <a:gd name="connsiteY318" fmla="*/ 244564 h 896854"/>
                <a:gd name="connsiteX319" fmla="*/ 353920 w 962634"/>
                <a:gd name="connsiteY319" fmla="*/ 248107 h 896854"/>
                <a:gd name="connsiteX320" fmla="*/ 297304 w 962634"/>
                <a:gd name="connsiteY320" fmla="*/ 248107 h 896854"/>
                <a:gd name="connsiteX321" fmla="*/ 269005 w 962634"/>
                <a:gd name="connsiteY321" fmla="*/ 248107 h 896854"/>
                <a:gd name="connsiteX322" fmla="*/ 269005 w 962634"/>
                <a:gd name="connsiteY322" fmla="*/ 244564 h 896854"/>
                <a:gd name="connsiteX323" fmla="*/ 297304 w 962634"/>
                <a:gd name="connsiteY323" fmla="*/ 244564 h 896854"/>
                <a:gd name="connsiteX324" fmla="*/ 297304 w 962634"/>
                <a:gd name="connsiteY324" fmla="*/ 248107 h 896854"/>
                <a:gd name="connsiteX325" fmla="*/ 240687 w 962634"/>
                <a:gd name="connsiteY325" fmla="*/ 248107 h 896854"/>
                <a:gd name="connsiteX326" fmla="*/ 212388 w 962634"/>
                <a:gd name="connsiteY326" fmla="*/ 248107 h 896854"/>
                <a:gd name="connsiteX327" fmla="*/ 212388 w 962634"/>
                <a:gd name="connsiteY327" fmla="*/ 244564 h 896854"/>
                <a:gd name="connsiteX328" fmla="*/ 240687 w 962634"/>
                <a:gd name="connsiteY328" fmla="*/ 244564 h 896854"/>
                <a:gd name="connsiteX329" fmla="*/ 240687 w 962634"/>
                <a:gd name="connsiteY329" fmla="*/ 248107 h 896854"/>
                <a:gd name="connsiteX330" fmla="*/ 184071 w 962634"/>
                <a:gd name="connsiteY330" fmla="*/ 248107 h 896854"/>
                <a:gd name="connsiteX331" fmla="*/ 155753 w 962634"/>
                <a:gd name="connsiteY331" fmla="*/ 248107 h 896854"/>
                <a:gd name="connsiteX332" fmla="*/ 155753 w 962634"/>
                <a:gd name="connsiteY332" fmla="*/ 244564 h 896854"/>
                <a:gd name="connsiteX333" fmla="*/ 184051 w 962634"/>
                <a:gd name="connsiteY333" fmla="*/ 244564 h 896854"/>
                <a:gd name="connsiteX334" fmla="*/ 184071 w 962634"/>
                <a:gd name="connsiteY334" fmla="*/ 248107 h 896854"/>
                <a:gd name="connsiteX335" fmla="*/ 127454 w 962634"/>
                <a:gd name="connsiteY335" fmla="*/ 248107 h 896854"/>
                <a:gd name="connsiteX336" fmla="*/ 99136 w 962634"/>
                <a:gd name="connsiteY336" fmla="*/ 248107 h 896854"/>
                <a:gd name="connsiteX337" fmla="*/ 99136 w 962634"/>
                <a:gd name="connsiteY337" fmla="*/ 244564 h 896854"/>
                <a:gd name="connsiteX338" fmla="*/ 127454 w 962634"/>
                <a:gd name="connsiteY338" fmla="*/ 244564 h 896854"/>
                <a:gd name="connsiteX339" fmla="*/ 127454 w 962634"/>
                <a:gd name="connsiteY339" fmla="*/ 248107 h 896854"/>
                <a:gd name="connsiteX340" fmla="*/ 70837 w 962634"/>
                <a:gd name="connsiteY340" fmla="*/ 248107 h 896854"/>
                <a:gd name="connsiteX341" fmla="*/ 42520 w 962634"/>
                <a:gd name="connsiteY341" fmla="*/ 248107 h 896854"/>
                <a:gd name="connsiteX342" fmla="*/ 42520 w 962634"/>
                <a:gd name="connsiteY342" fmla="*/ 244564 h 896854"/>
                <a:gd name="connsiteX343" fmla="*/ 70837 w 962634"/>
                <a:gd name="connsiteY343" fmla="*/ 244564 h 896854"/>
                <a:gd name="connsiteX344" fmla="*/ 70837 w 962634"/>
                <a:gd name="connsiteY344" fmla="*/ 248107 h 896854"/>
                <a:gd name="connsiteX345" fmla="*/ 962635 w 962634"/>
                <a:gd name="connsiteY345" fmla="*/ 244564 h 896854"/>
                <a:gd name="connsiteX346" fmla="*/ 948433 w 962634"/>
                <a:gd name="connsiteY346" fmla="*/ 244564 h 896854"/>
                <a:gd name="connsiteX347" fmla="*/ 948433 w 962634"/>
                <a:gd name="connsiteY347" fmla="*/ 248126 h 896854"/>
                <a:gd name="connsiteX348" fmla="*/ 962635 w 962634"/>
                <a:gd name="connsiteY348" fmla="*/ 248126 h 896854"/>
                <a:gd name="connsiteX349" fmla="*/ 962635 w 962634"/>
                <a:gd name="connsiteY349" fmla="*/ 244564 h 896854"/>
                <a:gd name="connsiteX350" fmla="*/ 14202 w 962634"/>
                <a:gd name="connsiteY350" fmla="*/ 327631 h 896854"/>
                <a:gd name="connsiteX351" fmla="*/ 0 w 962634"/>
                <a:gd name="connsiteY351" fmla="*/ 327631 h 896854"/>
                <a:gd name="connsiteX352" fmla="*/ 0 w 962634"/>
                <a:gd name="connsiteY352" fmla="*/ 331194 h 896854"/>
                <a:gd name="connsiteX353" fmla="*/ 14202 w 962634"/>
                <a:gd name="connsiteY353" fmla="*/ 331194 h 896854"/>
                <a:gd name="connsiteX354" fmla="*/ 14202 w 962634"/>
                <a:gd name="connsiteY354" fmla="*/ 327631 h 896854"/>
                <a:gd name="connsiteX355" fmla="*/ 920115 w 962634"/>
                <a:gd name="connsiteY355" fmla="*/ 331213 h 896854"/>
                <a:gd name="connsiteX356" fmla="*/ 891826 w 962634"/>
                <a:gd name="connsiteY356" fmla="*/ 331213 h 896854"/>
                <a:gd name="connsiteX357" fmla="*/ 891826 w 962634"/>
                <a:gd name="connsiteY357" fmla="*/ 327650 h 896854"/>
                <a:gd name="connsiteX358" fmla="*/ 920115 w 962634"/>
                <a:gd name="connsiteY358" fmla="*/ 327650 h 896854"/>
                <a:gd name="connsiteX359" fmla="*/ 920115 w 962634"/>
                <a:gd name="connsiteY359" fmla="*/ 331213 h 896854"/>
                <a:gd name="connsiteX360" fmla="*/ 863498 w 962634"/>
                <a:gd name="connsiteY360" fmla="*/ 331213 h 896854"/>
                <a:gd name="connsiteX361" fmla="*/ 835181 w 962634"/>
                <a:gd name="connsiteY361" fmla="*/ 331213 h 896854"/>
                <a:gd name="connsiteX362" fmla="*/ 835181 w 962634"/>
                <a:gd name="connsiteY362" fmla="*/ 327650 h 896854"/>
                <a:gd name="connsiteX363" fmla="*/ 863498 w 962634"/>
                <a:gd name="connsiteY363" fmla="*/ 327650 h 896854"/>
                <a:gd name="connsiteX364" fmla="*/ 863498 w 962634"/>
                <a:gd name="connsiteY364" fmla="*/ 331213 h 896854"/>
                <a:gd name="connsiteX365" fmla="*/ 806891 w 962634"/>
                <a:gd name="connsiteY365" fmla="*/ 331213 h 896854"/>
                <a:gd name="connsiteX366" fmla="*/ 778478 w 962634"/>
                <a:gd name="connsiteY366" fmla="*/ 331213 h 896854"/>
                <a:gd name="connsiteX367" fmla="*/ 778478 w 962634"/>
                <a:gd name="connsiteY367" fmla="*/ 327650 h 896854"/>
                <a:gd name="connsiteX368" fmla="*/ 806796 w 962634"/>
                <a:gd name="connsiteY368" fmla="*/ 327650 h 896854"/>
                <a:gd name="connsiteX369" fmla="*/ 806891 w 962634"/>
                <a:gd name="connsiteY369" fmla="*/ 331213 h 896854"/>
                <a:gd name="connsiteX370" fmla="*/ 750275 w 962634"/>
                <a:gd name="connsiteY370" fmla="*/ 331213 h 896854"/>
                <a:gd name="connsiteX371" fmla="*/ 721957 w 962634"/>
                <a:gd name="connsiteY371" fmla="*/ 331213 h 896854"/>
                <a:gd name="connsiteX372" fmla="*/ 721957 w 962634"/>
                <a:gd name="connsiteY372" fmla="*/ 327650 h 896854"/>
                <a:gd name="connsiteX373" fmla="*/ 750275 w 962634"/>
                <a:gd name="connsiteY373" fmla="*/ 327650 h 896854"/>
                <a:gd name="connsiteX374" fmla="*/ 750275 w 962634"/>
                <a:gd name="connsiteY374" fmla="*/ 331213 h 896854"/>
                <a:gd name="connsiteX375" fmla="*/ 693630 w 962634"/>
                <a:gd name="connsiteY375" fmla="*/ 331213 h 896854"/>
                <a:gd name="connsiteX376" fmla="*/ 665340 w 962634"/>
                <a:gd name="connsiteY376" fmla="*/ 331213 h 896854"/>
                <a:gd name="connsiteX377" fmla="*/ 665340 w 962634"/>
                <a:gd name="connsiteY377" fmla="*/ 327650 h 896854"/>
                <a:gd name="connsiteX378" fmla="*/ 693630 w 962634"/>
                <a:gd name="connsiteY378" fmla="*/ 327650 h 896854"/>
                <a:gd name="connsiteX379" fmla="*/ 693630 w 962634"/>
                <a:gd name="connsiteY379" fmla="*/ 331213 h 896854"/>
                <a:gd name="connsiteX380" fmla="*/ 637022 w 962634"/>
                <a:gd name="connsiteY380" fmla="*/ 331213 h 896854"/>
                <a:gd name="connsiteX381" fmla="*/ 608724 w 962634"/>
                <a:gd name="connsiteY381" fmla="*/ 331213 h 896854"/>
                <a:gd name="connsiteX382" fmla="*/ 608724 w 962634"/>
                <a:gd name="connsiteY382" fmla="*/ 327650 h 896854"/>
                <a:gd name="connsiteX383" fmla="*/ 637022 w 962634"/>
                <a:gd name="connsiteY383" fmla="*/ 327650 h 896854"/>
                <a:gd name="connsiteX384" fmla="*/ 637022 w 962634"/>
                <a:gd name="connsiteY384" fmla="*/ 331213 h 896854"/>
                <a:gd name="connsiteX385" fmla="*/ 580339 w 962634"/>
                <a:gd name="connsiteY385" fmla="*/ 331213 h 896854"/>
                <a:gd name="connsiteX386" fmla="*/ 552088 w 962634"/>
                <a:gd name="connsiteY386" fmla="*/ 331213 h 896854"/>
                <a:gd name="connsiteX387" fmla="*/ 552088 w 962634"/>
                <a:gd name="connsiteY387" fmla="*/ 327650 h 896854"/>
                <a:gd name="connsiteX388" fmla="*/ 580339 w 962634"/>
                <a:gd name="connsiteY388" fmla="*/ 327650 h 896854"/>
                <a:gd name="connsiteX389" fmla="*/ 580339 w 962634"/>
                <a:gd name="connsiteY389" fmla="*/ 331213 h 896854"/>
                <a:gd name="connsiteX390" fmla="*/ 523723 w 962634"/>
                <a:gd name="connsiteY390" fmla="*/ 331213 h 896854"/>
                <a:gd name="connsiteX391" fmla="*/ 495471 w 962634"/>
                <a:gd name="connsiteY391" fmla="*/ 331213 h 896854"/>
                <a:gd name="connsiteX392" fmla="*/ 495471 w 962634"/>
                <a:gd name="connsiteY392" fmla="*/ 327650 h 896854"/>
                <a:gd name="connsiteX393" fmla="*/ 523789 w 962634"/>
                <a:gd name="connsiteY393" fmla="*/ 327650 h 896854"/>
                <a:gd name="connsiteX394" fmla="*/ 523723 w 962634"/>
                <a:gd name="connsiteY394" fmla="*/ 331213 h 896854"/>
                <a:gd name="connsiteX395" fmla="*/ 467106 w 962634"/>
                <a:gd name="connsiteY395" fmla="*/ 331213 h 896854"/>
                <a:gd name="connsiteX396" fmla="*/ 438855 w 962634"/>
                <a:gd name="connsiteY396" fmla="*/ 331213 h 896854"/>
                <a:gd name="connsiteX397" fmla="*/ 438855 w 962634"/>
                <a:gd name="connsiteY397" fmla="*/ 327650 h 896854"/>
                <a:gd name="connsiteX398" fmla="*/ 467173 w 962634"/>
                <a:gd name="connsiteY398" fmla="*/ 327650 h 896854"/>
                <a:gd name="connsiteX399" fmla="*/ 467106 w 962634"/>
                <a:gd name="connsiteY399" fmla="*/ 331213 h 896854"/>
                <a:gd name="connsiteX400" fmla="*/ 410489 w 962634"/>
                <a:gd name="connsiteY400" fmla="*/ 331213 h 896854"/>
                <a:gd name="connsiteX401" fmla="*/ 382191 w 962634"/>
                <a:gd name="connsiteY401" fmla="*/ 331213 h 896854"/>
                <a:gd name="connsiteX402" fmla="*/ 382191 w 962634"/>
                <a:gd name="connsiteY402" fmla="*/ 327650 h 896854"/>
                <a:gd name="connsiteX403" fmla="*/ 410508 w 962634"/>
                <a:gd name="connsiteY403" fmla="*/ 327650 h 896854"/>
                <a:gd name="connsiteX404" fmla="*/ 410489 w 962634"/>
                <a:gd name="connsiteY404" fmla="*/ 331213 h 896854"/>
                <a:gd name="connsiteX405" fmla="*/ 353854 w 962634"/>
                <a:gd name="connsiteY405" fmla="*/ 331213 h 896854"/>
                <a:gd name="connsiteX406" fmla="*/ 325622 w 962634"/>
                <a:gd name="connsiteY406" fmla="*/ 331213 h 896854"/>
                <a:gd name="connsiteX407" fmla="*/ 325622 w 962634"/>
                <a:gd name="connsiteY407" fmla="*/ 327650 h 896854"/>
                <a:gd name="connsiteX408" fmla="*/ 353920 w 962634"/>
                <a:gd name="connsiteY408" fmla="*/ 327650 h 896854"/>
                <a:gd name="connsiteX409" fmla="*/ 353854 w 962634"/>
                <a:gd name="connsiteY409" fmla="*/ 331213 h 896854"/>
                <a:gd name="connsiteX410" fmla="*/ 297237 w 962634"/>
                <a:gd name="connsiteY410" fmla="*/ 331213 h 896854"/>
                <a:gd name="connsiteX411" fmla="*/ 269005 w 962634"/>
                <a:gd name="connsiteY411" fmla="*/ 331213 h 896854"/>
                <a:gd name="connsiteX412" fmla="*/ 269005 w 962634"/>
                <a:gd name="connsiteY412" fmla="*/ 327650 h 896854"/>
                <a:gd name="connsiteX413" fmla="*/ 297304 w 962634"/>
                <a:gd name="connsiteY413" fmla="*/ 327650 h 896854"/>
                <a:gd name="connsiteX414" fmla="*/ 297237 w 962634"/>
                <a:gd name="connsiteY414" fmla="*/ 331213 h 896854"/>
                <a:gd name="connsiteX415" fmla="*/ 240621 w 962634"/>
                <a:gd name="connsiteY415" fmla="*/ 331213 h 896854"/>
                <a:gd name="connsiteX416" fmla="*/ 212388 w 962634"/>
                <a:gd name="connsiteY416" fmla="*/ 331213 h 896854"/>
                <a:gd name="connsiteX417" fmla="*/ 212388 w 962634"/>
                <a:gd name="connsiteY417" fmla="*/ 327650 h 896854"/>
                <a:gd name="connsiteX418" fmla="*/ 240687 w 962634"/>
                <a:gd name="connsiteY418" fmla="*/ 327650 h 896854"/>
                <a:gd name="connsiteX419" fmla="*/ 240621 w 962634"/>
                <a:gd name="connsiteY419" fmla="*/ 331213 h 896854"/>
                <a:gd name="connsiteX420" fmla="*/ 184051 w 962634"/>
                <a:gd name="connsiteY420" fmla="*/ 331213 h 896854"/>
                <a:gd name="connsiteX421" fmla="*/ 155753 w 962634"/>
                <a:gd name="connsiteY421" fmla="*/ 331213 h 896854"/>
                <a:gd name="connsiteX422" fmla="*/ 155753 w 962634"/>
                <a:gd name="connsiteY422" fmla="*/ 327650 h 896854"/>
                <a:gd name="connsiteX423" fmla="*/ 184051 w 962634"/>
                <a:gd name="connsiteY423" fmla="*/ 327650 h 896854"/>
                <a:gd name="connsiteX424" fmla="*/ 184051 w 962634"/>
                <a:gd name="connsiteY424" fmla="*/ 331213 h 896854"/>
                <a:gd name="connsiteX425" fmla="*/ 127435 w 962634"/>
                <a:gd name="connsiteY425" fmla="*/ 331213 h 896854"/>
                <a:gd name="connsiteX426" fmla="*/ 99136 w 962634"/>
                <a:gd name="connsiteY426" fmla="*/ 331213 h 896854"/>
                <a:gd name="connsiteX427" fmla="*/ 99136 w 962634"/>
                <a:gd name="connsiteY427" fmla="*/ 327650 h 896854"/>
                <a:gd name="connsiteX428" fmla="*/ 127454 w 962634"/>
                <a:gd name="connsiteY428" fmla="*/ 327650 h 896854"/>
                <a:gd name="connsiteX429" fmla="*/ 127435 w 962634"/>
                <a:gd name="connsiteY429" fmla="*/ 331213 h 896854"/>
                <a:gd name="connsiteX430" fmla="*/ 70818 w 962634"/>
                <a:gd name="connsiteY430" fmla="*/ 331213 h 896854"/>
                <a:gd name="connsiteX431" fmla="*/ 42520 w 962634"/>
                <a:gd name="connsiteY431" fmla="*/ 331213 h 896854"/>
                <a:gd name="connsiteX432" fmla="*/ 42520 w 962634"/>
                <a:gd name="connsiteY432" fmla="*/ 327650 h 896854"/>
                <a:gd name="connsiteX433" fmla="*/ 70837 w 962634"/>
                <a:gd name="connsiteY433" fmla="*/ 327650 h 896854"/>
                <a:gd name="connsiteX434" fmla="*/ 70818 w 962634"/>
                <a:gd name="connsiteY434" fmla="*/ 331213 h 896854"/>
                <a:gd name="connsiteX435" fmla="*/ 962635 w 962634"/>
                <a:gd name="connsiteY435" fmla="*/ 327631 h 896854"/>
                <a:gd name="connsiteX436" fmla="*/ 948433 w 962634"/>
                <a:gd name="connsiteY436" fmla="*/ 327631 h 896854"/>
                <a:gd name="connsiteX437" fmla="*/ 948433 w 962634"/>
                <a:gd name="connsiteY437" fmla="*/ 331194 h 896854"/>
                <a:gd name="connsiteX438" fmla="*/ 962635 w 962634"/>
                <a:gd name="connsiteY438" fmla="*/ 331194 h 896854"/>
                <a:gd name="connsiteX439" fmla="*/ 962635 w 962634"/>
                <a:gd name="connsiteY439" fmla="*/ 327631 h 896854"/>
                <a:gd name="connsiteX440" fmla="*/ 14202 w 962634"/>
                <a:gd name="connsiteY440" fmla="*/ 410689 h 896854"/>
                <a:gd name="connsiteX441" fmla="*/ 0 w 962634"/>
                <a:gd name="connsiteY441" fmla="*/ 410689 h 896854"/>
                <a:gd name="connsiteX442" fmla="*/ 0 w 962634"/>
                <a:gd name="connsiteY442" fmla="*/ 414252 h 896854"/>
                <a:gd name="connsiteX443" fmla="*/ 14202 w 962634"/>
                <a:gd name="connsiteY443" fmla="*/ 414252 h 896854"/>
                <a:gd name="connsiteX444" fmla="*/ 14202 w 962634"/>
                <a:gd name="connsiteY444" fmla="*/ 410689 h 896854"/>
                <a:gd name="connsiteX445" fmla="*/ 920115 w 962634"/>
                <a:gd name="connsiteY445" fmla="*/ 414252 h 896854"/>
                <a:gd name="connsiteX446" fmla="*/ 891826 w 962634"/>
                <a:gd name="connsiteY446" fmla="*/ 414252 h 896854"/>
                <a:gd name="connsiteX447" fmla="*/ 891826 w 962634"/>
                <a:gd name="connsiteY447" fmla="*/ 410689 h 896854"/>
                <a:gd name="connsiteX448" fmla="*/ 920115 w 962634"/>
                <a:gd name="connsiteY448" fmla="*/ 410689 h 896854"/>
                <a:gd name="connsiteX449" fmla="*/ 920115 w 962634"/>
                <a:gd name="connsiteY449" fmla="*/ 414252 h 896854"/>
                <a:gd name="connsiteX450" fmla="*/ 863498 w 962634"/>
                <a:gd name="connsiteY450" fmla="*/ 414252 h 896854"/>
                <a:gd name="connsiteX451" fmla="*/ 835181 w 962634"/>
                <a:gd name="connsiteY451" fmla="*/ 414252 h 896854"/>
                <a:gd name="connsiteX452" fmla="*/ 835181 w 962634"/>
                <a:gd name="connsiteY452" fmla="*/ 410689 h 896854"/>
                <a:gd name="connsiteX453" fmla="*/ 863498 w 962634"/>
                <a:gd name="connsiteY453" fmla="*/ 410689 h 896854"/>
                <a:gd name="connsiteX454" fmla="*/ 863498 w 962634"/>
                <a:gd name="connsiteY454" fmla="*/ 414252 h 896854"/>
                <a:gd name="connsiteX455" fmla="*/ 806891 w 962634"/>
                <a:gd name="connsiteY455" fmla="*/ 414252 h 896854"/>
                <a:gd name="connsiteX456" fmla="*/ 778478 w 962634"/>
                <a:gd name="connsiteY456" fmla="*/ 414252 h 896854"/>
                <a:gd name="connsiteX457" fmla="*/ 778478 w 962634"/>
                <a:gd name="connsiteY457" fmla="*/ 410689 h 896854"/>
                <a:gd name="connsiteX458" fmla="*/ 806796 w 962634"/>
                <a:gd name="connsiteY458" fmla="*/ 410689 h 896854"/>
                <a:gd name="connsiteX459" fmla="*/ 806891 w 962634"/>
                <a:gd name="connsiteY459" fmla="*/ 414252 h 896854"/>
                <a:gd name="connsiteX460" fmla="*/ 750275 w 962634"/>
                <a:gd name="connsiteY460" fmla="*/ 414252 h 896854"/>
                <a:gd name="connsiteX461" fmla="*/ 721957 w 962634"/>
                <a:gd name="connsiteY461" fmla="*/ 414252 h 896854"/>
                <a:gd name="connsiteX462" fmla="*/ 721957 w 962634"/>
                <a:gd name="connsiteY462" fmla="*/ 410689 h 896854"/>
                <a:gd name="connsiteX463" fmla="*/ 750275 w 962634"/>
                <a:gd name="connsiteY463" fmla="*/ 410689 h 896854"/>
                <a:gd name="connsiteX464" fmla="*/ 750275 w 962634"/>
                <a:gd name="connsiteY464" fmla="*/ 414252 h 896854"/>
                <a:gd name="connsiteX465" fmla="*/ 693630 w 962634"/>
                <a:gd name="connsiteY465" fmla="*/ 414252 h 896854"/>
                <a:gd name="connsiteX466" fmla="*/ 665340 w 962634"/>
                <a:gd name="connsiteY466" fmla="*/ 414252 h 896854"/>
                <a:gd name="connsiteX467" fmla="*/ 665340 w 962634"/>
                <a:gd name="connsiteY467" fmla="*/ 410689 h 896854"/>
                <a:gd name="connsiteX468" fmla="*/ 693630 w 962634"/>
                <a:gd name="connsiteY468" fmla="*/ 410689 h 896854"/>
                <a:gd name="connsiteX469" fmla="*/ 693630 w 962634"/>
                <a:gd name="connsiteY469" fmla="*/ 414252 h 896854"/>
                <a:gd name="connsiteX470" fmla="*/ 637022 w 962634"/>
                <a:gd name="connsiteY470" fmla="*/ 414252 h 896854"/>
                <a:gd name="connsiteX471" fmla="*/ 608724 w 962634"/>
                <a:gd name="connsiteY471" fmla="*/ 414252 h 896854"/>
                <a:gd name="connsiteX472" fmla="*/ 608724 w 962634"/>
                <a:gd name="connsiteY472" fmla="*/ 410689 h 896854"/>
                <a:gd name="connsiteX473" fmla="*/ 637022 w 962634"/>
                <a:gd name="connsiteY473" fmla="*/ 410689 h 896854"/>
                <a:gd name="connsiteX474" fmla="*/ 637022 w 962634"/>
                <a:gd name="connsiteY474" fmla="*/ 414252 h 896854"/>
                <a:gd name="connsiteX475" fmla="*/ 580406 w 962634"/>
                <a:gd name="connsiteY475" fmla="*/ 414252 h 896854"/>
                <a:gd name="connsiteX476" fmla="*/ 552088 w 962634"/>
                <a:gd name="connsiteY476" fmla="*/ 414252 h 896854"/>
                <a:gd name="connsiteX477" fmla="*/ 552088 w 962634"/>
                <a:gd name="connsiteY477" fmla="*/ 410689 h 896854"/>
                <a:gd name="connsiteX478" fmla="*/ 580339 w 962634"/>
                <a:gd name="connsiteY478" fmla="*/ 410689 h 896854"/>
                <a:gd name="connsiteX479" fmla="*/ 580406 w 962634"/>
                <a:gd name="connsiteY479" fmla="*/ 414252 h 896854"/>
                <a:gd name="connsiteX480" fmla="*/ 523789 w 962634"/>
                <a:gd name="connsiteY480" fmla="*/ 414252 h 896854"/>
                <a:gd name="connsiteX481" fmla="*/ 495471 w 962634"/>
                <a:gd name="connsiteY481" fmla="*/ 414252 h 896854"/>
                <a:gd name="connsiteX482" fmla="*/ 495471 w 962634"/>
                <a:gd name="connsiteY482" fmla="*/ 410689 h 896854"/>
                <a:gd name="connsiteX483" fmla="*/ 523789 w 962634"/>
                <a:gd name="connsiteY483" fmla="*/ 410689 h 896854"/>
                <a:gd name="connsiteX484" fmla="*/ 523789 w 962634"/>
                <a:gd name="connsiteY484" fmla="*/ 414252 h 896854"/>
                <a:gd name="connsiteX485" fmla="*/ 467173 w 962634"/>
                <a:gd name="connsiteY485" fmla="*/ 414252 h 896854"/>
                <a:gd name="connsiteX486" fmla="*/ 438855 w 962634"/>
                <a:gd name="connsiteY486" fmla="*/ 414252 h 896854"/>
                <a:gd name="connsiteX487" fmla="*/ 438855 w 962634"/>
                <a:gd name="connsiteY487" fmla="*/ 410689 h 896854"/>
                <a:gd name="connsiteX488" fmla="*/ 467173 w 962634"/>
                <a:gd name="connsiteY488" fmla="*/ 410689 h 896854"/>
                <a:gd name="connsiteX489" fmla="*/ 467173 w 962634"/>
                <a:gd name="connsiteY489" fmla="*/ 414252 h 896854"/>
                <a:gd name="connsiteX490" fmla="*/ 410556 w 962634"/>
                <a:gd name="connsiteY490" fmla="*/ 414252 h 896854"/>
                <a:gd name="connsiteX491" fmla="*/ 382191 w 962634"/>
                <a:gd name="connsiteY491" fmla="*/ 414252 h 896854"/>
                <a:gd name="connsiteX492" fmla="*/ 382191 w 962634"/>
                <a:gd name="connsiteY492" fmla="*/ 410689 h 896854"/>
                <a:gd name="connsiteX493" fmla="*/ 410508 w 962634"/>
                <a:gd name="connsiteY493" fmla="*/ 410689 h 896854"/>
                <a:gd name="connsiteX494" fmla="*/ 410556 w 962634"/>
                <a:gd name="connsiteY494" fmla="*/ 414252 h 896854"/>
                <a:gd name="connsiteX495" fmla="*/ 353920 w 962634"/>
                <a:gd name="connsiteY495" fmla="*/ 414252 h 896854"/>
                <a:gd name="connsiteX496" fmla="*/ 325622 w 962634"/>
                <a:gd name="connsiteY496" fmla="*/ 414252 h 896854"/>
                <a:gd name="connsiteX497" fmla="*/ 325622 w 962634"/>
                <a:gd name="connsiteY497" fmla="*/ 410689 h 896854"/>
                <a:gd name="connsiteX498" fmla="*/ 353920 w 962634"/>
                <a:gd name="connsiteY498" fmla="*/ 410689 h 896854"/>
                <a:gd name="connsiteX499" fmla="*/ 353920 w 962634"/>
                <a:gd name="connsiteY499" fmla="*/ 414252 h 896854"/>
                <a:gd name="connsiteX500" fmla="*/ 297304 w 962634"/>
                <a:gd name="connsiteY500" fmla="*/ 414252 h 896854"/>
                <a:gd name="connsiteX501" fmla="*/ 269005 w 962634"/>
                <a:gd name="connsiteY501" fmla="*/ 414252 h 896854"/>
                <a:gd name="connsiteX502" fmla="*/ 269005 w 962634"/>
                <a:gd name="connsiteY502" fmla="*/ 410689 h 896854"/>
                <a:gd name="connsiteX503" fmla="*/ 297304 w 962634"/>
                <a:gd name="connsiteY503" fmla="*/ 410689 h 896854"/>
                <a:gd name="connsiteX504" fmla="*/ 297304 w 962634"/>
                <a:gd name="connsiteY504" fmla="*/ 414252 h 896854"/>
                <a:gd name="connsiteX505" fmla="*/ 240687 w 962634"/>
                <a:gd name="connsiteY505" fmla="*/ 414252 h 896854"/>
                <a:gd name="connsiteX506" fmla="*/ 212388 w 962634"/>
                <a:gd name="connsiteY506" fmla="*/ 414252 h 896854"/>
                <a:gd name="connsiteX507" fmla="*/ 212388 w 962634"/>
                <a:gd name="connsiteY507" fmla="*/ 410689 h 896854"/>
                <a:gd name="connsiteX508" fmla="*/ 240687 w 962634"/>
                <a:gd name="connsiteY508" fmla="*/ 410689 h 896854"/>
                <a:gd name="connsiteX509" fmla="*/ 240687 w 962634"/>
                <a:gd name="connsiteY509" fmla="*/ 414252 h 896854"/>
                <a:gd name="connsiteX510" fmla="*/ 184071 w 962634"/>
                <a:gd name="connsiteY510" fmla="*/ 414252 h 896854"/>
                <a:gd name="connsiteX511" fmla="*/ 155753 w 962634"/>
                <a:gd name="connsiteY511" fmla="*/ 414252 h 896854"/>
                <a:gd name="connsiteX512" fmla="*/ 155753 w 962634"/>
                <a:gd name="connsiteY512" fmla="*/ 410689 h 896854"/>
                <a:gd name="connsiteX513" fmla="*/ 184051 w 962634"/>
                <a:gd name="connsiteY513" fmla="*/ 410689 h 896854"/>
                <a:gd name="connsiteX514" fmla="*/ 184071 w 962634"/>
                <a:gd name="connsiteY514" fmla="*/ 414252 h 896854"/>
                <a:gd name="connsiteX515" fmla="*/ 127454 w 962634"/>
                <a:gd name="connsiteY515" fmla="*/ 414252 h 896854"/>
                <a:gd name="connsiteX516" fmla="*/ 99136 w 962634"/>
                <a:gd name="connsiteY516" fmla="*/ 414252 h 896854"/>
                <a:gd name="connsiteX517" fmla="*/ 99136 w 962634"/>
                <a:gd name="connsiteY517" fmla="*/ 410689 h 896854"/>
                <a:gd name="connsiteX518" fmla="*/ 127454 w 962634"/>
                <a:gd name="connsiteY518" fmla="*/ 410689 h 896854"/>
                <a:gd name="connsiteX519" fmla="*/ 127454 w 962634"/>
                <a:gd name="connsiteY519" fmla="*/ 414252 h 896854"/>
                <a:gd name="connsiteX520" fmla="*/ 70837 w 962634"/>
                <a:gd name="connsiteY520" fmla="*/ 414252 h 896854"/>
                <a:gd name="connsiteX521" fmla="*/ 42520 w 962634"/>
                <a:gd name="connsiteY521" fmla="*/ 414252 h 896854"/>
                <a:gd name="connsiteX522" fmla="*/ 42520 w 962634"/>
                <a:gd name="connsiteY522" fmla="*/ 410689 h 896854"/>
                <a:gd name="connsiteX523" fmla="*/ 70837 w 962634"/>
                <a:gd name="connsiteY523" fmla="*/ 410689 h 896854"/>
                <a:gd name="connsiteX524" fmla="*/ 70837 w 962634"/>
                <a:gd name="connsiteY524" fmla="*/ 414252 h 896854"/>
                <a:gd name="connsiteX525" fmla="*/ 962635 w 962634"/>
                <a:gd name="connsiteY525" fmla="*/ 410689 h 896854"/>
                <a:gd name="connsiteX526" fmla="*/ 948433 w 962634"/>
                <a:gd name="connsiteY526" fmla="*/ 410689 h 896854"/>
                <a:gd name="connsiteX527" fmla="*/ 948433 w 962634"/>
                <a:gd name="connsiteY527" fmla="*/ 414252 h 896854"/>
                <a:gd name="connsiteX528" fmla="*/ 962635 w 962634"/>
                <a:gd name="connsiteY528" fmla="*/ 414252 h 896854"/>
                <a:gd name="connsiteX529" fmla="*/ 962635 w 962634"/>
                <a:gd name="connsiteY529" fmla="*/ 410689 h 896854"/>
                <a:gd name="connsiteX530" fmla="*/ 98936 w 962634"/>
                <a:gd name="connsiteY530" fmla="*/ 482603 h 896854"/>
                <a:gd name="connsiteX531" fmla="*/ 84706 w 962634"/>
                <a:gd name="connsiteY531" fmla="*/ 482603 h 896854"/>
                <a:gd name="connsiteX532" fmla="*/ 84706 w 962634"/>
                <a:gd name="connsiteY532" fmla="*/ 486165 h 896854"/>
                <a:gd name="connsiteX533" fmla="*/ 98936 w 962634"/>
                <a:gd name="connsiteY533" fmla="*/ 486165 h 896854"/>
                <a:gd name="connsiteX534" fmla="*/ 98936 w 962634"/>
                <a:gd name="connsiteY534" fmla="*/ 482603 h 896854"/>
                <a:gd name="connsiteX535" fmla="*/ 919134 w 962634"/>
                <a:gd name="connsiteY535" fmla="*/ 486146 h 896854"/>
                <a:gd name="connsiteX536" fmla="*/ 889797 w 962634"/>
                <a:gd name="connsiteY536" fmla="*/ 486146 h 896854"/>
                <a:gd name="connsiteX537" fmla="*/ 889797 w 962634"/>
                <a:gd name="connsiteY537" fmla="*/ 482603 h 896854"/>
                <a:gd name="connsiteX538" fmla="*/ 919096 w 962634"/>
                <a:gd name="connsiteY538" fmla="*/ 482603 h 896854"/>
                <a:gd name="connsiteX539" fmla="*/ 919134 w 962634"/>
                <a:gd name="connsiteY539" fmla="*/ 486146 h 896854"/>
                <a:gd name="connsiteX540" fmla="*/ 860536 w 962634"/>
                <a:gd name="connsiteY540" fmla="*/ 486146 h 896854"/>
                <a:gd name="connsiteX541" fmla="*/ 831266 w 962634"/>
                <a:gd name="connsiteY541" fmla="*/ 486146 h 896854"/>
                <a:gd name="connsiteX542" fmla="*/ 831266 w 962634"/>
                <a:gd name="connsiteY542" fmla="*/ 482603 h 896854"/>
                <a:gd name="connsiteX543" fmla="*/ 860536 w 962634"/>
                <a:gd name="connsiteY543" fmla="*/ 482603 h 896854"/>
                <a:gd name="connsiteX544" fmla="*/ 860536 w 962634"/>
                <a:gd name="connsiteY544" fmla="*/ 486146 h 896854"/>
                <a:gd name="connsiteX545" fmla="*/ 801967 w 962634"/>
                <a:gd name="connsiteY545" fmla="*/ 486146 h 896854"/>
                <a:gd name="connsiteX546" fmla="*/ 772668 w 962634"/>
                <a:gd name="connsiteY546" fmla="*/ 486146 h 896854"/>
                <a:gd name="connsiteX547" fmla="*/ 772668 w 962634"/>
                <a:gd name="connsiteY547" fmla="*/ 482603 h 896854"/>
                <a:gd name="connsiteX548" fmla="*/ 801967 w 962634"/>
                <a:gd name="connsiteY548" fmla="*/ 482603 h 896854"/>
                <a:gd name="connsiteX549" fmla="*/ 801967 w 962634"/>
                <a:gd name="connsiteY549" fmla="*/ 486146 h 896854"/>
                <a:gd name="connsiteX550" fmla="*/ 743369 w 962634"/>
                <a:gd name="connsiteY550" fmla="*/ 486146 h 896854"/>
                <a:gd name="connsiteX551" fmla="*/ 714089 w 962634"/>
                <a:gd name="connsiteY551" fmla="*/ 486146 h 896854"/>
                <a:gd name="connsiteX552" fmla="*/ 714089 w 962634"/>
                <a:gd name="connsiteY552" fmla="*/ 482603 h 896854"/>
                <a:gd name="connsiteX553" fmla="*/ 743369 w 962634"/>
                <a:gd name="connsiteY553" fmla="*/ 482603 h 896854"/>
                <a:gd name="connsiteX554" fmla="*/ 743369 w 962634"/>
                <a:gd name="connsiteY554" fmla="*/ 486146 h 896854"/>
                <a:gd name="connsiteX555" fmla="*/ 684790 w 962634"/>
                <a:gd name="connsiteY555" fmla="*/ 486146 h 896854"/>
                <a:gd name="connsiteX556" fmla="*/ 655491 w 962634"/>
                <a:gd name="connsiteY556" fmla="*/ 486146 h 896854"/>
                <a:gd name="connsiteX557" fmla="*/ 655491 w 962634"/>
                <a:gd name="connsiteY557" fmla="*/ 482603 h 896854"/>
                <a:gd name="connsiteX558" fmla="*/ 684790 w 962634"/>
                <a:gd name="connsiteY558" fmla="*/ 482603 h 896854"/>
                <a:gd name="connsiteX559" fmla="*/ 684790 w 962634"/>
                <a:gd name="connsiteY559" fmla="*/ 486146 h 896854"/>
                <a:gd name="connsiteX560" fmla="*/ 626193 w 962634"/>
                <a:gd name="connsiteY560" fmla="*/ 486146 h 896854"/>
                <a:gd name="connsiteX561" fmla="*/ 596903 w 962634"/>
                <a:gd name="connsiteY561" fmla="*/ 486146 h 896854"/>
                <a:gd name="connsiteX562" fmla="*/ 596903 w 962634"/>
                <a:gd name="connsiteY562" fmla="*/ 482603 h 896854"/>
                <a:gd name="connsiteX563" fmla="*/ 626193 w 962634"/>
                <a:gd name="connsiteY563" fmla="*/ 482603 h 896854"/>
                <a:gd name="connsiteX564" fmla="*/ 626193 w 962634"/>
                <a:gd name="connsiteY564" fmla="*/ 486146 h 896854"/>
                <a:gd name="connsiteX565" fmla="*/ 567604 w 962634"/>
                <a:gd name="connsiteY565" fmla="*/ 486146 h 896854"/>
                <a:gd name="connsiteX566" fmla="*/ 538324 w 962634"/>
                <a:gd name="connsiteY566" fmla="*/ 486146 h 896854"/>
                <a:gd name="connsiteX567" fmla="*/ 538324 w 962634"/>
                <a:gd name="connsiteY567" fmla="*/ 482603 h 896854"/>
                <a:gd name="connsiteX568" fmla="*/ 567604 w 962634"/>
                <a:gd name="connsiteY568" fmla="*/ 482603 h 896854"/>
                <a:gd name="connsiteX569" fmla="*/ 567604 w 962634"/>
                <a:gd name="connsiteY569" fmla="*/ 486146 h 896854"/>
                <a:gd name="connsiteX570" fmla="*/ 509026 w 962634"/>
                <a:gd name="connsiteY570" fmla="*/ 486146 h 896854"/>
                <a:gd name="connsiteX571" fmla="*/ 479727 w 962634"/>
                <a:gd name="connsiteY571" fmla="*/ 486146 h 896854"/>
                <a:gd name="connsiteX572" fmla="*/ 479727 w 962634"/>
                <a:gd name="connsiteY572" fmla="*/ 482603 h 896854"/>
                <a:gd name="connsiteX573" fmla="*/ 509092 w 962634"/>
                <a:gd name="connsiteY573" fmla="*/ 482603 h 896854"/>
                <a:gd name="connsiteX574" fmla="*/ 509026 w 962634"/>
                <a:gd name="connsiteY574" fmla="*/ 486146 h 896854"/>
                <a:gd name="connsiteX575" fmla="*/ 450428 w 962634"/>
                <a:gd name="connsiteY575" fmla="*/ 486146 h 896854"/>
                <a:gd name="connsiteX576" fmla="*/ 421148 w 962634"/>
                <a:gd name="connsiteY576" fmla="*/ 486146 h 896854"/>
                <a:gd name="connsiteX577" fmla="*/ 421148 w 962634"/>
                <a:gd name="connsiteY577" fmla="*/ 482603 h 896854"/>
                <a:gd name="connsiteX578" fmla="*/ 450428 w 962634"/>
                <a:gd name="connsiteY578" fmla="*/ 482603 h 896854"/>
                <a:gd name="connsiteX579" fmla="*/ 450428 w 962634"/>
                <a:gd name="connsiteY579" fmla="*/ 486146 h 896854"/>
                <a:gd name="connsiteX580" fmla="*/ 391849 w 962634"/>
                <a:gd name="connsiteY580" fmla="*/ 486146 h 896854"/>
                <a:gd name="connsiteX581" fmla="*/ 362560 w 962634"/>
                <a:gd name="connsiteY581" fmla="*/ 486146 h 896854"/>
                <a:gd name="connsiteX582" fmla="*/ 362560 w 962634"/>
                <a:gd name="connsiteY582" fmla="*/ 482603 h 896854"/>
                <a:gd name="connsiteX583" fmla="*/ 391849 w 962634"/>
                <a:gd name="connsiteY583" fmla="*/ 482603 h 896854"/>
                <a:gd name="connsiteX584" fmla="*/ 391849 w 962634"/>
                <a:gd name="connsiteY584" fmla="*/ 486146 h 896854"/>
                <a:gd name="connsiteX585" fmla="*/ 333261 w 962634"/>
                <a:gd name="connsiteY585" fmla="*/ 486146 h 896854"/>
                <a:gd name="connsiteX586" fmla="*/ 303981 w 962634"/>
                <a:gd name="connsiteY586" fmla="*/ 486146 h 896854"/>
                <a:gd name="connsiteX587" fmla="*/ 303981 w 962634"/>
                <a:gd name="connsiteY587" fmla="*/ 482603 h 896854"/>
                <a:gd name="connsiteX588" fmla="*/ 333213 w 962634"/>
                <a:gd name="connsiteY588" fmla="*/ 482603 h 896854"/>
                <a:gd name="connsiteX589" fmla="*/ 333261 w 962634"/>
                <a:gd name="connsiteY589" fmla="*/ 486146 h 896854"/>
                <a:gd name="connsiteX590" fmla="*/ 274682 w 962634"/>
                <a:gd name="connsiteY590" fmla="*/ 486146 h 896854"/>
                <a:gd name="connsiteX591" fmla="*/ 245383 w 962634"/>
                <a:gd name="connsiteY591" fmla="*/ 486146 h 896854"/>
                <a:gd name="connsiteX592" fmla="*/ 245383 w 962634"/>
                <a:gd name="connsiteY592" fmla="*/ 482603 h 896854"/>
                <a:gd name="connsiteX593" fmla="*/ 274682 w 962634"/>
                <a:gd name="connsiteY593" fmla="*/ 482603 h 896854"/>
                <a:gd name="connsiteX594" fmla="*/ 274682 w 962634"/>
                <a:gd name="connsiteY594" fmla="*/ 486146 h 896854"/>
                <a:gd name="connsiteX595" fmla="*/ 216084 w 962634"/>
                <a:gd name="connsiteY595" fmla="*/ 486146 h 896854"/>
                <a:gd name="connsiteX596" fmla="*/ 186785 w 962634"/>
                <a:gd name="connsiteY596" fmla="*/ 486146 h 896854"/>
                <a:gd name="connsiteX597" fmla="*/ 186785 w 962634"/>
                <a:gd name="connsiteY597" fmla="*/ 482603 h 896854"/>
                <a:gd name="connsiteX598" fmla="*/ 216084 w 962634"/>
                <a:gd name="connsiteY598" fmla="*/ 482603 h 896854"/>
                <a:gd name="connsiteX599" fmla="*/ 216084 w 962634"/>
                <a:gd name="connsiteY599" fmla="*/ 486146 h 896854"/>
                <a:gd name="connsiteX600" fmla="*/ 157505 w 962634"/>
                <a:gd name="connsiteY600" fmla="*/ 486146 h 896854"/>
                <a:gd name="connsiteX601" fmla="*/ 128206 w 962634"/>
                <a:gd name="connsiteY601" fmla="*/ 486146 h 896854"/>
                <a:gd name="connsiteX602" fmla="*/ 128206 w 962634"/>
                <a:gd name="connsiteY602" fmla="*/ 482603 h 896854"/>
                <a:gd name="connsiteX603" fmla="*/ 157505 w 962634"/>
                <a:gd name="connsiteY603" fmla="*/ 482603 h 896854"/>
                <a:gd name="connsiteX604" fmla="*/ 157505 w 962634"/>
                <a:gd name="connsiteY604" fmla="*/ 486146 h 896854"/>
                <a:gd name="connsiteX605" fmla="*/ 962635 w 962634"/>
                <a:gd name="connsiteY605" fmla="*/ 482603 h 896854"/>
                <a:gd name="connsiteX606" fmla="*/ 948433 w 962634"/>
                <a:gd name="connsiteY606" fmla="*/ 482603 h 896854"/>
                <a:gd name="connsiteX607" fmla="*/ 948433 w 962634"/>
                <a:gd name="connsiteY607" fmla="*/ 486165 h 896854"/>
                <a:gd name="connsiteX608" fmla="*/ 962635 w 962634"/>
                <a:gd name="connsiteY608" fmla="*/ 486165 h 896854"/>
                <a:gd name="connsiteX609" fmla="*/ 962635 w 962634"/>
                <a:gd name="connsiteY609" fmla="*/ 482603 h 896854"/>
                <a:gd name="connsiteX610" fmla="*/ 14202 w 962634"/>
                <a:gd name="connsiteY610" fmla="*/ 561013 h 896854"/>
                <a:gd name="connsiteX611" fmla="*/ 0 w 962634"/>
                <a:gd name="connsiteY611" fmla="*/ 561013 h 896854"/>
                <a:gd name="connsiteX612" fmla="*/ 0 w 962634"/>
                <a:gd name="connsiteY612" fmla="*/ 564575 h 896854"/>
                <a:gd name="connsiteX613" fmla="*/ 14202 w 962634"/>
                <a:gd name="connsiteY613" fmla="*/ 564575 h 896854"/>
                <a:gd name="connsiteX614" fmla="*/ 14202 w 962634"/>
                <a:gd name="connsiteY614" fmla="*/ 561013 h 896854"/>
                <a:gd name="connsiteX615" fmla="*/ 920115 w 962634"/>
                <a:gd name="connsiteY615" fmla="*/ 564575 h 896854"/>
                <a:gd name="connsiteX616" fmla="*/ 891826 w 962634"/>
                <a:gd name="connsiteY616" fmla="*/ 564575 h 896854"/>
                <a:gd name="connsiteX617" fmla="*/ 891826 w 962634"/>
                <a:gd name="connsiteY617" fmla="*/ 561013 h 896854"/>
                <a:gd name="connsiteX618" fmla="*/ 920115 w 962634"/>
                <a:gd name="connsiteY618" fmla="*/ 561013 h 896854"/>
                <a:gd name="connsiteX619" fmla="*/ 920115 w 962634"/>
                <a:gd name="connsiteY619" fmla="*/ 564575 h 896854"/>
                <a:gd name="connsiteX620" fmla="*/ 863498 w 962634"/>
                <a:gd name="connsiteY620" fmla="*/ 564575 h 896854"/>
                <a:gd name="connsiteX621" fmla="*/ 835181 w 962634"/>
                <a:gd name="connsiteY621" fmla="*/ 564575 h 896854"/>
                <a:gd name="connsiteX622" fmla="*/ 835181 w 962634"/>
                <a:gd name="connsiteY622" fmla="*/ 561013 h 896854"/>
                <a:gd name="connsiteX623" fmla="*/ 863498 w 962634"/>
                <a:gd name="connsiteY623" fmla="*/ 561013 h 896854"/>
                <a:gd name="connsiteX624" fmla="*/ 863498 w 962634"/>
                <a:gd name="connsiteY624" fmla="*/ 564575 h 896854"/>
                <a:gd name="connsiteX625" fmla="*/ 806891 w 962634"/>
                <a:gd name="connsiteY625" fmla="*/ 564575 h 896854"/>
                <a:gd name="connsiteX626" fmla="*/ 778478 w 962634"/>
                <a:gd name="connsiteY626" fmla="*/ 564575 h 896854"/>
                <a:gd name="connsiteX627" fmla="*/ 778478 w 962634"/>
                <a:gd name="connsiteY627" fmla="*/ 561013 h 896854"/>
                <a:gd name="connsiteX628" fmla="*/ 806796 w 962634"/>
                <a:gd name="connsiteY628" fmla="*/ 561013 h 896854"/>
                <a:gd name="connsiteX629" fmla="*/ 806891 w 962634"/>
                <a:gd name="connsiteY629" fmla="*/ 564575 h 896854"/>
                <a:gd name="connsiteX630" fmla="*/ 750275 w 962634"/>
                <a:gd name="connsiteY630" fmla="*/ 564575 h 896854"/>
                <a:gd name="connsiteX631" fmla="*/ 721957 w 962634"/>
                <a:gd name="connsiteY631" fmla="*/ 564575 h 896854"/>
                <a:gd name="connsiteX632" fmla="*/ 721957 w 962634"/>
                <a:gd name="connsiteY632" fmla="*/ 561013 h 896854"/>
                <a:gd name="connsiteX633" fmla="*/ 750275 w 962634"/>
                <a:gd name="connsiteY633" fmla="*/ 561013 h 896854"/>
                <a:gd name="connsiteX634" fmla="*/ 750275 w 962634"/>
                <a:gd name="connsiteY634" fmla="*/ 564575 h 896854"/>
                <a:gd name="connsiteX635" fmla="*/ 693630 w 962634"/>
                <a:gd name="connsiteY635" fmla="*/ 564575 h 896854"/>
                <a:gd name="connsiteX636" fmla="*/ 665340 w 962634"/>
                <a:gd name="connsiteY636" fmla="*/ 564575 h 896854"/>
                <a:gd name="connsiteX637" fmla="*/ 665340 w 962634"/>
                <a:gd name="connsiteY637" fmla="*/ 561013 h 896854"/>
                <a:gd name="connsiteX638" fmla="*/ 693630 w 962634"/>
                <a:gd name="connsiteY638" fmla="*/ 561013 h 896854"/>
                <a:gd name="connsiteX639" fmla="*/ 693630 w 962634"/>
                <a:gd name="connsiteY639" fmla="*/ 564575 h 896854"/>
                <a:gd name="connsiteX640" fmla="*/ 637022 w 962634"/>
                <a:gd name="connsiteY640" fmla="*/ 564575 h 896854"/>
                <a:gd name="connsiteX641" fmla="*/ 608724 w 962634"/>
                <a:gd name="connsiteY641" fmla="*/ 564575 h 896854"/>
                <a:gd name="connsiteX642" fmla="*/ 608724 w 962634"/>
                <a:gd name="connsiteY642" fmla="*/ 561013 h 896854"/>
                <a:gd name="connsiteX643" fmla="*/ 637022 w 962634"/>
                <a:gd name="connsiteY643" fmla="*/ 561013 h 896854"/>
                <a:gd name="connsiteX644" fmla="*/ 637022 w 962634"/>
                <a:gd name="connsiteY644" fmla="*/ 564575 h 896854"/>
                <a:gd name="connsiteX645" fmla="*/ 580406 w 962634"/>
                <a:gd name="connsiteY645" fmla="*/ 564575 h 896854"/>
                <a:gd name="connsiteX646" fmla="*/ 552088 w 962634"/>
                <a:gd name="connsiteY646" fmla="*/ 564575 h 896854"/>
                <a:gd name="connsiteX647" fmla="*/ 552088 w 962634"/>
                <a:gd name="connsiteY647" fmla="*/ 561013 h 896854"/>
                <a:gd name="connsiteX648" fmla="*/ 580339 w 962634"/>
                <a:gd name="connsiteY648" fmla="*/ 561013 h 896854"/>
                <a:gd name="connsiteX649" fmla="*/ 580406 w 962634"/>
                <a:gd name="connsiteY649" fmla="*/ 564575 h 896854"/>
                <a:gd name="connsiteX650" fmla="*/ 523789 w 962634"/>
                <a:gd name="connsiteY650" fmla="*/ 564575 h 896854"/>
                <a:gd name="connsiteX651" fmla="*/ 495471 w 962634"/>
                <a:gd name="connsiteY651" fmla="*/ 564575 h 896854"/>
                <a:gd name="connsiteX652" fmla="*/ 495471 w 962634"/>
                <a:gd name="connsiteY652" fmla="*/ 561013 h 896854"/>
                <a:gd name="connsiteX653" fmla="*/ 523789 w 962634"/>
                <a:gd name="connsiteY653" fmla="*/ 561013 h 896854"/>
                <a:gd name="connsiteX654" fmla="*/ 523789 w 962634"/>
                <a:gd name="connsiteY654" fmla="*/ 564575 h 896854"/>
                <a:gd name="connsiteX655" fmla="*/ 467173 w 962634"/>
                <a:gd name="connsiteY655" fmla="*/ 564575 h 896854"/>
                <a:gd name="connsiteX656" fmla="*/ 438855 w 962634"/>
                <a:gd name="connsiteY656" fmla="*/ 564575 h 896854"/>
                <a:gd name="connsiteX657" fmla="*/ 438855 w 962634"/>
                <a:gd name="connsiteY657" fmla="*/ 561013 h 896854"/>
                <a:gd name="connsiteX658" fmla="*/ 467173 w 962634"/>
                <a:gd name="connsiteY658" fmla="*/ 561013 h 896854"/>
                <a:gd name="connsiteX659" fmla="*/ 467173 w 962634"/>
                <a:gd name="connsiteY659" fmla="*/ 564575 h 896854"/>
                <a:gd name="connsiteX660" fmla="*/ 410556 w 962634"/>
                <a:gd name="connsiteY660" fmla="*/ 564575 h 896854"/>
                <a:gd name="connsiteX661" fmla="*/ 382191 w 962634"/>
                <a:gd name="connsiteY661" fmla="*/ 564575 h 896854"/>
                <a:gd name="connsiteX662" fmla="*/ 382191 w 962634"/>
                <a:gd name="connsiteY662" fmla="*/ 561013 h 896854"/>
                <a:gd name="connsiteX663" fmla="*/ 410508 w 962634"/>
                <a:gd name="connsiteY663" fmla="*/ 561013 h 896854"/>
                <a:gd name="connsiteX664" fmla="*/ 410556 w 962634"/>
                <a:gd name="connsiteY664" fmla="*/ 564575 h 896854"/>
                <a:gd name="connsiteX665" fmla="*/ 353920 w 962634"/>
                <a:gd name="connsiteY665" fmla="*/ 564575 h 896854"/>
                <a:gd name="connsiteX666" fmla="*/ 325622 w 962634"/>
                <a:gd name="connsiteY666" fmla="*/ 564575 h 896854"/>
                <a:gd name="connsiteX667" fmla="*/ 325622 w 962634"/>
                <a:gd name="connsiteY667" fmla="*/ 561013 h 896854"/>
                <a:gd name="connsiteX668" fmla="*/ 353920 w 962634"/>
                <a:gd name="connsiteY668" fmla="*/ 561013 h 896854"/>
                <a:gd name="connsiteX669" fmla="*/ 353920 w 962634"/>
                <a:gd name="connsiteY669" fmla="*/ 564575 h 896854"/>
                <a:gd name="connsiteX670" fmla="*/ 297304 w 962634"/>
                <a:gd name="connsiteY670" fmla="*/ 564575 h 896854"/>
                <a:gd name="connsiteX671" fmla="*/ 269005 w 962634"/>
                <a:gd name="connsiteY671" fmla="*/ 564575 h 896854"/>
                <a:gd name="connsiteX672" fmla="*/ 269005 w 962634"/>
                <a:gd name="connsiteY672" fmla="*/ 561013 h 896854"/>
                <a:gd name="connsiteX673" fmla="*/ 297304 w 962634"/>
                <a:gd name="connsiteY673" fmla="*/ 561013 h 896854"/>
                <a:gd name="connsiteX674" fmla="*/ 297304 w 962634"/>
                <a:gd name="connsiteY674" fmla="*/ 564575 h 896854"/>
                <a:gd name="connsiteX675" fmla="*/ 240687 w 962634"/>
                <a:gd name="connsiteY675" fmla="*/ 564575 h 896854"/>
                <a:gd name="connsiteX676" fmla="*/ 212388 w 962634"/>
                <a:gd name="connsiteY676" fmla="*/ 564575 h 896854"/>
                <a:gd name="connsiteX677" fmla="*/ 212388 w 962634"/>
                <a:gd name="connsiteY677" fmla="*/ 561013 h 896854"/>
                <a:gd name="connsiteX678" fmla="*/ 240687 w 962634"/>
                <a:gd name="connsiteY678" fmla="*/ 561013 h 896854"/>
                <a:gd name="connsiteX679" fmla="*/ 240687 w 962634"/>
                <a:gd name="connsiteY679" fmla="*/ 564575 h 896854"/>
                <a:gd name="connsiteX680" fmla="*/ 184071 w 962634"/>
                <a:gd name="connsiteY680" fmla="*/ 564575 h 896854"/>
                <a:gd name="connsiteX681" fmla="*/ 155753 w 962634"/>
                <a:gd name="connsiteY681" fmla="*/ 564575 h 896854"/>
                <a:gd name="connsiteX682" fmla="*/ 155753 w 962634"/>
                <a:gd name="connsiteY682" fmla="*/ 561013 h 896854"/>
                <a:gd name="connsiteX683" fmla="*/ 184051 w 962634"/>
                <a:gd name="connsiteY683" fmla="*/ 561013 h 896854"/>
                <a:gd name="connsiteX684" fmla="*/ 184071 w 962634"/>
                <a:gd name="connsiteY684" fmla="*/ 564575 h 896854"/>
                <a:gd name="connsiteX685" fmla="*/ 127454 w 962634"/>
                <a:gd name="connsiteY685" fmla="*/ 564575 h 896854"/>
                <a:gd name="connsiteX686" fmla="*/ 99136 w 962634"/>
                <a:gd name="connsiteY686" fmla="*/ 564575 h 896854"/>
                <a:gd name="connsiteX687" fmla="*/ 99136 w 962634"/>
                <a:gd name="connsiteY687" fmla="*/ 561013 h 896854"/>
                <a:gd name="connsiteX688" fmla="*/ 127454 w 962634"/>
                <a:gd name="connsiteY688" fmla="*/ 561013 h 896854"/>
                <a:gd name="connsiteX689" fmla="*/ 127454 w 962634"/>
                <a:gd name="connsiteY689" fmla="*/ 564575 h 896854"/>
                <a:gd name="connsiteX690" fmla="*/ 70837 w 962634"/>
                <a:gd name="connsiteY690" fmla="*/ 564575 h 896854"/>
                <a:gd name="connsiteX691" fmla="*/ 42520 w 962634"/>
                <a:gd name="connsiteY691" fmla="*/ 564575 h 896854"/>
                <a:gd name="connsiteX692" fmla="*/ 42520 w 962634"/>
                <a:gd name="connsiteY692" fmla="*/ 561013 h 896854"/>
                <a:gd name="connsiteX693" fmla="*/ 70837 w 962634"/>
                <a:gd name="connsiteY693" fmla="*/ 561013 h 896854"/>
                <a:gd name="connsiteX694" fmla="*/ 70837 w 962634"/>
                <a:gd name="connsiteY694" fmla="*/ 564575 h 896854"/>
                <a:gd name="connsiteX695" fmla="*/ 962635 w 962634"/>
                <a:gd name="connsiteY695" fmla="*/ 561013 h 896854"/>
                <a:gd name="connsiteX696" fmla="*/ 948433 w 962634"/>
                <a:gd name="connsiteY696" fmla="*/ 561013 h 896854"/>
                <a:gd name="connsiteX697" fmla="*/ 948433 w 962634"/>
                <a:gd name="connsiteY697" fmla="*/ 564575 h 896854"/>
                <a:gd name="connsiteX698" fmla="*/ 962635 w 962634"/>
                <a:gd name="connsiteY698" fmla="*/ 564575 h 896854"/>
                <a:gd name="connsiteX699" fmla="*/ 962635 w 962634"/>
                <a:gd name="connsiteY699" fmla="*/ 561013 h 896854"/>
                <a:gd name="connsiteX700" fmla="*/ 14202 w 962634"/>
                <a:gd name="connsiteY700" fmla="*/ 644081 h 896854"/>
                <a:gd name="connsiteX701" fmla="*/ 0 w 962634"/>
                <a:gd name="connsiteY701" fmla="*/ 644081 h 896854"/>
                <a:gd name="connsiteX702" fmla="*/ 0 w 962634"/>
                <a:gd name="connsiteY702" fmla="*/ 647643 h 896854"/>
                <a:gd name="connsiteX703" fmla="*/ 14202 w 962634"/>
                <a:gd name="connsiteY703" fmla="*/ 647643 h 896854"/>
                <a:gd name="connsiteX704" fmla="*/ 14202 w 962634"/>
                <a:gd name="connsiteY704" fmla="*/ 644081 h 896854"/>
                <a:gd name="connsiteX705" fmla="*/ 920115 w 962634"/>
                <a:gd name="connsiteY705" fmla="*/ 647643 h 896854"/>
                <a:gd name="connsiteX706" fmla="*/ 891826 w 962634"/>
                <a:gd name="connsiteY706" fmla="*/ 647643 h 896854"/>
                <a:gd name="connsiteX707" fmla="*/ 891826 w 962634"/>
                <a:gd name="connsiteY707" fmla="*/ 644081 h 896854"/>
                <a:gd name="connsiteX708" fmla="*/ 920115 w 962634"/>
                <a:gd name="connsiteY708" fmla="*/ 644081 h 896854"/>
                <a:gd name="connsiteX709" fmla="*/ 920115 w 962634"/>
                <a:gd name="connsiteY709" fmla="*/ 647643 h 896854"/>
                <a:gd name="connsiteX710" fmla="*/ 863498 w 962634"/>
                <a:gd name="connsiteY710" fmla="*/ 647643 h 896854"/>
                <a:gd name="connsiteX711" fmla="*/ 835181 w 962634"/>
                <a:gd name="connsiteY711" fmla="*/ 647643 h 896854"/>
                <a:gd name="connsiteX712" fmla="*/ 835181 w 962634"/>
                <a:gd name="connsiteY712" fmla="*/ 644081 h 896854"/>
                <a:gd name="connsiteX713" fmla="*/ 863498 w 962634"/>
                <a:gd name="connsiteY713" fmla="*/ 644081 h 896854"/>
                <a:gd name="connsiteX714" fmla="*/ 863498 w 962634"/>
                <a:gd name="connsiteY714" fmla="*/ 647643 h 896854"/>
                <a:gd name="connsiteX715" fmla="*/ 806891 w 962634"/>
                <a:gd name="connsiteY715" fmla="*/ 647643 h 896854"/>
                <a:gd name="connsiteX716" fmla="*/ 778478 w 962634"/>
                <a:gd name="connsiteY716" fmla="*/ 647643 h 896854"/>
                <a:gd name="connsiteX717" fmla="*/ 778478 w 962634"/>
                <a:gd name="connsiteY717" fmla="*/ 644081 h 896854"/>
                <a:gd name="connsiteX718" fmla="*/ 806796 w 962634"/>
                <a:gd name="connsiteY718" fmla="*/ 644081 h 896854"/>
                <a:gd name="connsiteX719" fmla="*/ 806891 w 962634"/>
                <a:gd name="connsiteY719" fmla="*/ 647643 h 896854"/>
                <a:gd name="connsiteX720" fmla="*/ 750275 w 962634"/>
                <a:gd name="connsiteY720" fmla="*/ 647643 h 896854"/>
                <a:gd name="connsiteX721" fmla="*/ 721957 w 962634"/>
                <a:gd name="connsiteY721" fmla="*/ 647643 h 896854"/>
                <a:gd name="connsiteX722" fmla="*/ 721957 w 962634"/>
                <a:gd name="connsiteY722" fmla="*/ 644081 h 896854"/>
                <a:gd name="connsiteX723" fmla="*/ 750275 w 962634"/>
                <a:gd name="connsiteY723" fmla="*/ 644081 h 896854"/>
                <a:gd name="connsiteX724" fmla="*/ 750275 w 962634"/>
                <a:gd name="connsiteY724" fmla="*/ 647643 h 896854"/>
                <a:gd name="connsiteX725" fmla="*/ 693630 w 962634"/>
                <a:gd name="connsiteY725" fmla="*/ 647643 h 896854"/>
                <a:gd name="connsiteX726" fmla="*/ 665340 w 962634"/>
                <a:gd name="connsiteY726" fmla="*/ 647643 h 896854"/>
                <a:gd name="connsiteX727" fmla="*/ 665340 w 962634"/>
                <a:gd name="connsiteY727" fmla="*/ 644081 h 896854"/>
                <a:gd name="connsiteX728" fmla="*/ 693630 w 962634"/>
                <a:gd name="connsiteY728" fmla="*/ 644081 h 896854"/>
                <a:gd name="connsiteX729" fmla="*/ 693630 w 962634"/>
                <a:gd name="connsiteY729" fmla="*/ 647643 h 896854"/>
                <a:gd name="connsiteX730" fmla="*/ 637022 w 962634"/>
                <a:gd name="connsiteY730" fmla="*/ 647643 h 896854"/>
                <a:gd name="connsiteX731" fmla="*/ 608724 w 962634"/>
                <a:gd name="connsiteY731" fmla="*/ 647643 h 896854"/>
                <a:gd name="connsiteX732" fmla="*/ 608724 w 962634"/>
                <a:gd name="connsiteY732" fmla="*/ 644081 h 896854"/>
                <a:gd name="connsiteX733" fmla="*/ 637022 w 962634"/>
                <a:gd name="connsiteY733" fmla="*/ 644081 h 896854"/>
                <a:gd name="connsiteX734" fmla="*/ 637022 w 962634"/>
                <a:gd name="connsiteY734" fmla="*/ 647643 h 896854"/>
                <a:gd name="connsiteX735" fmla="*/ 580406 w 962634"/>
                <a:gd name="connsiteY735" fmla="*/ 647643 h 896854"/>
                <a:gd name="connsiteX736" fmla="*/ 552088 w 962634"/>
                <a:gd name="connsiteY736" fmla="*/ 647643 h 896854"/>
                <a:gd name="connsiteX737" fmla="*/ 552088 w 962634"/>
                <a:gd name="connsiteY737" fmla="*/ 644081 h 896854"/>
                <a:gd name="connsiteX738" fmla="*/ 580339 w 962634"/>
                <a:gd name="connsiteY738" fmla="*/ 644081 h 896854"/>
                <a:gd name="connsiteX739" fmla="*/ 580406 w 962634"/>
                <a:gd name="connsiteY739" fmla="*/ 647643 h 896854"/>
                <a:gd name="connsiteX740" fmla="*/ 523789 w 962634"/>
                <a:gd name="connsiteY740" fmla="*/ 647643 h 896854"/>
                <a:gd name="connsiteX741" fmla="*/ 495471 w 962634"/>
                <a:gd name="connsiteY741" fmla="*/ 647643 h 896854"/>
                <a:gd name="connsiteX742" fmla="*/ 495471 w 962634"/>
                <a:gd name="connsiteY742" fmla="*/ 644081 h 896854"/>
                <a:gd name="connsiteX743" fmla="*/ 523789 w 962634"/>
                <a:gd name="connsiteY743" fmla="*/ 644081 h 896854"/>
                <a:gd name="connsiteX744" fmla="*/ 523789 w 962634"/>
                <a:gd name="connsiteY744" fmla="*/ 647643 h 896854"/>
                <a:gd name="connsiteX745" fmla="*/ 467173 w 962634"/>
                <a:gd name="connsiteY745" fmla="*/ 647643 h 896854"/>
                <a:gd name="connsiteX746" fmla="*/ 438855 w 962634"/>
                <a:gd name="connsiteY746" fmla="*/ 647643 h 896854"/>
                <a:gd name="connsiteX747" fmla="*/ 438855 w 962634"/>
                <a:gd name="connsiteY747" fmla="*/ 644081 h 896854"/>
                <a:gd name="connsiteX748" fmla="*/ 467173 w 962634"/>
                <a:gd name="connsiteY748" fmla="*/ 644081 h 896854"/>
                <a:gd name="connsiteX749" fmla="*/ 467173 w 962634"/>
                <a:gd name="connsiteY749" fmla="*/ 647643 h 896854"/>
                <a:gd name="connsiteX750" fmla="*/ 410556 w 962634"/>
                <a:gd name="connsiteY750" fmla="*/ 647643 h 896854"/>
                <a:gd name="connsiteX751" fmla="*/ 382191 w 962634"/>
                <a:gd name="connsiteY751" fmla="*/ 647643 h 896854"/>
                <a:gd name="connsiteX752" fmla="*/ 382191 w 962634"/>
                <a:gd name="connsiteY752" fmla="*/ 644081 h 896854"/>
                <a:gd name="connsiteX753" fmla="*/ 410508 w 962634"/>
                <a:gd name="connsiteY753" fmla="*/ 644081 h 896854"/>
                <a:gd name="connsiteX754" fmla="*/ 410556 w 962634"/>
                <a:gd name="connsiteY754" fmla="*/ 647643 h 896854"/>
                <a:gd name="connsiteX755" fmla="*/ 353920 w 962634"/>
                <a:gd name="connsiteY755" fmla="*/ 647643 h 896854"/>
                <a:gd name="connsiteX756" fmla="*/ 325622 w 962634"/>
                <a:gd name="connsiteY756" fmla="*/ 647643 h 896854"/>
                <a:gd name="connsiteX757" fmla="*/ 325622 w 962634"/>
                <a:gd name="connsiteY757" fmla="*/ 644081 h 896854"/>
                <a:gd name="connsiteX758" fmla="*/ 353920 w 962634"/>
                <a:gd name="connsiteY758" fmla="*/ 644081 h 896854"/>
                <a:gd name="connsiteX759" fmla="*/ 353920 w 962634"/>
                <a:gd name="connsiteY759" fmla="*/ 647643 h 896854"/>
                <a:gd name="connsiteX760" fmla="*/ 297304 w 962634"/>
                <a:gd name="connsiteY760" fmla="*/ 647643 h 896854"/>
                <a:gd name="connsiteX761" fmla="*/ 269005 w 962634"/>
                <a:gd name="connsiteY761" fmla="*/ 647643 h 896854"/>
                <a:gd name="connsiteX762" fmla="*/ 269005 w 962634"/>
                <a:gd name="connsiteY762" fmla="*/ 644081 h 896854"/>
                <a:gd name="connsiteX763" fmla="*/ 297304 w 962634"/>
                <a:gd name="connsiteY763" fmla="*/ 644081 h 896854"/>
                <a:gd name="connsiteX764" fmla="*/ 297304 w 962634"/>
                <a:gd name="connsiteY764" fmla="*/ 647643 h 896854"/>
                <a:gd name="connsiteX765" fmla="*/ 240687 w 962634"/>
                <a:gd name="connsiteY765" fmla="*/ 647643 h 896854"/>
                <a:gd name="connsiteX766" fmla="*/ 212388 w 962634"/>
                <a:gd name="connsiteY766" fmla="*/ 647643 h 896854"/>
                <a:gd name="connsiteX767" fmla="*/ 212388 w 962634"/>
                <a:gd name="connsiteY767" fmla="*/ 644081 h 896854"/>
                <a:gd name="connsiteX768" fmla="*/ 240687 w 962634"/>
                <a:gd name="connsiteY768" fmla="*/ 644081 h 896854"/>
                <a:gd name="connsiteX769" fmla="*/ 240687 w 962634"/>
                <a:gd name="connsiteY769" fmla="*/ 647643 h 896854"/>
                <a:gd name="connsiteX770" fmla="*/ 184071 w 962634"/>
                <a:gd name="connsiteY770" fmla="*/ 647643 h 896854"/>
                <a:gd name="connsiteX771" fmla="*/ 155753 w 962634"/>
                <a:gd name="connsiteY771" fmla="*/ 647643 h 896854"/>
                <a:gd name="connsiteX772" fmla="*/ 155753 w 962634"/>
                <a:gd name="connsiteY772" fmla="*/ 644081 h 896854"/>
                <a:gd name="connsiteX773" fmla="*/ 184051 w 962634"/>
                <a:gd name="connsiteY773" fmla="*/ 644081 h 896854"/>
                <a:gd name="connsiteX774" fmla="*/ 184071 w 962634"/>
                <a:gd name="connsiteY774" fmla="*/ 647643 h 896854"/>
                <a:gd name="connsiteX775" fmla="*/ 127454 w 962634"/>
                <a:gd name="connsiteY775" fmla="*/ 647643 h 896854"/>
                <a:gd name="connsiteX776" fmla="*/ 99136 w 962634"/>
                <a:gd name="connsiteY776" fmla="*/ 647643 h 896854"/>
                <a:gd name="connsiteX777" fmla="*/ 99136 w 962634"/>
                <a:gd name="connsiteY777" fmla="*/ 644081 h 896854"/>
                <a:gd name="connsiteX778" fmla="*/ 127454 w 962634"/>
                <a:gd name="connsiteY778" fmla="*/ 644081 h 896854"/>
                <a:gd name="connsiteX779" fmla="*/ 127454 w 962634"/>
                <a:gd name="connsiteY779" fmla="*/ 647643 h 896854"/>
                <a:gd name="connsiteX780" fmla="*/ 70837 w 962634"/>
                <a:gd name="connsiteY780" fmla="*/ 647643 h 896854"/>
                <a:gd name="connsiteX781" fmla="*/ 42520 w 962634"/>
                <a:gd name="connsiteY781" fmla="*/ 647643 h 896854"/>
                <a:gd name="connsiteX782" fmla="*/ 42520 w 962634"/>
                <a:gd name="connsiteY782" fmla="*/ 644081 h 896854"/>
                <a:gd name="connsiteX783" fmla="*/ 70837 w 962634"/>
                <a:gd name="connsiteY783" fmla="*/ 644081 h 896854"/>
                <a:gd name="connsiteX784" fmla="*/ 70837 w 962634"/>
                <a:gd name="connsiteY784" fmla="*/ 647643 h 896854"/>
                <a:gd name="connsiteX785" fmla="*/ 962635 w 962634"/>
                <a:gd name="connsiteY785" fmla="*/ 644081 h 896854"/>
                <a:gd name="connsiteX786" fmla="*/ 948433 w 962634"/>
                <a:gd name="connsiteY786" fmla="*/ 644081 h 896854"/>
                <a:gd name="connsiteX787" fmla="*/ 948433 w 962634"/>
                <a:gd name="connsiteY787" fmla="*/ 647643 h 896854"/>
                <a:gd name="connsiteX788" fmla="*/ 962635 w 962634"/>
                <a:gd name="connsiteY788" fmla="*/ 647643 h 896854"/>
                <a:gd name="connsiteX789" fmla="*/ 962635 w 962634"/>
                <a:gd name="connsiteY789" fmla="*/ 644081 h 896854"/>
                <a:gd name="connsiteX790" fmla="*/ 14202 w 962634"/>
                <a:gd name="connsiteY790" fmla="*/ 727148 h 896854"/>
                <a:gd name="connsiteX791" fmla="*/ 0 w 962634"/>
                <a:gd name="connsiteY791" fmla="*/ 727148 h 896854"/>
                <a:gd name="connsiteX792" fmla="*/ 0 w 962634"/>
                <a:gd name="connsiteY792" fmla="*/ 730701 h 896854"/>
                <a:gd name="connsiteX793" fmla="*/ 14202 w 962634"/>
                <a:gd name="connsiteY793" fmla="*/ 730701 h 896854"/>
                <a:gd name="connsiteX794" fmla="*/ 14202 w 962634"/>
                <a:gd name="connsiteY794" fmla="*/ 727148 h 896854"/>
                <a:gd name="connsiteX795" fmla="*/ 920115 w 962634"/>
                <a:gd name="connsiteY795" fmla="*/ 730701 h 896854"/>
                <a:gd name="connsiteX796" fmla="*/ 891826 w 962634"/>
                <a:gd name="connsiteY796" fmla="*/ 730701 h 896854"/>
                <a:gd name="connsiteX797" fmla="*/ 891826 w 962634"/>
                <a:gd name="connsiteY797" fmla="*/ 727148 h 896854"/>
                <a:gd name="connsiteX798" fmla="*/ 920115 w 962634"/>
                <a:gd name="connsiteY798" fmla="*/ 727148 h 896854"/>
                <a:gd name="connsiteX799" fmla="*/ 920115 w 962634"/>
                <a:gd name="connsiteY799" fmla="*/ 730701 h 896854"/>
                <a:gd name="connsiteX800" fmla="*/ 863498 w 962634"/>
                <a:gd name="connsiteY800" fmla="*/ 730701 h 896854"/>
                <a:gd name="connsiteX801" fmla="*/ 835181 w 962634"/>
                <a:gd name="connsiteY801" fmla="*/ 730701 h 896854"/>
                <a:gd name="connsiteX802" fmla="*/ 835181 w 962634"/>
                <a:gd name="connsiteY802" fmla="*/ 727148 h 896854"/>
                <a:gd name="connsiteX803" fmla="*/ 863498 w 962634"/>
                <a:gd name="connsiteY803" fmla="*/ 727148 h 896854"/>
                <a:gd name="connsiteX804" fmla="*/ 863498 w 962634"/>
                <a:gd name="connsiteY804" fmla="*/ 730701 h 896854"/>
                <a:gd name="connsiteX805" fmla="*/ 806891 w 962634"/>
                <a:gd name="connsiteY805" fmla="*/ 730701 h 896854"/>
                <a:gd name="connsiteX806" fmla="*/ 778478 w 962634"/>
                <a:gd name="connsiteY806" fmla="*/ 730701 h 896854"/>
                <a:gd name="connsiteX807" fmla="*/ 778478 w 962634"/>
                <a:gd name="connsiteY807" fmla="*/ 727148 h 896854"/>
                <a:gd name="connsiteX808" fmla="*/ 806796 w 962634"/>
                <a:gd name="connsiteY808" fmla="*/ 727148 h 896854"/>
                <a:gd name="connsiteX809" fmla="*/ 806891 w 962634"/>
                <a:gd name="connsiteY809" fmla="*/ 730701 h 896854"/>
                <a:gd name="connsiteX810" fmla="*/ 750275 w 962634"/>
                <a:gd name="connsiteY810" fmla="*/ 730701 h 896854"/>
                <a:gd name="connsiteX811" fmla="*/ 721957 w 962634"/>
                <a:gd name="connsiteY811" fmla="*/ 730701 h 896854"/>
                <a:gd name="connsiteX812" fmla="*/ 721957 w 962634"/>
                <a:gd name="connsiteY812" fmla="*/ 727148 h 896854"/>
                <a:gd name="connsiteX813" fmla="*/ 750275 w 962634"/>
                <a:gd name="connsiteY813" fmla="*/ 727148 h 896854"/>
                <a:gd name="connsiteX814" fmla="*/ 750275 w 962634"/>
                <a:gd name="connsiteY814" fmla="*/ 730701 h 896854"/>
                <a:gd name="connsiteX815" fmla="*/ 693630 w 962634"/>
                <a:gd name="connsiteY815" fmla="*/ 730701 h 896854"/>
                <a:gd name="connsiteX816" fmla="*/ 665340 w 962634"/>
                <a:gd name="connsiteY816" fmla="*/ 730701 h 896854"/>
                <a:gd name="connsiteX817" fmla="*/ 665340 w 962634"/>
                <a:gd name="connsiteY817" fmla="*/ 727148 h 896854"/>
                <a:gd name="connsiteX818" fmla="*/ 693630 w 962634"/>
                <a:gd name="connsiteY818" fmla="*/ 727148 h 896854"/>
                <a:gd name="connsiteX819" fmla="*/ 693630 w 962634"/>
                <a:gd name="connsiteY819" fmla="*/ 730701 h 896854"/>
                <a:gd name="connsiteX820" fmla="*/ 637022 w 962634"/>
                <a:gd name="connsiteY820" fmla="*/ 730701 h 896854"/>
                <a:gd name="connsiteX821" fmla="*/ 608724 w 962634"/>
                <a:gd name="connsiteY821" fmla="*/ 730701 h 896854"/>
                <a:gd name="connsiteX822" fmla="*/ 608724 w 962634"/>
                <a:gd name="connsiteY822" fmla="*/ 727148 h 896854"/>
                <a:gd name="connsiteX823" fmla="*/ 637022 w 962634"/>
                <a:gd name="connsiteY823" fmla="*/ 727148 h 896854"/>
                <a:gd name="connsiteX824" fmla="*/ 637022 w 962634"/>
                <a:gd name="connsiteY824" fmla="*/ 730701 h 896854"/>
                <a:gd name="connsiteX825" fmla="*/ 580406 w 962634"/>
                <a:gd name="connsiteY825" fmla="*/ 730701 h 896854"/>
                <a:gd name="connsiteX826" fmla="*/ 552088 w 962634"/>
                <a:gd name="connsiteY826" fmla="*/ 730701 h 896854"/>
                <a:gd name="connsiteX827" fmla="*/ 552088 w 962634"/>
                <a:gd name="connsiteY827" fmla="*/ 727148 h 896854"/>
                <a:gd name="connsiteX828" fmla="*/ 580339 w 962634"/>
                <a:gd name="connsiteY828" fmla="*/ 727148 h 896854"/>
                <a:gd name="connsiteX829" fmla="*/ 580406 w 962634"/>
                <a:gd name="connsiteY829" fmla="*/ 730701 h 896854"/>
                <a:gd name="connsiteX830" fmla="*/ 523789 w 962634"/>
                <a:gd name="connsiteY830" fmla="*/ 730701 h 896854"/>
                <a:gd name="connsiteX831" fmla="*/ 495471 w 962634"/>
                <a:gd name="connsiteY831" fmla="*/ 730701 h 896854"/>
                <a:gd name="connsiteX832" fmla="*/ 495471 w 962634"/>
                <a:gd name="connsiteY832" fmla="*/ 727148 h 896854"/>
                <a:gd name="connsiteX833" fmla="*/ 523789 w 962634"/>
                <a:gd name="connsiteY833" fmla="*/ 727148 h 896854"/>
                <a:gd name="connsiteX834" fmla="*/ 523789 w 962634"/>
                <a:gd name="connsiteY834" fmla="*/ 730701 h 896854"/>
                <a:gd name="connsiteX835" fmla="*/ 467173 w 962634"/>
                <a:gd name="connsiteY835" fmla="*/ 730701 h 896854"/>
                <a:gd name="connsiteX836" fmla="*/ 438855 w 962634"/>
                <a:gd name="connsiteY836" fmla="*/ 730701 h 896854"/>
                <a:gd name="connsiteX837" fmla="*/ 438855 w 962634"/>
                <a:gd name="connsiteY837" fmla="*/ 727148 h 896854"/>
                <a:gd name="connsiteX838" fmla="*/ 467173 w 962634"/>
                <a:gd name="connsiteY838" fmla="*/ 727148 h 896854"/>
                <a:gd name="connsiteX839" fmla="*/ 467173 w 962634"/>
                <a:gd name="connsiteY839" fmla="*/ 730701 h 896854"/>
                <a:gd name="connsiteX840" fmla="*/ 410556 w 962634"/>
                <a:gd name="connsiteY840" fmla="*/ 730701 h 896854"/>
                <a:gd name="connsiteX841" fmla="*/ 382191 w 962634"/>
                <a:gd name="connsiteY841" fmla="*/ 730701 h 896854"/>
                <a:gd name="connsiteX842" fmla="*/ 382191 w 962634"/>
                <a:gd name="connsiteY842" fmla="*/ 727148 h 896854"/>
                <a:gd name="connsiteX843" fmla="*/ 410508 w 962634"/>
                <a:gd name="connsiteY843" fmla="*/ 727148 h 896854"/>
                <a:gd name="connsiteX844" fmla="*/ 410556 w 962634"/>
                <a:gd name="connsiteY844" fmla="*/ 730701 h 896854"/>
                <a:gd name="connsiteX845" fmla="*/ 353920 w 962634"/>
                <a:gd name="connsiteY845" fmla="*/ 730701 h 896854"/>
                <a:gd name="connsiteX846" fmla="*/ 325622 w 962634"/>
                <a:gd name="connsiteY846" fmla="*/ 730701 h 896854"/>
                <a:gd name="connsiteX847" fmla="*/ 325622 w 962634"/>
                <a:gd name="connsiteY847" fmla="*/ 727148 h 896854"/>
                <a:gd name="connsiteX848" fmla="*/ 353920 w 962634"/>
                <a:gd name="connsiteY848" fmla="*/ 727148 h 896854"/>
                <a:gd name="connsiteX849" fmla="*/ 353920 w 962634"/>
                <a:gd name="connsiteY849" fmla="*/ 730701 h 896854"/>
                <a:gd name="connsiteX850" fmla="*/ 297304 w 962634"/>
                <a:gd name="connsiteY850" fmla="*/ 730701 h 896854"/>
                <a:gd name="connsiteX851" fmla="*/ 269005 w 962634"/>
                <a:gd name="connsiteY851" fmla="*/ 730701 h 896854"/>
                <a:gd name="connsiteX852" fmla="*/ 269005 w 962634"/>
                <a:gd name="connsiteY852" fmla="*/ 727148 h 896854"/>
                <a:gd name="connsiteX853" fmla="*/ 297304 w 962634"/>
                <a:gd name="connsiteY853" fmla="*/ 727148 h 896854"/>
                <a:gd name="connsiteX854" fmla="*/ 297304 w 962634"/>
                <a:gd name="connsiteY854" fmla="*/ 730701 h 896854"/>
                <a:gd name="connsiteX855" fmla="*/ 240687 w 962634"/>
                <a:gd name="connsiteY855" fmla="*/ 730701 h 896854"/>
                <a:gd name="connsiteX856" fmla="*/ 212388 w 962634"/>
                <a:gd name="connsiteY856" fmla="*/ 730701 h 896854"/>
                <a:gd name="connsiteX857" fmla="*/ 212388 w 962634"/>
                <a:gd name="connsiteY857" fmla="*/ 727148 h 896854"/>
                <a:gd name="connsiteX858" fmla="*/ 240687 w 962634"/>
                <a:gd name="connsiteY858" fmla="*/ 727148 h 896854"/>
                <a:gd name="connsiteX859" fmla="*/ 240687 w 962634"/>
                <a:gd name="connsiteY859" fmla="*/ 730701 h 896854"/>
                <a:gd name="connsiteX860" fmla="*/ 184071 w 962634"/>
                <a:gd name="connsiteY860" fmla="*/ 730701 h 896854"/>
                <a:gd name="connsiteX861" fmla="*/ 155753 w 962634"/>
                <a:gd name="connsiteY861" fmla="*/ 730701 h 896854"/>
                <a:gd name="connsiteX862" fmla="*/ 155753 w 962634"/>
                <a:gd name="connsiteY862" fmla="*/ 727148 h 896854"/>
                <a:gd name="connsiteX863" fmla="*/ 184051 w 962634"/>
                <a:gd name="connsiteY863" fmla="*/ 727148 h 896854"/>
                <a:gd name="connsiteX864" fmla="*/ 184071 w 962634"/>
                <a:gd name="connsiteY864" fmla="*/ 730701 h 896854"/>
                <a:gd name="connsiteX865" fmla="*/ 127454 w 962634"/>
                <a:gd name="connsiteY865" fmla="*/ 730701 h 896854"/>
                <a:gd name="connsiteX866" fmla="*/ 99136 w 962634"/>
                <a:gd name="connsiteY866" fmla="*/ 730701 h 896854"/>
                <a:gd name="connsiteX867" fmla="*/ 99136 w 962634"/>
                <a:gd name="connsiteY867" fmla="*/ 727148 h 896854"/>
                <a:gd name="connsiteX868" fmla="*/ 127454 w 962634"/>
                <a:gd name="connsiteY868" fmla="*/ 727148 h 896854"/>
                <a:gd name="connsiteX869" fmla="*/ 127454 w 962634"/>
                <a:gd name="connsiteY869" fmla="*/ 730701 h 896854"/>
                <a:gd name="connsiteX870" fmla="*/ 70837 w 962634"/>
                <a:gd name="connsiteY870" fmla="*/ 730701 h 896854"/>
                <a:gd name="connsiteX871" fmla="*/ 42520 w 962634"/>
                <a:gd name="connsiteY871" fmla="*/ 730701 h 896854"/>
                <a:gd name="connsiteX872" fmla="*/ 42520 w 962634"/>
                <a:gd name="connsiteY872" fmla="*/ 727148 h 896854"/>
                <a:gd name="connsiteX873" fmla="*/ 70837 w 962634"/>
                <a:gd name="connsiteY873" fmla="*/ 727148 h 896854"/>
                <a:gd name="connsiteX874" fmla="*/ 70837 w 962634"/>
                <a:gd name="connsiteY874" fmla="*/ 730701 h 896854"/>
                <a:gd name="connsiteX875" fmla="*/ 962635 w 962634"/>
                <a:gd name="connsiteY875" fmla="*/ 727148 h 896854"/>
                <a:gd name="connsiteX876" fmla="*/ 948433 w 962634"/>
                <a:gd name="connsiteY876" fmla="*/ 727148 h 896854"/>
                <a:gd name="connsiteX877" fmla="*/ 948433 w 962634"/>
                <a:gd name="connsiteY877" fmla="*/ 730701 h 896854"/>
                <a:gd name="connsiteX878" fmla="*/ 962635 w 962634"/>
                <a:gd name="connsiteY878" fmla="*/ 730701 h 896854"/>
                <a:gd name="connsiteX879" fmla="*/ 962635 w 962634"/>
                <a:gd name="connsiteY879" fmla="*/ 727148 h 896854"/>
                <a:gd name="connsiteX880" fmla="*/ 14202 w 962634"/>
                <a:gd name="connsiteY880" fmla="*/ 810235 h 896854"/>
                <a:gd name="connsiteX881" fmla="*/ 0 w 962634"/>
                <a:gd name="connsiteY881" fmla="*/ 810235 h 896854"/>
                <a:gd name="connsiteX882" fmla="*/ 0 w 962634"/>
                <a:gd name="connsiteY882" fmla="*/ 813797 h 896854"/>
                <a:gd name="connsiteX883" fmla="*/ 14202 w 962634"/>
                <a:gd name="connsiteY883" fmla="*/ 813797 h 896854"/>
                <a:gd name="connsiteX884" fmla="*/ 14202 w 962634"/>
                <a:gd name="connsiteY884" fmla="*/ 810235 h 896854"/>
                <a:gd name="connsiteX885" fmla="*/ 920115 w 962634"/>
                <a:gd name="connsiteY885" fmla="*/ 813768 h 896854"/>
                <a:gd name="connsiteX886" fmla="*/ 891826 w 962634"/>
                <a:gd name="connsiteY886" fmla="*/ 813768 h 896854"/>
                <a:gd name="connsiteX887" fmla="*/ 891826 w 962634"/>
                <a:gd name="connsiteY887" fmla="*/ 810235 h 896854"/>
                <a:gd name="connsiteX888" fmla="*/ 920115 w 962634"/>
                <a:gd name="connsiteY888" fmla="*/ 810235 h 896854"/>
                <a:gd name="connsiteX889" fmla="*/ 920115 w 962634"/>
                <a:gd name="connsiteY889" fmla="*/ 813768 h 896854"/>
                <a:gd name="connsiteX890" fmla="*/ 863498 w 962634"/>
                <a:gd name="connsiteY890" fmla="*/ 813768 h 896854"/>
                <a:gd name="connsiteX891" fmla="*/ 835181 w 962634"/>
                <a:gd name="connsiteY891" fmla="*/ 813768 h 896854"/>
                <a:gd name="connsiteX892" fmla="*/ 835181 w 962634"/>
                <a:gd name="connsiteY892" fmla="*/ 810235 h 896854"/>
                <a:gd name="connsiteX893" fmla="*/ 863498 w 962634"/>
                <a:gd name="connsiteY893" fmla="*/ 810235 h 896854"/>
                <a:gd name="connsiteX894" fmla="*/ 863498 w 962634"/>
                <a:gd name="connsiteY894" fmla="*/ 813768 h 896854"/>
                <a:gd name="connsiteX895" fmla="*/ 806891 w 962634"/>
                <a:gd name="connsiteY895" fmla="*/ 813768 h 896854"/>
                <a:gd name="connsiteX896" fmla="*/ 778478 w 962634"/>
                <a:gd name="connsiteY896" fmla="*/ 813768 h 896854"/>
                <a:gd name="connsiteX897" fmla="*/ 778478 w 962634"/>
                <a:gd name="connsiteY897" fmla="*/ 810235 h 896854"/>
                <a:gd name="connsiteX898" fmla="*/ 806796 w 962634"/>
                <a:gd name="connsiteY898" fmla="*/ 810235 h 896854"/>
                <a:gd name="connsiteX899" fmla="*/ 806891 w 962634"/>
                <a:gd name="connsiteY899" fmla="*/ 813768 h 896854"/>
                <a:gd name="connsiteX900" fmla="*/ 750275 w 962634"/>
                <a:gd name="connsiteY900" fmla="*/ 813768 h 896854"/>
                <a:gd name="connsiteX901" fmla="*/ 721957 w 962634"/>
                <a:gd name="connsiteY901" fmla="*/ 813768 h 896854"/>
                <a:gd name="connsiteX902" fmla="*/ 721957 w 962634"/>
                <a:gd name="connsiteY902" fmla="*/ 810235 h 896854"/>
                <a:gd name="connsiteX903" fmla="*/ 750275 w 962634"/>
                <a:gd name="connsiteY903" fmla="*/ 810235 h 896854"/>
                <a:gd name="connsiteX904" fmla="*/ 750275 w 962634"/>
                <a:gd name="connsiteY904" fmla="*/ 813768 h 896854"/>
                <a:gd name="connsiteX905" fmla="*/ 693630 w 962634"/>
                <a:gd name="connsiteY905" fmla="*/ 813768 h 896854"/>
                <a:gd name="connsiteX906" fmla="*/ 665340 w 962634"/>
                <a:gd name="connsiteY906" fmla="*/ 813768 h 896854"/>
                <a:gd name="connsiteX907" fmla="*/ 665340 w 962634"/>
                <a:gd name="connsiteY907" fmla="*/ 810235 h 896854"/>
                <a:gd name="connsiteX908" fmla="*/ 693630 w 962634"/>
                <a:gd name="connsiteY908" fmla="*/ 810235 h 896854"/>
                <a:gd name="connsiteX909" fmla="*/ 693630 w 962634"/>
                <a:gd name="connsiteY909" fmla="*/ 813768 h 896854"/>
                <a:gd name="connsiteX910" fmla="*/ 637022 w 962634"/>
                <a:gd name="connsiteY910" fmla="*/ 813768 h 896854"/>
                <a:gd name="connsiteX911" fmla="*/ 608724 w 962634"/>
                <a:gd name="connsiteY911" fmla="*/ 813768 h 896854"/>
                <a:gd name="connsiteX912" fmla="*/ 608724 w 962634"/>
                <a:gd name="connsiteY912" fmla="*/ 810235 h 896854"/>
                <a:gd name="connsiteX913" fmla="*/ 637022 w 962634"/>
                <a:gd name="connsiteY913" fmla="*/ 810235 h 896854"/>
                <a:gd name="connsiteX914" fmla="*/ 637022 w 962634"/>
                <a:gd name="connsiteY914" fmla="*/ 813768 h 896854"/>
                <a:gd name="connsiteX915" fmla="*/ 580406 w 962634"/>
                <a:gd name="connsiteY915" fmla="*/ 813768 h 896854"/>
                <a:gd name="connsiteX916" fmla="*/ 552088 w 962634"/>
                <a:gd name="connsiteY916" fmla="*/ 813768 h 896854"/>
                <a:gd name="connsiteX917" fmla="*/ 552088 w 962634"/>
                <a:gd name="connsiteY917" fmla="*/ 810235 h 896854"/>
                <a:gd name="connsiteX918" fmla="*/ 580339 w 962634"/>
                <a:gd name="connsiteY918" fmla="*/ 810235 h 896854"/>
                <a:gd name="connsiteX919" fmla="*/ 580406 w 962634"/>
                <a:gd name="connsiteY919" fmla="*/ 813768 h 896854"/>
                <a:gd name="connsiteX920" fmla="*/ 523789 w 962634"/>
                <a:gd name="connsiteY920" fmla="*/ 813768 h 896854"/>
                <a:gd name="connsiteX921" fmla="*/ 495471 w 962634"/>
                <a:gd name="connsiteY921" fmla="*/ 813768 h 896854"/>
                <a:gd name="connsiteX922" fmla="*/ 495471 w 962634"/>
                <a:gd name="connsiteY922" fmla="*/ 810235 h 896854"/>
                <a:gd name="connsiteX923" fmla="*/ 523789 w 962634"/>
                <a:gd name="connsiteY923" fmla="*/ 810235 h 896854"/>
                <a:gd name="connsiteX924" fmla="*/ 523789 w 962634"/>
                <a:gd name="connsiteY924" fmla="*/ 813768 h 896854"/>
                <a:gd name="connsiteX925" fmla="*/ 467173 w 962634"/>
                <a:gd name="connsiteY925" fmla="*/ 813768 h 896854"/>
                <a:gd name="connsiteX926" fmla="*/ 438855 w 962634"/>
                <a:gd name="connsiteY926" fmla="*/ 813768 h 896854"/>
                <a:gd name="connsiteX927" fmla="*/ 438855 w 962634"/>
                <a:gd name="connsiteY927" fmla="*/ 810235 h 896854"/>
                <a:gd name="connsiteX928" fmla="*/ 467173 w 962634"/>
                <a:gd name="connsiteY928" fmla="*/ 810235 h 896854"/>
                <a:gd name="connsiteX929" fmla="*/ 467173 w 962634"/>
                <a:gd name="connsiteY929" fmla="*/ 813768 h 896854"/>
                <a:gd name="connsiteX930" fmla="*/ 410556 w 962634"/>
                <a:gd name="connsiteY930" fmla="*/ 813768 h 896854"/>
                <a:gd name="connsiteX931" fmla="*/ 382191 w 962634"/>
                <a:gd name="connsiteY931" fmla="*/ 813768 h 896854"/>
                <a:gd name="connsiteX932" fmla="*/ 382191 w 962634"/>
                <a:gd name="connsiteY932" fmla="*/ 810235 h 896854"/>
                <a:gd name="connsiteX933" fmla="*/ 410508 w 962634"/>
                <a:gd name="connsiteY933" fmla="*/ 810235 h 896854"/>
                <a:gd name="connsiteX934" fmla="*/ 410556 w 962634"/>
                <a:gd name="connsiteY934" fmla="*/ 813768 h 896854"/>
                <a:gd name="connsiteX935" fmla="*/ 353920 w 962634"/>
                <a:gd name="connsiteY935" fmla="*/ 813768 h 896854"/>
                <a:gd name="connsiteX936" fmla="*/ 325622 w 962634"/>
                <a:gd name="connsiteY936" fmla="*/ 813768 h 896854"/>
                <a:gd name="connsiteX937" fmla="*/ 325622 w 962634"/>
                <a:gd name="connsiteY937" fmla="*/ 810235 h 896854"/>
                <a:gd name="connsiteX938" fmla="*/ 353920 w 962634"/>
                <a:gd name="connsiteY938" fmla="*/ 810235 h 896854"/>
                <a:gd name="connsiteX939" fmla="*/ 353920 w 962634"/>
                <a:gd name="connsiteY939" fmla="*/ 813768 h 896854"/>
                <a:gd name="connsiteX940" fmla="*/ 297304 w 962634"/>
                <a:gd name="connsiteY940" fmla="*/ 813768 h 896854"/>
                <a:gd name="connsiteX941" fmla="*/ 269005 w 962634"/>
                <a:gd name="connsiteY941" fmla="*/ 813768 h 896854"/>
                <a:gd name="connsiteX942" fmla="*/ 269005 w 962634"/>
                <a:gd name="connsiteY942" fmla="*/ 810235 h 896854"/>
                <a:gd name="connsiteX943" fmla="*/ 297304 w 962634"/>
                <a:gd name="connsiteY943" fmla="*/ 810235 h 896854"/>
                <a:gd name="connsiteX944" fmla="*/ 297304 w 962634"/>
                <a:gd name="connsiteY944" fmla="*/ 813768 h 896854"/>
                <a:gd name="connsiteX945" fmla="*/ 240687 w 962634"/>
                <a:gd name="connsiteY945" fmla="*/ 813768 h 896854"/>
                <a:gd name="connsiteX946" fmla="*/ 212388 w 962634"/>
                <a:gd name="connsiteY946" fmla="*/ 813768 h 896854"/>
                <a:gd name="connsiteX947" fmla="*/ 212388 w 962634"/>
                <a:gd name="connsiteY947" fmla="*/ 810235 h 896854"/>
                <a:gd name="connsiteX948" fmla="*/ 240687 w 962634"/>
                <a:gd name="connsiteY948" fmla="*/ 810235 h 896854"/>
                <a:gd name="connsiteX949" fmla="*/ 240687 w 962634"/>
                <a:gd name="connsiteY949" fmla="*/ 813768 h 896854"/>
                <a:gd name="connsiteX950" fmla="*/ 184071 w 962634"/>
                <a:gd name="connsiteY950" fmla="*/ 813768 h 896854"/>
                <a:gd name="connsiteX951" fmla="*/ 155753 w 962634"/>
                <a:gd name="connsiteY951" fmla="*/ 813768 h 896854"/>
                <a:gd name="connsiteX952" fmla="*/ 155753 w 962634"/>
                <a:gd name="connsiteY952" fmla="*/ 810235 h 896854"/>
                <a:gd name="connsiteX953" fmla="*/ 184051 w 962634"/>
                <a:gd name="connsiteY953" fmla="*/ 810235 h 896854"/>
                <a:gd name="connsiteX954" fmla="*/ 184071 w 962634"/>
                <a:gd name="connsiteY954" fmla="*/ 813768 h 896854"/>
                <a:gd name="connsiteX955" fmla="*/ 127454 w 962634"/>
                <a:gd name="connsiteY955" fmla="*/ 813768 h 896854"/>
                <a:gd name="connsiteX956" fmla="*/ 99136 w 962634"/>
                <a:gd name="connsiteY956" fmla="*/ 813768 h 896854"/>
                <a:gd name="connsiteX957" fmla="*/ 99136 w 962634"/>
                <a:gd name="connsiteY957" fmla="*/ 810235 h 896854"/>
                <a:gd name="connsiteX958" fmla="*/ 127454 w 962634"/>
                <a:gd name="connsiteY958" fmla="*/ 810235 h 896854"/>
                <a:gd name="connsiteX959" fmla="*/ 127454 w 962634"/>
                <a:gd name="connsiteY959" fmla="*/ 813768 h 896854"/>
                <a:gd name="connsiteX960" fmla="*/ 70837 w 962634"/>
                <a:gd name="connsiteY960" fmla="*/ 813768 h 896854"/>
                <a:gd name="connsiteX961" fmla="*/ 42520 w 962634"/>
                <a:gd name="connsiteY961" fmla="*/ 813768 h 896854"/>
                <a:gd name="connsiteX962" fmla="*/ 42520 w 962634"/>
                <a:gd name="connsiteY962" fmla="*/ 810235 h 896854"/>
                <a:gd name="connsiteX963" fmla="*/ 70837 w 962634"/>
                <a:gd name="connsiteY963" fmla="*/ 810235 h 896854"/>
                <a:gd name="connsiteX964" fmla="*/ 70837 w 962634"/>
                <a:gd name="connsiteY964" fmla="*/ 813768 h 896854"/>
                <a:gd name="connsiteX965" fmla="*/ 962635 w 962634"/>
                <a:gd name="connsiteY965" fmla="*/ 810235 h 896854"/>
                <a:gd name="connsiteX966" fmla="*/ 948433 w 962634"/>
                <a:gd name="connsiteY966" fmla="*/ 810235 h 896854"/>
                <a:gd name="connsiteX967" fmla="*/ 948433 w 962634"/>
                <a:gd name="connsiteY967" fmla="*/ 813797 h 896854"/>
                <a:gd name="connsiteX968" fmla="*/ 962635 w 962634"/>
                <a:gd name="connsiteY968" fmla="*/ 813797 h 896854"/>
                <a:gd name="connsiteX969" fmla="*/ 962635 w 962634"/>
                <a:gd name="connsiteY969" fmla="*/ 810235 h 896854"/>
                <a:gd name="connsiteX970" fmla="*/ 14202 w 962634"/>
                <a:gd name="connsiteY970" fmla="*/ 893293 h 896854"/>
                <a:gd name="connsiteX971" fmla="*/ 0 w 962634"/>
                <a:gd name="connsiteY971" fmla="*/ 893293 h 896854"/>
                <a:gd name="connsiteX972" fmla="*/ 0 w 962634"/>
                <a:gd name="connsiteY972" fmla="*/ 896855 h 896854"/>
                <a:gd name="connsiteX973" fmla="*/ 14202 w 962634"/>
                <a:gd name="connsiteY973" fmla="*/ 896855 h 896854"/>
                <a:gd name="connsiteX974" fmla="*/ 14202 w 962634"/>
                <a:gd name="connsiteY974" fmla="*/ 893293 h 896854"/>
                <a:gd name="connsiteX975" fmla="*/ 920115 w 962634"/>
                <a:gd name="connsiteY975" fmla="*/ 896836 h 896854"/>
                <a:gd name="connsiteX976" fmla="*/ 891826 w 962634"/>
                <a:gd name="connsiteY976" fmla="*/ 896836 h 896854"/>
                <a:gd name="connsiteX977" fmla="*/ 891826 w 962634"/>
                <a:gd name="connsiteY977" fmla="*/ 893293 h 896854"/>
                <a:gd name="connsiteX978" fmla="*/ 920115 w 962634"/>
                <a:gd name="connsiteY978" fmla="*/ 893293 h 896854"/>
                <a:gd name="connsiteX979" fmla="*/ 920115 w 962634"/>
                <a:gd name="connsiteY979" fmla="*/ 896836 h 896854"/>
                <a:gd name="connsiteX980" fmla="*/ 863498 w 962634"/>
                <a:gd name="connsiteY980" fmla="*/ 896836 h 896854"/>
                <a:gd name="connsiteX981" fmla="*/ 835181 w 962634"/>
                <a:gd name="connsiteY981" fmla="*/ 896836 h 896854"/>
                <a:gd name="connsiteX982" fmla="*/ 835181 w 962634"/>
                <a:gd name="connsiteY982" fmla="*/ 893293 h 896854"/>
                <a:gd name="connsiteX983" fmla="*/ 863498 w 962634"/>
                <a:gd name="connsiteY983" fmla="*/ 893293 h 896854"/>
                <a:gd name="connsiteX984" fmla="*/ 863498 w 962634"/>
                <a:gd name="connsiteY984" fmla="*/ 896836 h 896854"/>
                <a:gd name="connsiteX985" fmla="*/ 806891 w 962634"/>
                <a:gd name="connsiteY985" fmla="*/ 896836 h 896854"/>
                <a:gd name="connsiteX986" fmla="*/ 778478 w 962634"/>
                <a:gd name="connsiteY986" fmla="*/ 896836 h 896854"/>
                <a:gd name="connsiteX987" fmla="*/ 778478 w 962634"/>
                <a:gd name="connsiteY987" fmla="*/ 893293 h 896854"/>
                <a:gd name="connsiteX988" fmla="*/ 806796 w 962634"/>
                <a:gd name="connsiteY988" fmla="*/ 893293 h 896854"/>
                <a:gd name="connsiteX989" fmla="*/ 806891 w 962634"/>
                <a:gd name="connsiteY989" fmla="*/ 896836 h 896854"/>
                <a:gd name="connsiteX990" fmla="*/ 750275 w 962634"/>
                <a:gd name="connsiteY990" fmla="*/ 896836 h 896854"/>
                <a:gd name="connsiteX991" fmla="*/ 721957 w 962634"/>
                <a:gd name="connsiteY991" fmla="*/ 896836 h 896854"/>
                <a:gd name="connsiteX992" fmla="*/ 721957 w 962634"/>
                <a:gd name="connsiteY992" fmla="*/ 893293 h 896854"/>
                <a:gd name="connsiteX993" fmla="*/ 750275 w 962634"/>
                <a:gd name="connsiteY993" fmla="*/ 893293 h 896854"/>
                <a:gd name="connsiteX994" fmla="*/ 750275 w 962634"/>
                <a:gd name="connsiteY994" fmla="*/ 896836 h 896854"/>
                <a:gd name="connsiteX995" fmla="*/ 693630 w 962634"/>
                <a:gd name="connsiteY995" fmla="*/ 896836 h 896854"/>
                <a:gd name="connsiteX996" fmla="*/ 665340 w 962634"/>
                <a:gd name="connsiteY996" fmla="*/ 896836 h 896854"/>
                <a:gd name="connsiteX997" fmla="*/ 665340 w 962634"/>
                <a:gd name="connsiteY997" fmla="*/ 893293 h 896854"/>
                <a:gd name="connsiteX998" fmla="*/ 693630 w 962634"/>
                <a:gd name="connsiteY998" fmla="*/ 893293 h 896854"/>
                <a:gd name="connsiteX999" fmla="*/ 693630 w 962634"/>
                <a:gd name="connsiteY999" fmla="*/ 896836 h 896854"/>
                <a:gd name="connsiteX1000" fmla="*/ 637022 w 962634"/>
                <a:gd name="connsiteY1000" fmla="*/ 896836 h 896854"/>
                <a:gd name="connsiteX1001" fmla="*/ 608724 w 962634"/>
                <a:gd name="connsiteY1001" fmla="*/ 896836 h 896854"/>
                <a:gd name="connsiteX1002" fmla="*/ 608724 w 962634"/>
                <a:gd name="connsiteY1002" fmla="*/ 893293 h 896854"/>
                <a:gd name="connsiteX1003" fmla="*/ 637022 w 962634"/>
                <a:gd name="connsiteY1003" fmla="*/ 893293 h 896854"/>
                <a:gd name="connsiteX1004" fmla="*/ 637022 w 962634"/>
                <a:gd name="connsiteY1004" fmla="*/ 896836 h 896854"/>
                <a:gd name="connsiteX1005" fmla="*/ 580406 w 962634"/>
                <a:gd name="connsiteY1005" fmla="*/ 896836 h 896854"/>
                <a:gd name="connsiteX1006" fmla="*/ 552088 w 962634"/>
                <a:gd name="connsiteY1006" fmla="*/ 896836 h 896854"/>
                <a:gd name="connsiteX1007" fmla="*/ 552088 w 962634"/>
                <a:gd name="connsiteY1007" fmla="*/ 893293 h 896854"/>
                <a:gd name="connsiteX1008" fmla="*/ 580339 w 962634"/>
                <a:gd name="connsiteY1008" fmla="*/ 893293 h 896854"/>
                <a:gd name="connsiteX1009" fmla="*/ 580406 w 962634"/>
                <a:gd name="connsiteY1009" fmla="*/ 896836 h 896854"/>
                <a:gd name="connsiteX1010" fmla="*/ 523789 w 962634"/>
                <a:gd name="connsiteY1010" fmla="*/ 896836 h 896854"/>
                <a:gd name="connsiteX1011" fmla="*/ 495471 w 962634"/>
                <a:gd name="connsiteY1011" fmla="*/ 896836 h 896854"/>
                <a:gd name="connsiteX1012" fmla="*/ 495471 w 962634"/>
                <a:gd name="connsiteY1012" fmla="*/ 893293 h 896854"/>
                <a:gd name="connsiteX1013" fmla="*/ 523789 w 962634"/>
                <a:gd name="connsiteY1013" fmla="*/ 893293 h 896854"/>
                <a:gd name="connsiteX1014" fmla="*/ 523789 w 962634"/>
                <a:gd name="connsiteY1014" fmla="*/ 896836 h 896854"/>
                <a:gd name="connsiteX1015" fmla="*/ 467173 w 962634"/>
                <a:gd name="connsiteY1015" fmla="*/ 896836 h 896854"/>
                <a:gd name="connsiteX1016" fmla="*/ 438855 w 962634"/>
                <a:gd name="connsiteY1016" fmla="*/ 896836 h 896854"/>
                <a:gd name="connsiteX1017" fmla="*/ 438855 w 962634"/>
                <a:gd name="connsiteY1017" fmla="*/ 893293 h 896854"/>
                <a:gd name="connsiteX1018" fmla="*/ 467173 w 962634"/>
                <a:gd name="connsiteY1018" fmla="*/ 893293 h 896854"/>
                <a:gd name="connsiteX1019" fmla="*/ 467173 w 962634"/>
                <a:gd name="connsiteY1019" fmla="*/ 896836 h 896854"/>
                <a:gd name="connsiteX1020" fmla="*/ 410556 w 962634"/>
                <a:gd name="connsiteY1020" fmla="*/ 896836 h 896854"/>
                <a:gd name="connsiteX1021" fmla="*/ 382191 w 962634"/>
                <a:gd name="connsiteY1021" fmla="*/ 896836 h 896854"/>
                <a:gd name="connsiteX1022" fmla="*/ 382191 w 962634"/>
                <a:gd name="connsiteY1022" fmla="*/ 893293 h 896854"/>
                <a:gd name="connsiteX1023" fmla="*/ 410508 w 962634"/>
                <a:gd name="connsiteY1023" fmla="*/ 893293 h 896854"/>
                <a:gd name="connsiteX1024" fmla="*/ 410556 w 962634"/>
                <a:gd name="connsiteY1024" fmla="*/ 896836 h 896854"/>
                <a:gd name="connsiteX1025" fmla="*/ 353920 w 962634"/>
                <a:gd name="connsiteY1025" fmla="*/ 896836 h 896854"/>
                <a:gd name="connsiteX1026" fmla="*/ 325622 w 962634"/>
                <a:gd name="connsiteY1026" fmla="*/ 896836 h 896854"/>
                <a:gd name="connsiteX1027" fmla="*/ 325622 w 962634"/>
                <a:gd name="connsiteY1027" fmla="*/ 893293 h 896854"/>
                <a:gd name="connsiteX1028" fmla="*/ 353920 w 962634"/>
                <a:gd name="connsiteY1028" fmla="*/ 893293 h 896854"/>
                <a:gd name="connsiteX1029" fmla="*/ 353920 w 962634"/>
                <a:gd name="connsiteY1029" fmla="*/ 896836 h 896854"/>
                <a:gd name="connsiteX1030" fmla="*/ 297304 w 962634"/>
                <a:gd name="connsiteY1030" fmla="*/ 896836 h 896854"/>
                <a:gd name="connsiteX1031" fmla="*/ 269005 w 962634"/>
                <a:gd name="connsiteY1031" fmla="*/ 896836 h 896854"/>
                <a:gd name="connsiteX1032" fmla="*/ 269005 w 962634"/>
                <a:gd name="connsiteY1032" fmla="*/ 893293 h 896854"/>
                <a:gd name="connsiteX1033" fmla="*/ 297304 w 962634"/>
                <a:gd name="connsiteY1033" fmla="*/ 893293 h 896854"/>
                <a:gd name="connsiteX1034" fmla="*/ 297304 w 962634"/>
                <a:gd name="connsiteY1034" fmla="*/ 896836 h 896854"/>
                <a:gd name="connsiteX1035" fmla="*/ 240687 w 962634"/>
                <a:gd name="connsiteY1035" fmla="*/ 896836 h 896854"/>
                <a:gd name="connsiteX1036" fmla="*/ 212388 w 962634"/>
                <a:gd name="connsiteY1036" fmla="*/ 896836 h 896854"/>
                <a:gd name="connsiteX1037" fmla="*/ 212388 w 962634"/>
                <a:gd name="connsiteY1037" fmla="*/ 893293 h 896854"/>
                <a:gd name="connsiteX1038" fmla="*/ 240687 w 962634"/>
                <a:gd name="connsiteY1038" fmla="*/ 893293 h 896854"/>
                <a:gd name="connsiteX1039" fmla="*/ 240687 w 962634"/>
                <a:gd name="connsiteY1039" fmla="*/ 896836 h 896854"/>
                <a:gd name="connsiteX1040" fmla="*/ 184071 w 962634"/>
                <a:gd name="connsiteY1040" fmla="*/ 896836 h 896854"/>
                <a:gd name="connsiteX1041" fmla="*/ 155753 w 962634"/>
                <a:gd name="connsiteY1041" fmla="*/ 896836 h 896854"/>
                <a:gd name="connsiteX1042" fmla="*/ 155753 w 962634"/>
                <a:gd name="connsiteY1042" fmla="*/ 893293 h 896854"/>
                <a:gd name="connsiteX1043" fmla="*/ 184051 w 962634"/>
                <a:gd name="connsiteY1043" fmla="*/ 893293 h 896854"/>
                <a:gd name="connsiteX1044" fmla="*/ 184071 w 962634"/>
                <a:gd name="connsiteY1044" fmla="*/ 896836 h 896854"/>
                <a:gd name="connsiteX1045" fmla="*/ 127454 w 962634"/>
                <a:gd name="connsiteY1045" fmla="*/ 896836 h 896854"/>
                <a:gd name="connsiteX1046" fmla="*/ 99136 w 962634"/>
                <a:gd name="connsiteY1046" fmla="*/ 896836 h 896854"/>
                <a:gd name="connsiteX1047" fmla="*/ 99136 w 962634"/>
                <a:gd name="connsiteY1047" fmla="*/ 893293 h 896854"/>
                <a:gd name="connsiteX1048" fmla="*/ 127454 w 962634"/>
                <a:gd name="connsiteY1048" fmla="*/ 893293 h 896854"/>
                <a:gd name="connsiteX1049" fmla="*/ 127454 w 962634"/>
                <a:gd name="connsiteY1049" fmla="*/ 896836 h 896854"/>
                <a:gd name="connsiteX1050" fmla="*/ 70837 w 962634"/>
                <a:gd name="connsiteY1050" fmla="*/ 896836 h 896854"/>
                <a:gd name="connsiteX1051" fmla="*/ 42520 w 962634"/>
                <a:gd name="connsiteY1051" fmla="*/ 896836 h 896854"/>
                <a:gd name="connsiteX1052" fmla="*/ 42520 w 962634"/>
                <a:gd name="connsiteY1052" fmla="*/ 893293 h 896854"/>
                <a:gd name="connsiteX1053" fmla="*/ 70837 w 962634"/>
                <a:gd name="connsiteY1053" fmla="*/ 893293 h 896854"/>
                <a:gd name="connsiteX1054" fmla="*/ 70837 w 962634"/>
                <a:gd name="connsiteY1054" fmla="*/ 896836 h 896854"/>
                <a:gd name="connsiteX1055" fmla="*/ 962635 w 962634"/>
                <a:gd name="connsiteY1055" fmla="*/ 893293 h 896854"/>
                <a:gd name="connsiteX1056" fmla="*/ 948433 w 962634"/>
                <a:gd name="connsiteY1056" fmla="*/ 893293 h 896854"/>
                <a:gd name="connsiteX1057" fmla="*/ 948433 w 962634"/>
                <a:gd name="connsiteY1057" fmla="*/ 896855 h 896854"/>
                <a:gd name="connsiteX1058" fmla="*/ 962635 w 962634"/>
                <a:gd name="connsiteY1058" fmla="*/ 896855 h 896854"/>
                <a:gd name="connsiteX1059" fmla="*/ 962635 w 962634"/>
                <a:gd name="connsiteY1059" fmla="*/ 893293 h 89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Lst>
              <a:rect l="l" t="t" r="r" b="b"/>
              <a:pathLst>
                <a:path w="962634" h="896854">
                  <a:moveTo>
                    <a:pt x="98936" y="0"/>
                  </a:moveTo>
                  <a:lnTo>
                    <a:pt x="84706" y="0"/>
                  </a:lnTo>
                  <a:lnTo>
                    <a:pt x="84706" y="3562"/>
                  </a:lnTo>
                  <a:lnTo>
                    <a:pt x="98936" y="3562"/>
                  </a:lnTo>
                  <a:lnTo>
                    <a:pt x="98936" y="0"/>
                  </a:lnTo>
                  <a:close/>
                  <a:moveTo>
                    <a:pt x="919134" y="3562"/>
                  </a:moveTo>
                  <a:lnTo>
                    <a:pt x="889797" y="3562"/>
                  </a:lnTo>
                  <a:lnTo>
                    <a:pt x="889797" y="0"/>
                  </a:lnTo>
                  <a:lnTo>
                    <a:pt x="919096" y="0"/>
                  </a:lnTo>
                  <a:lnTo>
                    <a:pt x="919134" y="3562"/>
                  </a:lnTo>
                  <a:close/>
                  <a:moveTo>
                    <a:pt x="860536" y="3562"/>
                  </a:moveTo>
                  <a:lnTo>
                    <a:pt x="831266" y="3562"/>
                  </a:lnTo>
                  <a:lnTo>
                    <a:pt x="831266" y="0"/>
                  </a:lnTo>
                  <a:lnTo>
                    <a:pt x="860536" y="0"/>
                  </a:lnTo>
                  <a:lnTo>
                    <a:pt x="860536" y="3562"/>
                  </a:lnTo>
                  <a:close/>
                  <a:moveTo>
                    <a:pt x="801967" y="3562"/>
                  </a:moveTo>
                  <a:lnTo>
                    <a:pt x="772668" y="3562"/>
                  </a:lnTo>
                  <a:lnTo>
                    <a:pt x="772668" y="0"/>
                  </a:lnTo>
                  <a:lnTo>
                    <a:pt x="801967" y="0"/>
                  </a:lnTo>
                  <a:lnTo>
                    <a:pt x="801967" y="3562"/>
                  </a:lnTo>
                  <a:close/>
                  <a:moveTo>
                    <a:pt x="743369" y="3562"/>
                  </a:moveTo>
                  <a:lnTo>
                    <a:pt x="714089" y="3562"/>
                  </a:lnTo>
                  <a:lnTo>
                    <a:pt x="714089" y="0"/>
                  </a:lnTo>
                  <a:lnTo>
                    <a:pt x="743369" y="0"/>
                  </a:lnTo>
                  <a:lnTo>
                    <a:pt x="743369" y="3562"/>
                  </a:lnTo>
                  <a:close/>
                  <a:moveTo>
                    <a:pt x="684790" y="3562"/>
                  </a:moveTo>
                  <a:lnTo>
                    <a:pt x="655491" y="3562"/>
                  </a:lnTo>
                  <a:lnTo>
                    <a:pt x="655491" y="0"/>
                  </a:lnTo>
                  <a:lnTo>
                    <a:pt x="684790" y="0"/>
                  </a:lnTo>
                  <a:lnTo>
                    <a:pt x="684790" y="3562"/>
                  </a:lnTo>
                  <a:close/>
                  <a:moveTo>
                    <a:pt x="626193" y="3562"/>
                  </a:moveTo>
                  <a:lnTo>
                    <a:pt x="596903" y="3562"/>
                  </a:lnTo>
                  <a:lnTo>
                    <a:pt x="596903" y="0"/>
                  </a:lnTo>
                  <a:lnTo>
                    <a:pt x="626193" y="0"/>
                  </a:lnTo>
                  <a:lnTo>
                    <a:pt x="626193" y="3562"/>
                  </a:lnTo>
                  <a:close/>
                  <a:moveTo>
                    <a:pt x="567604" y="3562"/>
                  </a:moveTo>
                  <a:lnTo>
                    <a:pt x="538324" y="3562"/>
                  </a:lnTo>
                  <a:lnTo>
                    <a:pt x="538324" y="0"/>
                  </a:lnTo>
                  <a:lnTo>
                    <a:pt x="567604" y="0"/>
                  </a:lnTo>
                  <a:lnTo>
                    <a:pt x="567604" y="3562"/>
                  </a:lnTo>
                  <a:close/>
                  <a:moveTo>
                    <a:pt x="509026" y="3562"/>
                  </a:moveTo>
                  <a:lnTo>
                    <a:pt x="479727" y="3562"/>
                  </a:lnTo>
                  <a:lnTo>
                    <a:pt x="479727" y="0"/>
                  </a:lnTo>
                  <a:lnTo>
                    <a:pt x="509092" y="0"/>
                  </a:lnTo>
                  <a:lnTo>
                    <a:pt x="509026" y="3562"/>
                  </a:lnTo>
                  <a:close/>
                  <a:moveTo>
                    <a:pt x="450428" y="3562"/>
                  </a:moveTo>
                  <a:lnTo>
                    <a:pt x="421148" y="3562"/>
                  </a:lnTo>
                  <a:lnTo>
                    <a:pt x="421148" y="0"/>
                  </a:lnTo>
                  <a:lnTo>
                    <a:pt x="450428" y="0"/>
                  </a:lnTo>
                  <a:lnTo>
                    <a:pt x="450428" y="3562"/>
                  </a:lnTo>
                  <a:close/>
                  <a:moveTo>
                    <a:pt x="391849" y="3562"/>
                  </a:moveTo>
                  <a:lnTo>
                    <a:pt x="362560" y="3562"/>
                  </a:lnTo>
                  <a:lnTo>
                    <a:pt x="362560" y="0"/>
                  </a:lnTo>
                  <a:lnTo>
                    <a:pt x="391849" y="0"/>
                  </a:lnTo>
                  <a:lnTo>
                    <a:pt x="391849" y="3562"/>
                  </a:lnTo>
                  <a:close/>
                  <a:moveTo>
                    <a:pt x="333261" y="3562"/>
                  </a:moveTo>
                  <a:lnTo>
                    <a:pt x="303981" y="3562"/>
                  </a:lnTo>
                  <a:lnTo>
                    <a:pt x="303981" y="0"/>
                  </a:lnTo>
                  <a:lnTo>
                    <a:pt x="333213" y="0"/>
                  </a:lnTo>
                  <a:lnTo>
                    <a:pt x="333261" y="3562"/>
                  </a:lnTo>
                  <a:close/>
                  <a:moveTo>
                    <a:pt x="274682" y="3562"/>
                  </a:moveTo>
                  <a:lnTo>
                    <a:pt x="245383" y="3562"/>
                  </a:lnTo>
                  <a:lnTo>
                    <a:pt x="245383" y="0"/>
                  </a:lnTo>
                  <a:lnTo>
                    <a:pt x="274682" y="0"/>
                  </a:lnTo>
                  <a:lnTo>
                    <a:pt x="274682" y="3562"/>
                  </a:lnTo>
                  <a:close/>
                  <a:moveTo>
                    <a:pt x="216084" y="3562"/>
                  </a:moveTo>
                  <a:lnTo>
                    <a:pt x="186785" y="3562"/>
                  </a:lnTo>
                  <a:lnTo>
                    <a:pt x="186785" y="0"/>
                  </a:lnTo>
                  <a:lnTo>
                    <a:pt x="216084" y="0"/>
                  </a:lnTo>
                  <a:lnTo>
                    <a:pt x="216084" y="3562"/>
                  </a:lnTo>
                  <a:close/>
                  <a:moveTo>
                    <a:pt x="157505" y="3562"/>
                  </a:moveTo>
                  <a:lnTo>
                    <a:pt x="128206" y="3562"/>
                  </a:lnTo>
                  <a:lnTo>
                    <a:pt x="128206" y="0"/>
                  </a:lnTo>
                  <a:lnTo>
                    <a:pt x="157505" y="0"/>
                  </a:lnTo>
                  <a:lnTo>
                    <a:pt x="157505" y="3562"/>
                  </a:lnTo>
                  <a:close/>
                  <a:moveTo>
                    <a:pt x="962635" y="0"/>
                  </a:moveTo>
                  <a:lnTo>
                    <a:pt x="948433" y="0"/>
                  </a:lnTo>
                  <a:lnTo>
                    <a:pt x="948433" y="3562"/>
                  </a:lnTo>
                  <a:lnTo>
                    <a:pt x="962635" y="3562"/>
                  </a:lnTo>
                  <a:lnTo>
                    <a:pt x="962635" y="0"/>
                  </a:lnTo>
                  <a:close/>
                  <a:moveTo>
                    <a:pt x="14202" y="78438"/>
                  </a:moveTo>
                  <a:lnTo>
                    <a:pt x="0" y="78438"/>
                  </a:lnTo>
                  <a:lnTo>
                    <a:pt x="0" y="82001"/>
                  </a:lnTo>
                  <a:lnTo>
                    <a:pt x="14202" y="82001"/>
                  </a:lnTo>
                  <a:lnTo>
                    <a:pt x="14202" y="78438"/>
                  </a:lnTo>
                  <a:close/>
                  <a:moveTo>
                    <a:pt x="920115" y="81972"/>
                  </a:moveTo>
                  <a:lnTo>
                    <a:pt x="891826" y="81972"/>
                  </a:lnTo>
                  <a:lnTo>
                    <a:pt x="891826" y="78438"/>
                  </a:lnTo>
                  <a:lnTo>
                    <a:pt x="920115" y="78438"/>
                  </a:lnTo>
                  <a:lnTo>
                    <a:pt x="920115" y="81972"/>
                  </a:lnTo>
                  <a:close/>
                  <a:moveTo>
                    <a:pt x="863498" y="81972"/>
                  </a:moveTo>
                  <a:lnTo>
                    <a:pt x="835181" y="81972"/>
                  </a:lnTo>
                  <a:lnTo>
                    <a:pt x="835181" y="78438"/>
                  </a:lnTo>
                  <a:lnTo>
                    <a:pt x="863498" y="78438"/>
                  </a:lnTo>
                  <a:lnTo>
                    <a:pt x="863498" y="81972"/>
                  </a:lnTo>
                  <a:close/>
                  <a:moveTo>
                    <a:pt x="806891" y="81972"/>
                  </a:moveTo>
                  <a:lnTo>
                    <a:pt x="778478" y="81972"/>
                  </a:lnTo>
                  <a:lnTo>
                    <a:pt x="778478" y="78438"/>
                  </a:lnTo>
                  <a:lnTo>
                    <a:pt x="806796" y="78438"/>
                  </a:lnTo>
                  <a:lnTo>
                    <a:pt x="806891" y="81972"/>
                  </a:lnTo>
                  <a:close/>
                  <a:moveTo>
                    <a:pt x="750275" y="81972"/>
                  </a:moveTo>
                  <a:lnTo>
                    <a:pt x="721957" y="81972"/>
                  </a:lnTo>
                  <a:lnTo>
                    <a:pt x="721957" y="78438"/>
                  </a:lnTo>
                  <a:lnTo>
                    <a:pt x="750275" y="78438"/>
                  </a:lnTo>
                  <a:lnTo>
                    <a:pt x="750275" y="81972"/>
                  </a:lnTo>
                  <a:close/>
                  <a:moveTo>
                    <a:pt x="693630" y="81972"/>
                  </a:moveTo>
                  <a:lnTo>
                    <a:pt x="665340" y="81972"/>
                  </a:lnTo>
                  <a:lnTo>
                    <a:pt x="665340" y="78438"/>
                  </a:lnTo>
                  <a:lnTo>
                    <a:pt x="693630" y="78438"/>
                  </a:lnTo>
                  <a:lnTo>
                    <a:pt x="693630" y="81972"/>
                  </a:lnTo>
                  <a:close/>
                  <a:moveTo>
                    <a:pt x="637022" y="81972"/>
                  </a:moveTo>
                  <a:lnTo>
                    <a:pt x="608724" y="81972"/>
                  </a:lnTo>
                  <a:lnTo>
                    <a:pt x="608724" y="78438"/>
                  </a:lnTo>
                  <a:lnTo>
                    <a:pt x="637022" y="78438"/>
                  </a:lnTo>
                  <a:lnTo>
                    <a:pt x="637022" y="81972"/>
                  </a:lnTo>
                  <a:close/>
                  <a:moveTo>
                    <a:pt x="580406" y="81972"/>
                  </a:moveTo>
                  <a:lnTo>
                    <a:pt x="552088" y="81972"/>
                  </a:lnTo>
                  <a:lnTo>
                    <a:pt x="552088" y="78438"/>
                  </a:lnTo>
                  <a:lnTo>
                    <a:pt x="580339" y="78438"/>
                  </a:lnTo>
                  <a:lnTo>
                    <a:pt x="580406" y="81972"/>
                  </a:lnTo>
                  <a:close/>
                  <a:moveTo>
                    <a:pt x="523789" y="81972"/>
                  </a:moveTo>
                  <a:lnTo>
                    <a:pt x="495471" y="81972"/>
                  </a:lnTo>
                  <a:lnTo>
                    <a:pt x="495471" y="78438"/>
                  </a:lnTo>
                  <a:lnTo>
                    <a:pt x="523789" y="78438"/>
                  </a:lnTo>
                  <a:lnTo>
                    <a:pt x="523789" y="81972"/>
                  </a:lnTo>
                  <a:close/>
                  <a:moveTo>
                    <a:pt x="467173" y="81972"/>
                  </a:moveTo>
                  <a:lnTo>
                    <a:pt x="438855" y="81972"/>
                  </a:lnTo>
                  <a:lnTo>
                    <a:pt x="438855" y="78438"/>
                  </a:lnTo>
                  <a:lnTo>
                    <a:pt x="467173" y="78438"/>
                  </a:lnTo>
                  <a:lnTo>
                    <a:pt x="467173" y="81972"/>
                  </a:lnTo>
                  <a:close/>
                  <a:moveTo>
                    <a:pt x="410556" y="81972"/>
                  </a:moveTo>
                  <a:lnTo>
                    <a:pt x="382191" y="81972"/>
                  </a:lnTo>
                  <a:lnTo>
                    <a:pt x="382191" y="78438"/>
                  </a:lnTo>
                  <a:lnTo>
                    <a:pt x="410508" y="78438"/>
                  </a:lnTo>
                  <a:lnTo>
                    <a:pt x="410556" y="81972"/>
                  </a:lnTo>
                  <a:close/>
                  <a:moveTo>
                    <a:pt x="353920" y="81972"/>
                  </a:moveTo>
                  <a:lnTo>
                    <a:pt x="325622" y="81972"/>
                  </a:lnTo>
                  <a:lnTo>
                    <a:pt x="325622" y="78438"/>
                  </a:lnTo>
                  <a:lnTo>
                    <a:pt x="353920" y="78438"/>
                  </a:lnTo>
                  <a:lnTo>
                    <a:pt x="353920" y="81972"/>
                  </a:lnTo>
                  <a:close/>
                  <a:moveTo>
                    <a:pt x="297304" y="81972"/>
                  </a:moveTo>
                  <a:lnTo>
                    <a:pt x="269005" y="81972"/>
                  </a:lnTo>
                  <a:lnTo>
                    <a:pt x="269005" y="78438"/>
                  </a:lnTo>
                  <a:lnTo>
                    <a:pt x="297304" y="78438"/>
                  </a:lnTo>
                  <a:lnTo>
                    <a:pt x="297304" y="81972"/>
                  </a:lnTo>
                  <a:close/>
                  <a:moveTo>
                    <a:pt x="240687" y="81972"/>
                  </a:moveTo>
                  <a:lnTo>
                    <a:pt x="212388" y="81972"/>
                  </a:lnTo>
                  <a:lnTo>
                    <a:pt x="212388" y="78438"/>
                  </a:lnTo>
                  <a:lnTo>
                    <a:pt x="240687" y="78438"/>
                  </a:lnTo>
                  <a:lnTo>
                    <a:pt x="240687" y="81972"/>
                  </a:lnTo>
                  <a:close/>
                  <a:moveTo>
                    <a:pt x="184071" y="81972"/>
                  </a:moveTo>
                  <a:lnTo>
                    <a:pt x="155753" y="81972"/>
                  </a:lnTo>
                  <a:lnTo>
                    <a:pt x="155753" y="78438"/>
                  </a:lnTo>
                  <a:lnTo>
                    <a:pt x="184051" y="78438"/>
                  </a:lnTo>
                  <a:lnTo>
                    <a:pt x="184071" y="81972"/>
                  </a:lnTo>
                  <a:close/>
                  <a:moveTo>
                    <a:pt x="127454" y="81972"/>
                  </a:moveTo>
                  <a:lnTo>
                    <a:pt x="99136" y="81972"/>
                  </a:lnTo>
                  <a:lnTo>
                    <a:pt x="99136" y="78438"/>
                  </a:lnTo>
                  <a:lnTo>
                    <a:pt x="127454" y="78438"/>
                  </a:lnTo>
                  <a:lnTo>
                    <a:pt x="127454" y="81972"/>
                  </a:lnTo>
                  <a:close/>
                  <a:moveTo>
                    <a:pt x="70837" y="81972"/>
                  </a:moveTo>
                  <a:lnTo>
                    <a:pt x="42520" y="81972"/>
                  </a:lnTo>
                  <a:lnTo>
                    <a:pt x="42520" y="78438"/>
                  </a:lnTo>
                  <a:lnTo>
                    <a:pt x="70837" y="78438"/>
                  </a:lnTo>
                  <a:lnTo>
                    <a:pt x="70837" y="81972"/>
                  </a:lnTo>
                  <a:close/>
                  <a:moveTo>
                    <a:pt x="962635" y="78438"/>
                  </a:moveTo>
                  <a:lnTo>
                    <a:pt x="948433" y="78438"/>
                  </a:lnTo>
                  <a:lnTo>
                    <a:pt x="948433" y="82001"/>
                  </a:lnTo>
                  <a:lnTo>
                    <a:pt x="962635" y="82001"/>
                  </a:lnTo>
                  <a:lnTo>
                    <a:pt x="962635" y="78438"/>
                  </a:lnTo>
                  <a:close/>
                  <a:moveTo>
                    <a:pt x="14202" y="161496"/>
                  </a:moveTo>
                  <a:lnTo>
                    <a:pt x="0" y="161496"/>
                  </a:lnTo>
                  <a:lnTo>
                    <a:pt x="0" y="165059"/>
                  </a:lnTo>
                  <a:lnTo>
                    <a:pt x="14202" y="165059"/>
                  </a:lnTo>
                  <a:lnTo>
                    <a:pt x="14202" y="161496"/>
                  </a:lnTo>
                  <a:close/>
                  <a:moveTo>
                    <a:pt x="920115" y="165040"/>
                  </a:moveTo>
                  <a:lnTo>
                    <a:pt x="891826" y="165040"/>
                  </a:lnTo>
                  <a:lnTo>
                    <a:pt x="891826" y="161496"/>
                  </a:lnTo>
                  <a:lnTo>
                    <a:pt x="920115" y="161496"/>
                  </a:lnTo>
                  <a:lnTo>
                    <a:pt x="920115" y="165040"/>
                  </a:lnTo>
                  <a:close/>
                  <a:moveTo>
                    <a:pt x="863498" y="165040"/>
                  </a:moveTo>
                  <a:lnTo>
                    <a:pt x="835181" y="165040"/>
                  </a:lnTo>
                  <a:lnTo>
                    <a:pt x="835181" y="161496"/>
                  </a:lnTo>
                  <a:lnTo>
                    <a:pt x="863498" y="161496"/>
                  </a:lnTo>
                  <a:lnTo>
                    <a:pt x="863498" y="165040"/>
                  </a:lnTo>
                  <a:close/>
                  <a:moveTo>
                    <a:pt x="806891" y="165040"/>
                  </a:moveTo>
                  <a:lnTo>
                    <a:pt x="778478" y="165040"/>
                  </a:lnTo>
                  <a:lnTo>
                    <a:pt x="778478" y="161496"/>
                  </a:lnTo>
                  <a:lnTo>
                    <a:pt x="806796" y="161496"/>
                  </a:lnTo>
                  <a:lnTo>
                    <a:pt x="806891" y="165040"/>
                  </a:lnTo>
                  <a:close/>
                  <a:moveTo>
                    <a:pt x="750275" y="165040"/>
                  </a:moveTo>
                  <a:lnTo>
                    <a:pt x="721957" y="165040"/>
                  </a:lnTo>
                  <a:lnTo>
                    <a:pt x="721957" y="161496"/>
                  </a:lnTo>
                  <a:lnTo>
                    <a:pt x="750275" y="161496"/>
                  </a:lnTo>
                  <a:lnTo>
                    <a:pt x="750275" y="165040"/>
                  </a:lnTo>
                  <a:close/>
                  <a:moveTo>
                    <a:pt x="693630" y="165040"/>
                  </a:moveTo>
                  <a:lnTo>
                    <a:pt x="665340" y="165040"/>
                  </a:lnTo>
                  <a:lnTo>
                    <a:pt x="665340" y="161496"/>
                  </a:lnTo>
                  <a:lnTo>
                    <a:pt x="693630" y="161496"/>
                  </a:lnTo>
                  <a:lnTo>
                    <a:pt x="693630" y="165040"/>
                  </a:lnTo>
                  <a:close/>
                  <a:moveTo>
                    <a:pt x="637022" y="165040"/>
                  </a:moveTo>
                  <a:lnTo>
                    <a:pt x="608724" y="165040"/>
                  </a:lnTo>
                  <a:lnTo>
                    <a:pt x="608724" y="161496"/>
                  </a:lnTo>
                  <a:lnTo>
                    <a:pt x="637022" y="161496"/>
                  </a:lnTo>
                  <a:lnTo>
                    <a:pt x="637022" y="165040"/>
                  </a:lnTo>
                  <a:close/>
                  <a:moveTo>
                    <a:pt x="580406" y="165040"/>
                  </a:moveTo>
                  <a:lnTo>
                    <a:pt x="552088" y="165040"/>
                  </a:lnTo>
                  <a:lnTo>
                    <a:pt x="552088" y="161496"/>
                  </a:lnTo>
                  <a:lnTo>
                    <a:pt x="580339" y="161496"/>
                  </a:lnTo>
                  <a:lnTo>
                    <a:pt x="580406" y="165040"/>
                  </a:lnTo>
                  <a:close/>
                  <a:moveTo>
                    <a:pt x="523789" y="165040"/>
                  </a:moveTo>
                  <a:lnTo>
                    <a:pt x="495471" y="165040"/>
                  </a:lnTo>
                  <a:lnTo>
                    <a:pt x="495471" y="161496"/>
                  </a:lnTo>
                  <a:lnTo>
                    <a:pt x="523789" y="161496"/>
                  </a:lnTo>
                  <a:lnTo>
                    <a:pt x="523789" y="165040"/>
                  </a:lnTo>
                  <a:close/>
                  <a:moveTo>
                    <a:pt x="467173" y="165040"/>
                  </a:moveTo>
                  <a:lnTo>
                    <a:pt x="438855" y="165040"/>
                  </a:lnTo>
                  <a:lnTo>
                    <a:pt x="438855" y="161496"/>
                  </a:lnTo>
                  <a:lnTo>
                    <a:pt x="467173" y="161496"/>
                  </a:lnTo>
                  <a:lnTo>
                    <a:pt x="467173" y="165040"/>
                  </a:lnTo>
                  <a:close/>
                  <a:moveTo>
                    <a:pt x="410556" y="165040"/>
                  </a:moveTo>
                  <a:lnTo>
                    <a:pt x="382191" y="165040"/>
                  </a:lnTo>
                  <a:lnTo>
                    <a:pt x="382191" y="161496"/>
                  </a:lnTo>
                  <a:lnTo>
                    <a:pt x="410508" y="161496"/>
                  </a:lnTo>
                  <a:lnTo>
                    <a:pt x="410556" y="165040"/>
                  </a:lnTo>
                  <a:close/>
                  <a:moveTo>
                    <a:pt x="353920" y="165040"/>
                  </a:moveTo>
                  <a:lnTo>
                    <a:pt x="325622" y="165040"/>
                  </a:lnTo>
                  <a:lnTo>
                    <a:pt x="325622" y="161496"/>
                  </a:lnTo>
                  <a:lnTo>
                    <a:pt x="353920" y="161496"/>
                  </a:lnTo>
                  <a:lnTo>
                    <a:pt x="353920" y="165040"/>
                  </a:lnTo>
                  <a:close/>
                  <a:moveTo>
                    <a:pt x="297304" y="165040"/>
                  </a:moveTo>
                  <a:lnTo>
                    <a:pt x="269005" y="165040"/>
                  </a:lnTo>
                  <a:lnTo>
                    <a:pt x="269005" y="161496"/>
                  </a:lnTo>
                  <a:lnTo>
                    <a:pt x="297304" y="161496"/>
                  </a:lnTo>
                  <a:lnTo>
                    <a:pt x="297304" y="165040"/>
                  </a:lnTo>
                  <a:close/>
                  <a:moveTo>
                    <a:pt x="240687" y="165040"/>
                  </a:moveTo>
                  <a:lnTo>
                    <a:pt x="212388" y="165040"/>
                  </a:lnTo>
                  <a:lnTo>
                    <a:pt x="212388" y="161496"/>
                  </a:lnTo>
                  <a:lnTo>
                    <a:pt x="240687" y="161496"/>
                  </a:lnTo>
                  <a:lnTo>
                    <a:pt x="240687" y="165040"/>
                  </a:lnTo>
                  <a:close/>
                  <a:moveTo>
                    <a:pt x="184071" y="165040"/>
                  </a:moveTo>
                  <a:lnTo>
                    <a:pt x="155753" y="165040"/>
                  </a:lnTo>
                  <a:lnTo>
                    <a:pt x="155753" y="161496"/>
                  </a:lnTo>
                  <a:lnTo>
                    <a:pt x="184051" y="161496"/>
                  </a:lnTo>
                  <a:lnTo>
                    <a:pt x="184071" y="165040"/>
                  </a:lnTo>
                  <a:close/>
                  <a:moveTo>
                    <a:pt x="127454" y="165040"/>
                  </a:moveTo>
                  <a:lnTo>
                    <a:pt x="99136" y="165040"/>
                  </a:lnTo>
                  <a:lnTo>
                    <a:pt x="99136" y="161496"/>
                  </a:lnTo>
                  <a:lnTo>
                    <a:pt x="127454" y="161496"/>
                  </a:lnTo>
                  <a:lnTo>
                    <a:pt x="127454" y="165040"/>
                  </a:lnTo>
                  <a:close/>
                  <a:moveTo>
                    <a:pt x="70837" y="165040"/>
                  </a:moveTo>
                  <a:lnTo>
                    <a:pt x="42520" y="165040"/>
                  </a:lnTo>
                  <a:lnTo>
                    <a:pt x="42520" y="161496"/>
                  </a:lnTo>
                  <a:lnTo>
                    <a:pt x="70837" y="161496"/>
                  </a:lnTo>
                  <a:lnTo>
                    <a:pt x="70837" y="165040"/>
                  </a:lnTo>
                  <a:close/>
                  <a:moveTo>
                    <a:pt x="962635" y="161496"/>
                  </a:moveTo>
                  <a:lnTo>
                    <a:pt x="948433" y="161496"/>
                  </a:lnTo>
                  <a:lnTo>
                    <a:pt x="948433" y="165059"/>
                  </a:lnTo>
                  <a:lnTo>
                    <a:pt x="962635" y="165059"/>
                  </a:lnTo>
                  <a:lnTo>
                    <a:pt x="962635" y="161496"/>
                  </a:lnTo>
                  <a:close/>
                  <a:moveTo>
                    <a:pt x="14202" y="244564"/>
                  </a:moveTo>
                  <a:lnTo>
                    <a:pt x="0" y="244564"/>
                  </a:lnTo>
                  <a:lnTo>
                    <a:pt x="0" y="248126"/>
                  </a:lnTo>
                  <a:lnTo>
                    <a:pt x="14202" y="248126"/>
                  </a:lnTo>
                  <a:lnTo>
                    <a:pt x="14202" y="244564"/>
                  </a:lnTo>
                  <a:close/>
                  <a:moveTo>
                    <a:pt x="920115" y="248107"/>
                  </a:moveTo>
                  <a:lnTo>
                    <a:pt x="891826" y="248107"/>
                  </a:lnTo>
                  <a:lnTo>
                    <a:pt x="891826" y="244564"/>
                  </a:lnTo>
                  <a:lnTo>
                    <a:pt x="920115" y="244564"/>
                  </a:lnTo>
                  <a:lnTo>
                    <a:pt x="920115" y="248107"/>
                  </a:lnTo>
                  <a:close/>
                  <a:moveTo>
                    <a:pt x="863498" y="248107"/>
                  </a:moveTo>
                  <a:lnTo>
                    <a:pt x="835181" y="248107"/>
                  </a:lnTo>
                  <a:lnTo>
                    <a:pt x="835181" y="244564"/>
                  </a:lnTo>
                  <a:lnTo>
                    <a:pt x="863498" y="244564"/>
                  </a:lnTo>
                  <a:lnTo>
                    <a:pt x="863498" y="248107"/>
                  </a:lnTo>
                  <a:close/>
                  <a:moveTo>
                    <a:pt x="806891" y="248107"/>
                  </a:moveTo>
                  <a:lnTo>
                    <a:pt x="778478" y="248107"/>
                  </a:lnTo>
                  <a:lnTo>
                    <a:pt x="778478" y="244564"/>
                  </a:lnTo>
                  <a:lnTo>
                    <a:pt x="806796" y="244564"/>
                  </a:lnTo>
                  <a:lnTo>
                    <a:pt x="806891" y="248107"/>
                  </a:lnTo>
                  <a:close/>
                  <a:moveTo>
                    <a:pt x="750275" y="248107"/>
                  </a:moveTo>
                  <a:lnTo>
                    <a:pt x="721957" y="248107"/>
                  </a:lnTo>
                  <a:lnTo>
                    <a:pt x="721957" y="244564"/>
                  </a:lnTo>
                  <a:lnTo>
                    <a:pt x="750275" y="244564"/>
                  </a:lnTo>
                  <a:lnTo>
                    <a:pt x="750275" y="248107"/>
                  </a:lnTo>
                  <a:close/>
                  <a:moveTo>
                    <a:pt x="693630" y="248107"/>
                  </a:moveTo>
                  <a:lnTo>
                    <a:pt x="665340" y="248107"/>
                  </a:lnTo>
                  <a:lnTo>
                    <a:pt x="665340" y="244564"/>
                  </a:lnTo>
                  <a:lnTo>
                    <a:pt x="693630" y="244564"/>
                  </a:lnTo>
                  <a:lnTo>
                    <a:pt x="693630" y="248107"/>
                  </a:lnTo>
                  <a:close/>
                  <a:moveTo>
                    <a:pt x="637022" y="248107"/>
                  </a:moveTo>
                  <a:lnTo>
                    <a:pt x="608724" y="248107"/>
                  </a:lnTo>
                  <a:lnTo>
                    <a:pt x="608724" y="244564"/>
                  </a:lnTo>
                  <a:lnTo>
                    <a:pt x="637022" y="244564"/>
                  </a:lnTo>
                  <a:lnTo>
                    <a:pt x="637022" y="248107"/>
                  </a:lnTo>
                  <a:close/>
                  <a:moveTo>
                    <a:pt x="580406" y="248107"/>
                  </a:moveTo>
                  <a:lnTo>
                    <a:pt x="552088" y="248107"/>
                  </a:lnTo>
                  <a:lnTo>
                    <a:pt x="552088" y="244564"/>
                  </a:lnTo>
                  <a:lnTo>
                    <a:pt x="580339" y="244564"/>
                  </a:lnTo>
                  <a:lnTo>
                    <a:pt x="580406" y="248107"/>
                  </a:lnTo>
                  <a:close/>
                  <a:moveTo>
                    <a:pt x="523789" y="248107"/>
                  </a:moveTo>
                  <a:lnTo>
                    <a:pt x="495471" y="248107"/>
                  </a:lnTo>
                  <a:lnTo>
                    <a:pt x="495471" y="244564"/>
                  </a:lnTo>
                  <a:lnTo>
                    <a:pt x="523789" y="244564"/>
                  </a:lnTo>
                  <a:lnTo>
                    <a:pt x="523789" y="248107"/>
                  </a:lnTo>
                  <a:close/>
                  <a:moveTo>
                    <a:pt x="467173" y="248107"/>
                  </a:moveTo>
                  <a:lnTo>
                    <a:pt x="438855" y="248107"/>
                  </a:lnTo>
                  <a:lnTo>
                    <a:pt x="438855" y="244564"/>
                  </a:lnTo>
                  <a:lnTo>
                    <a:pt x="467173" y="244564"/>
                  </a:lnTo>
                  <a:lnTo>
                    <a:pt x="467173" y="248107"/>
                  </a:lnTo>
                  <a:close/>
                  <a:moveTo>
                    <a:pt x="410556" y="248107"/>
                  </a:moveTo>
                  <a:lnTo>
                    <a:pt x="382191" y="248107"/>
                  </a:lnTo>
                  <a:lnTo>
                    <a:pt x="382191" y="244564"/>
                  </a:lnTo>
                  <a:lnTo>
                    <a:pt x="410508" y="244564"/>
                  </a:lnTo>
                  <a:lnTo>
                    <a:pt x="410556" y="248107"/>
                  </a:lnTo>
                  <a:close/>
                  <a:moveTo>
                    <a:pt x="353920" y="248107"/>
                  </a:moveTo>
                  <a:lnTo>
                    <a:pt x="325622" y="248107"/>
                  </a:lnTo>
                  <a:lnTo>
                    <a:pt x="325622" y="244564"/>
                  </a:lnTo>
                  <a:lnTo>
                    <a:pt x="353920" y="244564"/>
                  </a:lnTo>
                  <a:lnTo>
                    <a:pt x="353920" y="248107"/>
                  </a:lnTo>
                  <a:close/>
                  <a:moveTo>
                    <a:pt x="297304" y="248107"/>
                  </a:moveTo>
                  <a:lnTo>
                    <a:pt x="269005" y="248107"/>
                  </a:lnTo>
                  <a:lnTo>
                    <a:pt x="269005" y="244564"/>
                  </a:lnTo>
                  <a:lnTo>
                    <a:pt x="297304" y="244564"/>
                  </a:lnTo>
                  <a:lnTo>
                    <a:pt x="297304" y="248107"/>
                  </a:lnTo>
                  <a:close/>
                  <a:moveTo>
                    <a:pt x="240687" y="248107"/>
                  </a:moveTo>
                  <a:lnTo>
                    <a:pt x="212388" y="248107"/>
                  </a:lnTo>
                  <a:lnTo>
                    <a:pt x="212388" y="244564"/>
                  </a:lnTo>
                  <a:lnTo>
                    <a:pt x="240687" y="244564"/>
                  </a:lnTo>
                  <a:lnTo>
                    <a:pt x="240687" y="248107"/>
                  </a:lnTo>
                  <a:close/>
                  <a:moveTo>
                    <a:pt x="184071" y="248107"/>
                  </a:moveTo>
                  <a:lnTo>
                    <a:pt x="155753" y="248107"/>
                  </a:lnTo>
                  <a:lnTo>
                    <a:pt x="155753" y="244564"/>
                  </a:lnTo>
                  <a:lnTo>
                    <a:pt x="184051" y="244564"/>
                  </a:lnTo>
                  <a:lnTo>
                    <a:pt x="184071" y="248107"/>
                  </a:lnTo>
                  <a:close/>
                  <a:moveTo>
                    <a:pt x="127454" y="248107"/>
                  </a:moveTo>
                  <a:lnTo>
                    <a:pt x="99136" y="248107"/>
                  </a:lnTo>
                  <a:lnTo>
                    <a:pt x="99136" y="244564"/>
                  </a:lnTo>
                  <a:lnTo>
                    <a:pt x="127454" y="244564"/>
                  </a:lnTo>
                  <a:lnTo>
                    <a:pt x="127454" y="248107"/>
                  </a:lnTo>
                  <a:close/>
                  <a:moveTo>
                    <a:pt x="70837" y="248107"/>
                  </a:moveTo>
                  <a:lnTo>
                    <a:pt x="42520" y="248107"/>
                  </a:lnTo>
                  <a:lnTo>
                    <a:pt x="42520" y="244564"/>
                  </a:lnTo>
                  <a:lnTo>
                    <a:pt x="70837" y="244564"/>
                  </a:lnTo>
                  <a:lnTo>
                    <a:pt x="70837" y="248107"/>
                  </a:lnTo>
                  <a:close/>
                  <a:moveTo>
                    <a:pt x="962635" y="244564"/>
                  </a:moveTo>
                  <a:lnTo>
                    <a:pt x="948433" y="244564"/>
                  </a:lnTo>
                  <a:lnTo>
                    <a:pt x="948433" y="248126"/>
                  </a:lnTo>
                  <a:lnTo>
                    <a:pt x="962635" y="248126"/>
                  </a:lnTo>
                  <a:lnTo>
                    <a:pt x="962635" y="244564"/>
                  </a:lnTo>
                  <a:close/>
                  <a:moveTo>
                    <a:pt x="14202" y="327631"/>
                  </a:moveTo>
                  <a:lnTo>
                    <a:pt x="0" y="327631"/>
                  </a:lnTo>
                  <a:lnTo>
                    <a:pt x="0" y="331194"/>
                  </a:lnTo>
                  <a:lnTo>
                    <a:pt x="14202" y="331194"/>
                  </a:lnTo>
                  <a:lnTo>
                    <a:pt x="14202" y="327631"/>
                  </a:lnTo>
                  <a:close/>
                  <a:moveTo>
                    <a:pt x="920115" y="331213"/>
                  </a:moveTo>
                  <a:lnTo>
                    <a:pt x="891826" y="331213"/>
                  </a:lnTo>
                  <a:lnTo>
                    <a:pt x="891826" y="327650"/>
                  </a:lnTo>
                  <a:lnTo>
                    <a:pt x="920115" y="327650"/>
                  </a:lnTo>
                  <a:lnTo>
                    <a:pt x="920115" y="331213"/>
                  </a:lnTo>
                  <a:close/>
                  <a:moveTo>
                    <a:pt x="863498" y="331213"/>
                  </a:moveTo>
                  <a:lnTo>
                    <a:pt x="835181" y="331213"/>
                  </a:lnTo>
                  <a:lnTo>
                    <a:pt x="835181" y="327650"/>
                  </a:lnTo>
                  <a:lnTo>
                    <a:pt x="863498" y="327650"/>
                  </a:lnTo>
                  <a:lnTo>
                    <a:pt x="863498" y="331213"/>
                  </a:lnTo>
                  <a:close/>
                  <a:moveTo>
                    <a:pt x="806891" y="331213"/>
                  </a:moveTo>
                  <a:lnTo>
                    <a:pt x="778478" y="331213"/>
                  </a:lnTo>
                  <a:lnTo>
                    <a:pt x="778478" y="327650"/>
                  </a:lnTo>
                  <a:lnTo>
                    <a:pt x="806796" y="327650"/>
                  </a:lnTo>
                  <a:lnTo>
                    <a:pt x="806891" y="331213"/>
                  </a:lnTo>
                  <a:close/>
                  <a:moveTo>
                    <a:pt x="750275" y="331213"/>
                  </a:moveTo>
                  <a:lnTo>
                    <a:pt x="721957" y="331213"/>
                  </a:lnTo>
                  <a:lnTo>
                    <a:pt x="721957" y="327650"/>
                  </a:lnTo>
                  <a:lnTo>
                    <a:pt x="750275" y="327650"/>
                  </a:lnTo>
                  <a:lnTo>
                    <a:pt x="750275" y="331213"/>
                  </a:lnTo>
                  <a:close/>
                  <a:moveTo>
                    <a:pt x="693630" y="331213"/>
                  </a:moveTo>
                  <a:lnTo>
                    <a:pt x="665340" y="331213"/>
                  </a:lnTo>
                  <a:lnTo>
                    <a:pt x="665340" y="327650"/>
                  </a:lnTo>
                  <a:lnTo>
                    <a:pt x="693630" y="327650"/>
                  </a:lnTo>
                  <a:lnTo>
                    <a:pt x="693630" y="331213"/>
                  </a:lnTo>
                  <a:close/>
                  <a:moveTo>
                    <a:pt x="637022" y="331213"/>
                  </a:moveTo>
                  <a:lnTo>
                    <a:pt x="608724" y="331213"/>
                  </a:lnTo>
                  <a:lnTo>
                    <a:pt x="608724" y="327650"/>
                  </a:lnTo>
                  <a:lnTo>
                    <a:pt x="637022" y="327650"/>
                  </a:lnTo>
                  <a:lnTo>
                    <a:pt x="637022" y="331213"/>
                  </a:lnTo>
                  <a:close/>
                  <a:moveTo>
                    <a:pt x="580339" y="331213"/>
                  </a:moveTo>
                  <a:lnTo>
                    <a:pt x="552088" y="331213"/>
                  </a:lnTo>
                  <a:lnTo>
                    <a:pt x="552088" y="327650"/>
                  </a:lnTo>
                  <a:lnTo>
                    <a:pt x="580339" y="327650"/>
                  </a:lnTo>
                  <a:lnTo>
                    <a:pt x="580339" y="331213"/>
                  </a:lnTo>
                  <a:close/>
                  <a:moveTo>
                    <a:pt x="523723" y="331213"/>
                  </a:moveTo>
                  <a:lnTo>
                    <a:pt x="495471" y="331213"/>
                  </a:lnTo>
                  <a:lnTo>
                    <a:pt x="495471" y="327650"/>
                  </a:lnTo>
                  <a:lnTo>
                    <a:pt x="523789" y="327650"/>
                  </a:lnTo>
                  <a:lnTo>
                    <a:pt x="523723" y="331213"/>
                  </a:lnTo>
                  <a:close/>
                  <a:moveTo>
                    <a:pt x="467106" y="331213"/>
                  </a:moveTo>
                  <a:lnTo>
                    <a:pt x="438855" y="331213"/>
                  </a:lnTo>
                  <a:lnTo>
                    <a:pt x="438855" y="327650"/>
                  </a:lnTo>
                  <a:lnTo>
                    <a:pt x="467173" y="327650"/>
                  </a:lnTo>
                  <a:lnTo>
                    <a:pt x="467106" y="331213"/>
                  </a:lnTo>
                  <a:close/>
                  <a:moveTo>
                    <a:pt x="410489" y="331213"/>
                  </a:moveTo>
                  <a:lnTo>
                    <a:pt x="382191" y="331213"/>
                  </a:lnTo>
                  <a:lnTo>
                    <a:pt x="382191" y="327650"/>
                  </a:lnTo>
                  <a:lnTo>
                    <a:pt x="410508" y="327650"/>
                  </a:lnTo>
                  <a:lnTo>
                    <a:pt x="410489" y="331213"/>
                  </a:lnTo>
                  <a:close/>
                  <a:moveTo>
                    <a:pt x="353854" y="331213"/>
                  </a:moveTo>
                  <a:lnTo>
                    <a:pt x="325622" y="331213"/>
                  </a:lnTo>
                  <a:lnTo>
                    <a:pt x="325622" y="327650"/>
                  </a:lnTo>
                  <a:lnTo>
                    <a:pt x="353920" y="327650"/>
                  </a:lnTo>
                  <a:lnTo>
                    <a:pt x="353854" y="331213"/>
                  </a:lnTo>
                  <a:close/>
                  <a:moveTo>
                    <a:pt x="297237" y="331213"/>
                  </a:moveTo>
                  <a:lnTo>
                    <a:pt x="269005" y="331213"/>
                  </a:lnTo>
                  <a:lnTo>
                    <a:pt x="269005" y="327650"/>
                  </a:lnTo>
                  <a:lnTo>
                    <a:pt x="297304" y="327650"/>
                  </a:lnTo>
                  <a:lnTo>
                    <a:pt x="297237" y="331213"/>
                  </a:lnTo>
                  <a:close/>
                  <a:moveTo>
                    <a:pt x="240621" y="331213"/>
                  </a:moveTo>
                  <a:lnTo>
                    <a:pt x="212388" y="331213"/>
                  </a:lnTo>
                  <a:lnTo>
                    <a:pt x="212388" y="327650"/>
                  </a:lnTo>
                  <a:lnTo>
                    <a:pt x="240687" y="327650"/>
                  </a:lnTo>
                  <a:lnTo>
                    <a:pt x="240621" y="331213"/>
                  </a:lnTo>
                  <a:close/>
                  <a:moveTo>
                    <a:pt x="184051" y="331213"/>
                  </a:moveTo>
                  <a:lnTo>
                    <a:pt x="155753" y="331213"/>
                  </a:lnTo>
                  <a:lnTo>
                    <a:pt x="155753" y="327650"/>
                  </a:lnTo>
                  <a:lnTo>
                    <a:pt x="184051" y="327650"/>
                  </a:lnTo>
                  <a:lnTo>
                    <a:pt x="184051" y="331213"/>
                  </a:lnTo>
                  <a:close/>
                  <a:moveTo>
                    <a:pt x="127435" y="331213"/>
                  </a:moveTo>
                  <a:lnTo>
                    <a:pt x="99136" y="331213"/>
                  </a:lnTo>
                  <a:lnTo>
                    <a:pt x="99136" y="327650"/>
                  </a:lnTo>
                  <a:lnTo>
                    <a:pt x="127454" y="327650"/>
                  </a:lnTo>
                  <a:lnTo>
                    <a:pt x="127435" y="331213"/>
                  </a:lnTo>
                  <a:close/>
                  <a:moveTo>
                    <a:pt x="70818" y="331213"/>
                  </a:moveTo>
                  <a:lnTo>
                    <a:pt x="42520" y="331213"/>
                  </a:lnTo>
                  <a:lnTo>
                    <a:pt x="42520" y="327650"/>
                  </a:lnTo>
                  <a:lnTo>
                    <a:pt x="70837" y="327650"/>
                  </a:lnTo>
                  <a:lnTo>
                    <a:pt x="70818" y="331213"/>
                  </a:lnTo>
                  <a:close/>
                  <a:moveTo>
                    <a:pt x="962635" y="327631"/>
                  </a:moveTo>
                  <a:lnTo>
                    <a:pt x="948433" y="327631"/>
                  </a:lnTo>
                  <a:lnTo>
                    <a:pt x="948433" y="331194"/>
                  </a:lnTo>
                  <a:lnTo>
                    <a:pt x="962635" y="331194"/>
                  </a:lnTo>
                  <a:lnTo>
                    <a:pt x="962635" y="327631"/>
                  </a:lnTo>
                  <a:close/>
                  <a:moveTo>
                    <a:pt x="14202" y="410689"/>
                  </a:moveTo>
                  <a:lnTo>
                    <a:pt x="0" y="410689"/>
                  </a:lnTo>
                  <a:lnTo>
                    <a:pt x="0" y="414252"/>
                  </a:lnTo>
                  <a:lnTo>
                    <a:pt x="14202" y="414252"/>
                  </a:lnTo>
                  <a:lnTo>
                    <a:pt x="14202" y="410689"/>
                  </a:lnTo>
                  <a:close/>
                  <a:moveTo>
                    <a:pt x="920115" y="414252"/>
                  </a:moveTo>
                  <a:lnTo>
                    <a:pt x="891826" y="414252"/>
                  </a:lnTo>
                  <a:lnTo>
                    <a:pt x="891826" y="410689"/>
                  </a:lnTo>
                  <a:lnTo>
                    <a:pt x="920115" y="410689"/>
                  </a:lnTo>
                  <a:lnTo>
                    <a:pt x="920115" y="414252"/>
                  </a:lnTo>
                  <a:close/>
                  <a:moveTo>
                    <a:pt x="863498" y="414252"/>
                  </a:moveTo>
                  <a:lnTo>
                    <a:pt x="835181" y="414252"/>
                  </a:lnTo>
                  <a:lnTo>
                    <a:pt x="835181" y="410689"/>
                  </a:lnTo>
                  <a:lnTo>
                    <a:pt x="863498" y="410689"/>
                  </a:lnTo>
                  <a:lnTo>
                    <a:pt x="863498" y="414252"/>
                  </a:lnTo>
                  <a:close/>
                  <a:moveTo>
                    <a:pt x="806891" y="414252"/>
                  </a:moveTo>
                  <a:lnTo>
                    <a:pt x="778478" y="414252"/>
                  </a:lnTo>
                  <a:lnTo>
                    <a:pt x="778478" y="410689"/>
                  </a:lnTo>
                  <a:lnTo>
                    <a:pt x="806796" y="410689"/>
                  </a:lnTo>
                  <a:lnTo>
                    <a:pt x="806891" y="414252"/>
                  </a:lnTo>
                  <a:close/>
                  <a:moveTo>
                    <a:pt x="750275" y="414252"/>
                  </a:moveTo>
                  <a:lnTo>
                    <a:pt x="721957" y="414252"/>
                  </a:lnTo>
                  <a:lnTo>
                    <a:pt x="721957" y="410689"/>
                  </a:lnTo>
                  <a:lnTo>
                    <a:pt x="750275" y="410689"/>
                  </a:lnTo>
                  <a:lnTo>
                    <a:pt x="750275" y="414252"/>
                  </a:lnTo>
                  <a:close/>
                  <a:moveTo>
                    <a:pt x="693630" y="414252"/>
                  </a:moveTo>
                  <a:lnTo>
                    <a:pt x="665340" y="414252"/>
                  </a:lnTo>
                  <a:lnTo>
                    <a:pt x="665340" y="410689"/>
                  </a:lnTo>
                  <a:lnTo>
                    <a:pt x="693630" y="410689"/>
                  </a:lnTo>
                  <a:lnTo>
                    <a:pt x="693630" y="414252"/>
                  </a:lnTo>
                  <a:close/>
                  <a:moveTo>
                    <a:pt x="637022" y="414252"/>
                  </a:moveTo>
                  <a:lnTo>
                    <a:pt x="608724" y="414252"/>
                  </a:lnTo>
                  <a:lnTo>
                    <a:pt x="608724" y="410689"/>
                  </a:lnTo>
                  <a:lnTo>
                    <a:pt x="637022" y="410689"/>
                  </a:lnTo>
                  <a:lnTo>
                    <a:pt x="637022" y="414252"/>
                  </a:lnTo>
                  <a:close/>
                  <a:moveTo>
                    <a:pt x="580406" y="414252"/>
                  </a:moveTo>
                  <a:lnTo>
                    <a:pt x="552088" y="414252"/>
                  </a:lnTo>
                  <a:lnTo>
                    <a:pt x="552088" y="410689"/>
                  </a:lnTo>
                  <a:lnTo>
                    <a:pt x="580339" y="410689"/>
                  </a:lnTo>
                  <a:lnTo>
                    <a:pt x="580406" y="414252"/>
                  </a:lnTo>
                  <a:close/>
                  <a:moveTo>
                    <a:pt x="523789" y="414252"/>
                  </a:moveTo>
                  <a:lnTo>
                    <a:pt x="495471" y="414252"/>
                  </a:lnTo>
                  <a:lnTo>
                    <a:pt x="495471" y="410689"/>
                  </a:lnTo>
                  <a:lnTo>
                    <a:pt x="523789" y="410689"/>
                  </a:lnTo>
                  <a:lnTo>
                    <a:pt x="523789" y="414252"/>
                  </a:lnTo>
                  <a:close/>
                  <a:moveTo>
                    <a:pt x="467173" y="414252"/>
                  </a:moveTo>
                  <a:lnTo>
                    <a:pt x="438855" y="414252"/>
                  </a:lnTo>
                  <a:lnTo>
                    <a:pt x="438855" y="410689"/>
                  </a:lnTo>
                  <a:lnTo>
                    <a:pt x="467173" y="410689"/>
                  </a:lnTo>
                  <a:lnTo>
                    <a:pt x="467173" y="414252"/>
                  </a:lnTo>
                  <a:close/>
                  <a:moveTo>
                    <a:pt x="410556" y="414252"/>
                  </a:moveTo>
                  <a:lnTo>
                    <a:pt x="382191" y="414252"/>
                  </a:lnTo>
                  <a:lnTo>
                    <a:pt x="382191" y="410689"/>
                  </a:lnTo>
                  <a:lnTo>
                    <a:pt x="410508" y="410689"/>
                  </a:lnTo>
                  <a:lnTo>
                    <a:pt x="410556" y="414252"/>
                  </a:lnTo>
                  <a:close/>
                  <a:moveTo>
                    <a:pt x="353920" y="414252"/>
                  </a:moveTo>
                  <a:lnTo>
                    <a:pt x="325622" y="414252"/>
                  </a:lnTo>
                  <a:lnTo>
                    <a:pt x="325622" y="410689"/>
                  </a:lnTo>
                  <a:lnTo>
                    <a:pt x="353920" y="410689"/>
                  </a:lnTo>
                  <a:lnTo>
                    <a:pt x="353920" y="414252"/>
                  </a:lnTo>
                  <a:close/>
                  <a:moveTo>
                    <a:pt x="297304" y="414252"/>
                  </a:moveTo>
                  <a:lnTo>
                    <a:pt x="269005" y="414252"/>
                  </a:lnTo>
                  <a:lnTo>
                    <a:pt x="269005" y="410689"/>
                  </a:lnTo>
                  <a:lnTo>
                    <a:pt x="297304" y="410689"/>
                  </a:lnTo>
                  <a:lnTo>
                    <a:pt x="297304" y="414252"/>
                  </a:lnTo>
                  <a:close/>
                  <a:moveTo>
                    <a:pt x="240687" y="414252"/>
                  </a:moveTo>
                  <a:lnTo>
                    <a:pt x="212388" y="414252"/>
                  </a:lnTo>
                  <a:lnTo>
                    <a:pt x="212388" y="410689"/>
                  </a:lnTo>
                  <a:lnTo>
                    <a:pt x="240687" y="410689"/>
                  </a:lnTo>
                  <a:lnTo>
                    <a:pt x="240687" y="414252"/>
                  </a:lnTo>
                  <a:close/>
                  <a:moveTo>
                    <a:pt x="184071" y="414252"/>
                  </a:moveTo>
                  <a:lnTo>
                    <a:pt x="155753" y="414252"/>
                  </a:lnTo>
                  <a:lnTo>
                    <a:pt x="155753" y="410689"/>
                  </a:lnTo>
                  <a:lnTo>
                    <a:pt x="184051" y="410689"/>
                  </a:lnTo>
                  <a:lnTo>
                    <a:pt x="184071" y="414252"/>
                  </a:lnTo>
                  <a:close/>
                  <a:moveTo>
                    <a:pt x="127454" y="414252"/>
                  </a:moveTo>
                  <a:lnTo>
                    <a:pt x="99136" y="414252"/>
                  </a:lnTo>
                  <a:lnTo>
                    <a:pt x="99136" y="410689"/>
                  </a:lnTo>
                  <a:lnTo>
                    <a:pt x="127454" y="410689"/>
                  </a:lnTo>
                  <a:lnTo>
                    <a:pt x="127454" y="414252"/>
                  </a:lnTo>
                  <a:close/>
                  <a:moveTo>
                    <a:pt x="70837" y="414252"/>
                  </a:moveTo>
                  <a:lnTo>
                    <a:pt x="42520" y="414252"/>
                  </a:lnTo>
                  <a:lnTo>
                    <a:pt x="42520" y="410689"/>
                  </a:lnTo>
                  <a:lnTo>
                    <a:pt x="70837" y="410689"/>
                  </a:lnTo>
                  <a:lnTo>
                    <a:pt x="70837" y="414252"/>
                  </a:lnTo>
                  <a:close/>
                  <a:moveTo>
                    <a:pt x="962635" y="410689"/>
                  </a:moveTo>
                  <a:lnTo>
                    <a:pt x="948433" y="410689"/>
                  </a:lnTo>
                  <a:lnTo>
                    <a:pt x="948433" y="414252"/>
                  </a:lnTo>
                  <a:lnTo>
                    <a:pt x="962635" y="414252"/>
                  </a:lnTo>
                  <a:lnTo>
                    <a:pt x="962635" y="410689"/>
                  </a:lnTo>
                  <a:close/>
                  <a:moveTo>
                    <a:pt x="98936" y="482603"/>
                  </a:moveTo>
                  <a:lnTo>
                    <a:pt x="84706" y="482603"/>
                  </a:lnTo>
                  <a:lnTo>
                    <a:pt x="84706" y="486165"/>
                  </a:lnTo>
                  <a:lnTo>
                    <a:pt x="98936" y="486165"/>
                  </a:lnTo>
                  <a:lnTo>
                    <a:pt x="98936" y="482603"/>
                  </a:lnTo>
                  <a:close/>
                  <a:moveTo>
                    <a:pt x="919134" y="486146"/>
                  </a:moveTo>
                  <a:lnTo>
                    <a:pt x="889797" y="486146"/>
                  </a:lnTo>
                  <a:lnTo>
                    <a:pt x="889797" y="482603"/>
                  </a:lnTo>
                  <a:lnTo>
                    <a:pt x="919096" y="482603"/>
                  </a:lnTo>
                  <a:lnTo>
                    <a:pt x="919134" y="486146"/>
                  </a:lnTo>
                  <a:close/>
                  <a:moveTo>
                    <a:pt x="860536" y="486146"/>
                  </a:moveTo>
                  <a:lnTo>
                    <a:pt x="831266" y="486146"/>
                  </a:lnTo>
                  <a:lnTo>
                    <a:pt x="831266" y="482603"/>
                  </a:lnTo>
                  <a:lnTo>
                    <a:pt x="860536" y="482603"/>
                  </a:lnTo>
                  <a:lnTo>
                    <a:pt x="860536" y="486146"/>
                  </a:lnTo>
                  <a:close/>
                  <a:moveTo>
                    <a:pt x="801967" y="486146"/>
                  </a:moveTo>
                  <a:lnTo>
                    <a:pt x="772668" y="486146"/>
                  </a:lnTo>
                  <a:lnTo>
                    <a:pt x="772668" y="482603"/>
                  </a:lnTo>
                  <a:lnTo>
                    <a:pt x="801967" y="482603"/>
                  </a:lnTo>
                  <a:lnTo>
                    <a:pt x="801967" y="486146"/>
                  </a:lnTo>
                  <a:close/>
                  <a:moveTo>
                    <a:pt x="743369" y="486146"/>
                  </a:moveTo>
                  <a:lnTo>
                    <a:pt x="714089" y="486146"/>
                  </a:lnTo>
                  <a:lnTo>
                    <a:pt x="714089" y="482603"/>
                  </a:lnTo>
                  <a:lnTo>
                    <a:pt x="743369" y="482603"/>
                  </a:lnTo>
                  <a:lnTo>
                    <a:pt x="743369" y="486146"/>
                  </a:lnTo>
                  <a:close/>
                  <a:moveTo>
                    <a:pt x="684790" y="486146"/>
                  </a:moveTo>
                  <a:lnTo>
                    <a:pt x="655491" y="486146"/>
                  </a:lnTo>
                  <a:lnTo>
                    <a:pt x="655491" y="482603"/>
                  </a:lnTo>
                  <a:lnTo>
                    <a:pt x="684790" y="482603"/>
                  </a:lnTo>
                  <a:lnTo>
                    <a:pt x="684790" y="486146"/>
                  </a:lnTo>
                  <a:close/>
                  <a:moveTo>
                    <a:pt x="626193" y="486146"/>
                  </a:moveTo>
                  <a:lnTo>
                    <a:pt x="596903" y="486146"/>
                  </a:lnTo>
                  <a:lnTo>
                    <a:pt x="596903" y="482603"/>
                  </a:lnTo>
                  <a:lnTo>
                    <a:pt x="626193" y="482603"/>
                  </a:lnTo>
                  <a:lnTo>
                    <a:pt x="626193" y="486146"/>
                  </a:lnTo>
                  <a:close/>
                  <a:moveTo>
                    <a:pt x="567604" y="486146"/>
                  </a:moveTo>
                  <a:lnTo>
                    <a:pt x="538324" y="486146"/>
                  </a:lnTo>
                  <a:lnTo>
                    <a:pt x="538324" y="482603"/>
                  </a:lnTo>
                  <a:lnTo>
                    <a:pt x="567604" y="482603"/>
                  </a:lnTo>
                  <a:lnTo>
                    <a:pt x="567604" y="486146"/>
                  </a:lnTo>
                  <a:close/>
                  <a:moveTo>
                    <a:pt x="509026" y="486146"/>
                  </a:moveTo>
                  <a:lnTo>
                    <a:pt x="479727" y="486146"/>
                  </a:lnTo>
                  <a:lnTo>
                    <a:pt x="479727" y="482603"/>
                  </a:lnTo>
                  <a:lnTo>
                    <a:pt x="509092" y="482603"/>
                  </a:lnTo>
                  <a:lnTo>
                    <a:pt x="509026" y="486146"/>
                  </a:lnTo>
                  <a:close/>
                  <a:moveTo>
                    <a:pt x="450428" y="486146"/>
                  </a:moveTo>
                  <a:lnTo>
                    <a:pt x="421148" y="486146"/>
                  </a:lnTo>
                  <a:lnTo>
                    <a:pt x="421148" y="482603"/>
                  </a:lnTo>
                  <a:lnTo>
                    <a:pt x="450428" y="482603"/>
                  </a:lnTo>
                  <a:lnTo>
                    <a:pt x="450428" y="486146"/>
                  </a:lnTo>
                  <a:close/>
                  <a:moveTo>
                    <a:pt x="391849" y="486146"/>
                  </a:moveTo>
                  <a:lnTo>
                    <a:pt x="362560" y="486146"/>
                  </a:lnTo>
                  <a:lnTo>
                    <a:pt x="362560" y="482603"/>
                  </a:lnTo>
                  <a:lnTo>
                    <a:pt x="391849" y="482603"/>
                  </a:lnTo>
                  <a:lnTo>
                    <a:pt x="391849" y="486146"/>
                  </a:lnTo>
                  <a:close/>
                  <a:moveTo>
                    <a:pt x="333261" y="486146"/>
                  </a:moveTo>
                  <a:lnTo>
                    <a:pt x="303981" y="486146"/>
                  </a:lnTo>
                  <a:lnTo>
                    <a:pt x="303981" y="482603"/>
                  </a:lnTo>
                  <a:lnTo>
                    <a:pt x="333213" y="482603"/>
                  </a:lnTo>
                  <a:lnTo>
                    <a:pt x="333261" y="486146"/>
                  </a:lnTo>
                  <a:close/>
                  <a:moveTo>
                    <a:pt x="274682" y="486146"/>
                  </a:moveTo>
                  <a:lnTo>
                    <a:pt x="245383" y="486146"/>
                  </a:lnTo>
                  <a:lnTo>
                    <a:pt x="245383" y="482603"/>
                  </a:lnTo>
                  <a:lnTo>
                    <a:pt x="274682" y="482603"/>
                  </a:lnTo>
                  <a:lnTo>
                    <a:pt x="274682" y="486146"/>
                  </a:lnTo>
                  <a:close/>
                  <a:moveTo>
                    <a:pt x="216084" y="486146"/>
                  </a:moveTo>
                  <a:lnTo>
                    <a:pt x="186785" y="486146"/>
                  </a:lnTo>
                  <a:lnTo>
                    <a:pt x="186785" y="482603"/>
                  </a:lnTo>
                  <a:lnTo>
                    <a:pt x="216084" y="482603"/>
                  </a:lnTo>
                  <a:lnTo>
                    <a:pt x="216084" y="486146"/>
                  </a:lnTo>
                  <a:close/>
                  <a:moveTo>
                    <a:pt x="157505" y="486146"/>
                  </a:moveTo>
                  <a:lnTo>
                    <a:pt x="128206" y="486146"/>
                  </a:lnTo>
                  <a:lnTo>
                    <a:pt x="128206" y="482603"/>
                  </a:lnTo>
                  <a:lnTo>
                    <a:pt x="157505" y="482603"/>
                  </a:lnTo>
                  <a:lnTo>
                    <a:pt x="157505" y="486146"/>
                  </a:lnTo>
                  <a:close/>
                  <a:moveTo>
                    <a:pt x="962635" y="482603"/>
                  </a:moveTo>
                  <a:lnTo>
                    <a:pt x="948433" y="482603"/>
                  </a:lnTo>
                  <a:lnTo>
                    <a:pt x="948433" y="486165"/>
                  </a:lnTo>
                  <a:lnTo>
                    <a:pt x="962635" y="486165"/>
                  </a:lnTo>
                  <a:lnTo>
                    <a:pt x="962635" y="482603"/>
                  </a:lnTo>
                  <a:close/>
                  <a:moveTo>
                    <a:pt x="14202" y="561013"/>
                  </a:moveTo>
                  <a:lnTo>
                    <a:pt x="0" y="561013"/>
                  </a:lnTo>
                  <a:lnTo>
                    <a:pt x="0" y="564575"/>
                  </a:lnTo>
                  <a:lnTo>
                    <a:pt x="14202" y="564575"/>
                  </a:lnTo>
                  <a:lnTo>
                    <a:pt x="14202" y="561013"/>
                  </a:lnTo>
                  <a:close/>
                  <a:moveTo>
                    <a:pt x="920115" y="564575"/>
                  </a:moveTo>
                  <a:lnTo>
                    <a:pt x="891826" y="564575"/>
                  </a:lnTo>
                  <a:lnTo>
                    <a:pt x="891826" y="561013"/>
                  </a:lnTo>
                  <a:lnTo>
                    <a:pt x="920115" y="561013"/>
                  </a:lnTo>
                  <a:lnTo>
                    <a:pt x="920115" y="564575"/>
                  </a:lnTo>
                  <a:close/>
                  <a:moveTo>
                    <a:pt x="863498" y="564575"/>
                  </a:moveTo>
                  <a:lnTo>
                    <a:pt x="835181" y="564575"/>
                  </a:lnTo>
                  <a:lnTo>
                    <a:pt x="835181" y="561013"/>
                  </a:lnTo>
                  <a:lnTo>
                    <a:pt x="863498" y="561013"/>
                  </a:lnTo>
                  <a:lnTo>
                    <a:pt x="863498" y="564575"/>
                  </a:lnTo>
                  <a:close/>
                  <a:moveTo>
                    <a:pt x="806891" y="564575"/>
                  </a:moveTo>
                  <a:lnTo>
                    <a:pt x="778478" y="564575"/>
                  </a:lnTo>
                  <a:lnTo>
                    <a:pt x="778478" y="561013"/>
                  </a:lnTo>
                  <a:lnTo>
                    <a:pt x="806796" y="561013"/>
                  </a:lnTo>
                  <a:lnTo>
                    <a:pt x="806891" y="564575"/>
                  </a:lnTo>
                  <a:close/>
                  <a:moveTo>
                    <a:pt x="750275" y="564575"/>
                  </a:moveTo>
                  <a:lnTo>
                    <a:pt x="721957" y="564575"/>
                  </a:lnTo>
                  <a:lnTo>
                    <a:pt x="721957" y="561013"/>
                  </a:lnTo>
                  <a:lnTo>
                    <a:pt x="750275" y="561013"/>
                  </a:lnTo>
                  <a:lnTo>
                    <a:pt x="750275" y="564575"/>
                  </a:lnTo>
                  <a:close/>
                  <a:moveTo>
                    <a:pt x="693630" y="564575"/>
                  </a:moveTo>
                  <a:lnTo>
                    <a:pt x="665340" y="564575"/>
                  </a:lnTo>
                  <a:lnTo>
                    <a:pt x="665340" y="561013"/>
                  </a:lnTo>
                  <a:lnTo>
                    <a:pt x="693630" y="561013"/>
                  </a:lnTo>
                  <a:lnTo>
                    <a:pt x="693630" y="564575"/>
                  </a:lnTo>
                  <a:close/>
                  <a:moveTo>
                    <a:pt x="637022" y="564575"/>
                  </a:moveTo>
                  <a:lnTo>
                    <a:pt x="608724" y="564575"/>
                  </a:lnTo>
                  <a:lnTo>
                    <a:pt x="608724" y="561013"/>
                  </a:lnTo>
                  <a:lnTo>
                    <a:pt x="637022" y="561013"/>
                  </a:lnTo>
                  <a:lnTo>
                    <a:pt x="637022" y="564575"/>
                  </a:lnTo>
                  <a:close/>
                  <a:moveTo>
                    <a:pt x="580406" y="564575"/>
                  </a:moveTo>
                  <a:lnTo>
                    <a:pt x="552088" y="564575"/>
                  </a:lnTo>
                  <a:lnTo>
                    <a:pt x="552088" y="561013"/>
                  </a:lnTo>
                  <a:lnTo>
                    <a:pt x="580339" y="561013"/>
                  </a:lnTo>
                  <a:lnTo>
                    <a:pt x="580406" y="564575"/>
                  </a:lnTo>
                  <a:close/>
                  <a:moveTo>
                    <a:pt x="523789" y="564575"/>
                  </a:moveTo>
                  <a:lnTo>
                    <a:pt x="495471" y="564575"/>
                  </a:lnTo>
                  <a:lnTo>
                    <a:pt x="495471" y="561013"/>
                  </a:lnTo>
                  <a:lnTo>
                    <a:pt x="523789" y="561013"/>
                  </a:lnTo>
                  <a:lnTo>
                    <a:pt x="523789" y="564575"/>
                  </a:lnTo>
                  <a:close/>
                  <a:moveTo>
                    <a:pt x="467173" y="564575"/>
                  </a:moveTo>
                  <a:lnTo>
                    <a:pt x="438855" y="564575"/>
                  </a:lnTo>
                  <a:lnTo>
                    <a:pt x="438855" y="561013"/>
                  </a:lnTo>
                  <a:lnTo>
                    <a:pt x="467173" y="561013"/>
                  </a:lnTo>
                  <a:lnTo>
                    <a:pt x="467173" y="564575"/>
                  </a:lnTo>
                  <a:close/>
                  <a:moveTo>
                    <a:pt x="410556" y="564575"/>
                  </a:moveTo>
                  <a:lnTo>
                    <a:pt x="382191" y="564575"/>
                  </a:lnTo>
                  <a:lnTo>
                    <a:pt x="382191" y="561013"/>
                  </a:lnTo>
                  <a:lnTo>
                    <a:pt x="410508" y="561013"/>
                  </a:lnTo>
                  <a:lnTo>
                    <a:pt x="410556" y="564575"/>
                  </a:lnTo>
                  <a:close/>
                  <a:moveTo>
                    <a:pt x="353920" y="564575"/>
                  </a:moveTo>
                  <a:lnTo>
                    <a:pt x="325622" y="564575"/>
                  </a:lnTo>
                  <a:lnTo>
                    <a:pt x="325622" y="561013"/>
                  </a:lnTo>
                  <a:lnTo>
                    <a:pt x="353920" y="561013"/>
                  </a:lnTo>
                  <a:lnTo>
                    <a:pt x="353920" y="564575"/>
                  </a:lnTo>
                  <a:close/>
                  <a:moveTo>
                    <a:pt x="297304" y="564575"/>
                  </a:moveTo>
                  <a:lnTo>
                    <a:pt x="269005" y="564575"/>
                  </a:lnTo>
                  <a:lnTo>
                    <a:pt x="269005" y="561013"/>
                  </a:lnTo>
                  <a:lnTo>
                    <a:pt x="297304" y="561013"/>
                  </a:lnTo>
                  <a:lnTo>
                    <a:pt x="297304" y="564575"/>
                  </a:lnTo>
                  <a:close/>
                  <a:moveTo>
                    <a:pt x="240687" y="564575"/>
                  </a:moveTo>
                  <a:lnTo>
                    <a:pt x="212388" y="564575"/>
                  </a:lnTo>
                  <a:lnTo>
                    <a:pt x="212388" y="561013"/>
                  </a:lnTo>
                  <a:lnTo>
                    <a:pt x="240687" y="561013"/>
                  </a:lnTo>
                  <a:lnTo>
                    <a:pt x="240687" y="564575"/>
                  </a:lnTo>
                  <a:close/>
                  <a:moveTo>
                    <a:pt x="184071" y="564575"/>
                  </a:moveTo>
                  <a:lnTo>
                    <a:pt x="155753" y="564575"/>
                  </a:lnTo>
                  <a:lnTo>
                    <a:pt x="155753" y="561013"/>
                  </a:lnTo>
                  <a:lnTo>
                    <a:pt x="184051" y="561013"/>
                  </a:lnTo>
                  <a:lnTo>
                    <a:pt x="184071" y="564575"/>
                  </a:lnTo>
                  <a:close/>
                  <a:moveTo>
                    <a:pt x="127454" y="564575"/>
                  </a:moveTo>
                  <a:lnTo>
                    <a:pt x="99136" y="564575"/>
                  </a:lnTo>
                  <a:lnTo>
                    <a:pt x="99136" y="561013"/>
                  </a:lnTo>
                  <a:lnTo>
                    <a:pt x="127454" y="561013"/>
                  </a:lnTo>
                  <a:lnTo>
                    <a:pt x="127454" y="564575"/>
                  </a:lnTo>
                  <a:close/>
                  <a:moveTo>
                    <a:pt x="70837" y="564575"/>
                  </a:moveTo>
                  <a:lnTo>
                    <a:pt x="42520" y="564575"/>
                  </a:lnTo>
                  <a:lnTo>
                    <a:pt x="42520" y="561013"/>
                  </a:lnTo>
                  <a:lnTo>
                    <a:pt x="70837" y="561013"/>
                  </a:lnTo>
                  <a:lnTo>
                    <a:pt x="70837" y="564575"/>
                  </a:lnTo>
                  <a:close/>
                  <a:moveTo>
                    <a:pt x="962635" y="561013"/>
                  </a:moveTo>
                  <a:lnTo>
                    <a:pt x="948433" y="561013"/>
                  </a:lnTo>
                  <a:lnTo>
                    <a:pt x="948433" y="564575"/>
                  </a:lnTo>
                  <a:lnTo>
                    <a:pt x="962635" y="564575"/>
                  </a:lnTo>
                  <a:lnTo>
                    <a:pt x="962635" y="561013"/>
                  </a:lnTo>
                  <a:close/>
                  <a:moveTo>
                    <a:pt x="14202" y="644081"/>
                  </a:moveTo>
                  <a:lnTo>
                    <a:pt x="0" y="644081"/>
                  </a:lnTo>
                  <a:lnTo>
                    <a:pt x="0" y="647643"/>
                  </a:lnTo>
                  <a:lnTo>
                    <a:pt x="14202" y="647643"/>
                  </a:lnTo>
                  <a:lnTo>
                    <a:pt x="14202" y="644081"/>
                  </a:lnTo>
                  <a:close/>
                  <a:moveTo>
                    <a:pt x="920115" y="647643"/>
                  </a:moveTo>
                  <a:lnTo>
                    <a:pt x="891826" y="647643"/>
                  </a:lnTo>
                  <a:lnTo>
                    <a:pt x="891826" y="644081"/>
                  </a:lnTo>
                  <a:lnTo>
                    <a:pt x="920115" y="644081"/>
                  </a:lnTo>
                  <a:lnTo>
                    <a:pt x="920115" y="647643"/>
                  </a:lnTo>
                  <a:close/>
                  <a:moveTo>
                    <a:pt x="863498" y="647643"/>
                  </a:moveTo>
                  <a:lnTo>
                    <a:pt x="835181" y="647643"/>
                  </a:lnTo>
                  <a:lnTo>
                    <a:pt x="835181" y="644081"/>
                  </a:lnTo>
                  <a:lnTo>
                    <a:pt x="863498" y="644081"/>
                  </a:lnTo>
                  <a:lnTo>
                    <a:pt x="863498" y="647643"/>
                  </a:lnTo>
                  <a:close/>
                  <a:moveTo>
                    <a:pt x="806891" y="647643"/>
                  </a:moveTo>
                  <a:lnTo>
                    <a:pt x="778478" y="647643"/>
                  </a:lnTo>
                  <a:lnTo>
                    <a:pt x="778478" y="644081"/>
                  </a:lnTo>
                  <a:lnTo>
                    <a:pt x="806796" y="644081"/>
                  </a:lnTo>
                  <a:lnTo>
                    <a:pt x="806891" y="647643"/>
                  </a:lnTo>
                  <a:close/>
                  <a:moveTo>
                    <a:pt x="750275" y="647643"/>
                  </a:moveTo>
                  <a:lnTo>
                    <a:pt x="721957" y="647643"/>
                  </a:lnTo>
                  <a:lnTo>
                    <a:pt x="721957" y="644081"/>
                  </a:lnTo>
                  <a:lnTo>
                    <a:pt x="750275" y="644081"/>
                  </a:lnTo>
                  <a:lnTo>
                    <a:pt x="750275" y="647643"/>
                  </a:lnTo>
                  <a:close/>
                  <a:moveTo>
                    <a:pt x="693630" y="647643"/>
                  </a:moveTo>
                  <a:lnTo>
                    <a:pt x="665340" y="647643"/>
                  </a:lnTo>
                  <a:lnTo>
                    <a:pt x="665340" y="644081"/>
                  </a:lnTo>
                  <a:lnTo>
                    <a:pt x="693630" y="644081"/>
                  </a:lnTo>
                  <a:lnTo>
                    <a:pt x="693630" y="647643"/>
                  </a:lnTo>
                  <a:close/>
                  <a:moveTo>
                    <a:pt x="637022" y="647643"/>
                  </a:moveTo>
                  <a:lnTo>
                    <a:pt x="608724" y="647643"/>
                  </a:lnTo>
                  <a:lnTo>
                    <a:pt x="608724" y="644081"/>
                  </a:lnTo>
                  <a:lnTo>
                    <a:pt x="637022" y="644081"/>
                  </a:lnTo>
                  <a:lnTo>
                    <a:pt x="637022" y="647643"/>
                  </a:lnTo>
                  <a:close/>
                  <a:moveTo>
                    <a:pt x="580406" y="647643"/>
                  </a:moveTo>
                  <a:lnTo>
                    <a:pt x="552088" y="647643"/>
                  </a:lnTo>
                  <a:lnTo>
                    <a:pt x="552088" y="644081"/>
                  </a:lnTo>
                  <a:lnTo>
                    <a:pt x="580339" y="644081"/>
                  </a:lnTo>
                  <a:lnTo>
                    <a:pt x="580406" y="647643"/>
                  </a:lnTo>
                  <a:close/>
                  <a:moveTo>
                    <a:pt x="523789" y="647643"/>
                  </a:moveTo>
                  <a:lnTo>
                    <a:pt x="495471" y="647643"/>
                  </a:lnTo>
                  <a:lnTo>
                    <a:pt x="495471" y="644081"/>
                  </a:lnTo>
                  <a:lnTo>
                    <a:pt x="523789" y="644081"/>
                  </a:lnTo>
                  <a:lnTo>
                    <a:pt x="523789" y="647643"/>
                  </a:lnTo>
                  <a:close/>
                  <a:moveTo>
                    <a:pt x="467173" y="647643"/>
                  </a:moveTo>
                  <a:lnTo>
                    <a:pt x="438855" y="647643"/>
                  </a:lnTo>
                  <a:lnTo>
                    <a:pt x="438855" y="644081"/>
                  </a:lnTo>
                  <a:lnTo>
                    <a:pt x="467173" y="644081"/>
                  </a:lnTo>
                  <a:lnTo>
                    <a:pt x="467173" y="647643"/>
                  </a:lnTo>
                  <a:close/>
                  <a:moveTo>
                    <a:pt x="410556" y="647643"/>
                  </a:moveTo>
                  <a:lnTo>
                    <a:pt x="382191" y="647643"/>
                  </a:lnTo>
                  <a:lnTo>
                    <a:pt x="382191" y="644081"/>
                  </a:lnTo>
                  <a:lnTo>
                    <a:pt x="410508" y="644081"/>
                  </a:lnTo>
                  <a:lnTo>
                    <a:pt x="410556" y="647643"/>
                  </a:lnTo>
                  <a:close/>
                  <a:moveTo>
                    <a:pt x="353920" y="647643"/>
                  </a:moveTo>
                  <a:lnTo>
                    <a:pt x="325622" y="647643"/>
                  </a:lnTo>
                  <a:lnTo>
                    <a:pt x="325622" y="644081"/>
                  </a:lnTo>
                  <a:lnTo>
                    <a:pt x="353920" y="644081"/>
                  </a:lnTo>
                  <a:lnTo>
                    <a:pt x="353920" y="647643"/>
                  </a:lnTo>
                  <a:close/>
                  <a:moveTo>
                    <a:pt x="297304" y="647643"/>
                  </a:moveTo>
                  <a:lnTo>
                    <a:pt x="269005" y="647643"/>
                  </a:lnTo>
                  <a:lnTo>
                    <a:pt x="269005" y="644081"/>
                  </a:lnTo>
                  <a:lnTo>
                    <a:pt x="297304" y="644081"/>
                  </a:lnTo>
                  <a:lnTo>
                    <a:pt x="297304" y="647643"/>
                  </a:lnTo>
                  <a:close/>
                  <a:moveTo>
                    <a:pt x="240687" y="647643"/>
                  </a:moveTo>
                  <a:lnTo>
                    <a:pt x="212388" y="647643"/>
                  </a:lnTo>
                  <a:lnTo>
                    <a:pt x="212388" y="644081"/>
                  </a:lnTo>
                  <a:lnTo>
                    <a:pt x="240687" y="644081"/>
                  </a:lnTo>
                  <a:lnTo>
                    <a:pt x="240687" y="647643"/>
                  </a:lnTo>
                  <a:close/>
                  <a:moveTo>
                    <a:pt x="184071" y="647643"/>
                  </a:moveTo>
                  <a:lnTo>
                    <a:pt x="155753" y="647643"/>
                  </a:lnTo>
                  <a:lnTo>
                    <a:pt x="155753" y="644081"/>
                  </a:lnTo>
                  <a:lnTo>
                    <a:pt x="184051" y="644081"/>
                  </a:lnTo>
                  <a:lnTo>
                    <a:pt x="184071" y="647643"/>
                  </a:lnTo>
                  <a:close/>
                  <a:moveTo>
                    <a:pt x="127454" y="647643"/>
                  </a:moveTo>
                  <a:lnTo>
                    <a:pt x="99136" y="647643"/>
                  </a:lnTo>
                  <a:lnTo>
                    <a:pt x="99136" y="644081"/>
                  </a:lnTo>
                  <a:lnTo>
                    <a:pt x="127454" y="644081"/>
                  </a:lnTo>
                  <a:lnTo>
                    <a:pt x="127454" y="647643"/>
                  </a:lnTo>
                  <a:close/>
                  <a:moveTo>
                    <a:pt x="70837" y="647643"/>
                  </a:moveTo>
                  <a:lnTo>
                    <a:pt x="42520" y="647643"/>
                  </a:lnTo>
                  <a:lnTo>
                    <a:pt x="42520" y="644081"/>
                  </a:lnTo>
                  <a:lnTo>
                    <a:pt x="70837" y="644081"/>
                  </a:lnTo>
                  <a:lnTo>
                    <a:pt x="70837" y="647643"/>
                  </a:lnTo>
                  <a:close/>
                  <a:moveTo>
                    <a:pt x="962635" y="644081"/>
                  </a:moveTo>
                  <a:lnTo>
                    <a:pt x="948433" y="644081"/>
                  </a:lnTo>
                  <a:lnTo>
                    <a:pt x="948433" y="647643"/>
                  </a:lnTo>
                  <a:lnTo>
                    <a:pt x="962635" y="647643"/>
                  </a:lnTo>
                  <a:lnTo>
                    <a:pt x="962635" y="644081"/>
                  </a:lnTo>
                  <a:close/>
                  <a:moveTo>
                    <a:pt x="14202" y="727148"/>
                  </a:moveTo>
                  <a:lnTo>
                    <a:pt x="0" y="727148"/>
                  </a:lnTo>
                  <a:lnTo>
                    <a:pt x="0" y="730701"/>
                  </a:lnTo>
                  <a:lnTo>
                    <a:pt x="14202" y="730701"/>
                  </a:lnTo>
                  <a:lnTo>
                    <a:pt x="14202" y="727148"/>
                  </a:lnTo>
                  <a:close/>
                  <a:moveTo>
                    <a:pt x="920115" y="730701"/>
                  </a:moveTo>
                  <a:lnTo>
                    <a:pt x="891826" y="730701"/>
                  </a:lnTo>
                  <a:lnTo>
                    <a:pt x="891826" y="727148"/>
                  </a:lnTo>
                  <a:lnTo>
                    <a:pt x="920115" y="727148"/>
                  </a:lnTo>
                  <a:lnTo>
                    <a:pt x="920115" y="730701"/>
                  </a:lnTo>
                  <a:close/>
                  <a:moveTo>
                    <a:pt x="863498" y="730701"/>
                  </a:moveTo>
                  <a:lnTo>
                    <a:pt x="835181" y="730701"/>
                  </a:lnTo>
                  <a:lnTo>
                    <a:pt x="835181" y="727148"/>
                  </a:lnTo>
                  <a:lnTo>
                    <a:pt x="863498" y="727148"/>
                  </a:lnTo>
                  <a:lnTo>
                    <a:pt x="863498" y="730701"/>
                  </a:lnTo>
                  <a:close/>
                  <a:moveTo>
                    <a:pt x="806891" y="730701"/>
                  </a:moveTo>
                  <a:lnTo>
                    <a:pt x="778478" y="730701"/>
                  </a:lnTo>
                  <a:lnTo>
                    <a:pt x="778478" y="727148"/>
                  </a:lnTo>
                  <a:lnTo>
                    <a:pt x="806796" y="727148"/>
                  </a:lnTo>
                  <a:lnTo>
                    <a:pt x="806891" y="730701"/>
                  </a:lnTo>
                  <a:close/>
                  <a:moveTo>
                    <a:pt x="750275" y="730701"/>
                  </a:moveTo>
                  <a:lnTo>
                    <a:pt x="721957" y="730701"/>
                  </a:lnTo>
                  <a:lnTo>
                    <a:pt x="721957" y="727148"/>
                  </a:lnTo>
                  <a:lnTo>
                    <a:pt x="750275" y="727148"/>
                  </a:lnTo>
                  <a:lnTo>
                    <a:pt x="750275" y="730701"/>
                  </a:lnTo>
                  <a:close/>
                  <a:moveTo>
                    <a:pt x="693630" y="730701"/>
                  </a:moveTo>
                  <a:lnTo>
                    <a:pt x="665340" y="730701"/>
                  </a:lnTo>
                  <a:lnTo>
                    <a:pt x="665340" y="727148"/>
                  </a:lnTo>
                  <a:lnTo>
                    <a:pt x="693630" y="727148"/>
                  </a:lnTo>
                  <a:lnTo>
                    <a:pt x="693630" y="730701"/>
                  </a:lnTo>
                  <a:close/>
                  <a:moveTo>
                    <a:pt x="637022" y="730701"/>
                  </a:moveTo>
                  <a:lnTo>
                    <a:pt x="608724" y="730701"/>
                  </a:lnTo>
                  <a:lnTo>
                    <a:pt x="608724" y="727148"/>
                  </a:lnTo>
                  <a:lnTo>
                    <a:pt x="637022" y="727148"/>
                  </a:lnTo>
                  <a:lnTo>
                    <a:pt x="637022" y="730701"/>
                  </a:lnTo>
                  <a:close/>
                  <a:moveTo>
                    <a:pt x="580406" y="730701"/>
                  </a:moveTo>
                  <a:lnTo>
                    <a:pt x="552088" y="730701"/>
                  </a:lnTo>
                  <a:lnTo>
                    <a:pt x="552088" y="727148"/>
                  </a:lnTo>
                  <a:lnTo>
                    <a:pt x="580339" y="727148"/>
                  </a:lnTo>
                  <a:lnTo>
                    <a:pt x="580406" y="730701"/>
                  </a:lnTo>
                  <a:close/>
                  <a:moveTo>
                    <a:pt x="523789" y="730701"/>
                  </a:moveTo>
                  <a:lnTo>
                    <a:pt x="495471" y="730701"/>
                  </a:lnTo>
                  <a:lnTo>
                    <a:pt x="495471" y="727148"/>
                  </a:lnTo>
                  <a:lnTo>
                    <a:pt x="523789" y="727148"/>
                  </a:lnTo>
                  <a:lnTo>
                    <a:pt x="523789" y="730701"/>
                  </a:lnTo>
                  <a:close/>
                  <a:moveTo>
                    <a:pt x="467173" y="730701"/>
                  </a:moveTo>
                  <a:lnTo>
                    <a:pt x="438855" y="730701"/>
                  </a:lnTo>
                  <a:lnTo>
                    <a:pt x="438855" y="727148"/>
                  </a:lnTo>
                  <a:lnTo>
                    <a:pt x="467173" y="727148"/>
                  </a:lnTo>
                  <a:lnTo>
                    <a:pt x="467173" y="730701"/>
                  </a:lnTo>
                  <a:close/>
                  <a:moveTo>
                    <a:pt x="410556" y="730701"/>
                  </a:moveTo>
                  <a:lnTo>
                    <a:pt x="382191" y="730701"/>
                  </a:lnTo>
                  <a:lnTo>
                    <a:pt x="382191" y="727148"/>
                  </a:lnTo>
                  <a:lnTo>
                    <a:pt x="410508" y="727148"/>
                  </a:lnTo>
                  <a:lnTo>
                    <a:pt x="410556" y="730701"/>
                  </a:lnTo>
                  <a:close/>
                  <a:moveTo>
                    <a:pt x="353920" y="730701"/>
                  </a:moveTo>
                  <a:lnTo>
                    <a:pt x="325622" y="730701"/>
                  </a:lnTo>
                  <a:lnTo>
                    <a:pt x="325622" y="727148"/>
                  </a:lnTo>
                  <a:lnTo>
                    <a:pt x="353920" y="727148"/>
                  </a:lnTo>
                  <a:lnTo>
                    <a:pt x="353920" y="730701"/>
                  </a:lnTo>
                  <a:close/>
                  <a:moveTo>
                    <a:pt x="297304" y="730701"/>
                  </a:moveTo>
                  <a:lnTo>
                    <a:pt x="269005" y="730701"/>
                  </a:lnTo>
                  <a:lnTo>
                    <a:pt x="269005" y="727148"/>
                  </a:lnTo>
                  <a:lnTo>
                    <a:pt x="297304" y="727148"/>
                  </a:lnTo>
                  <a:lnTo>
                    <a:pt x="297304" y="730701"/>
                  </a:lnTo>
                  <a:close/>
                  <a:moveTo>
                    <a:pt x="240687" y="730701"/>
                  </a:moveTo>
                  <a:lnTo>
                    <a:pt x="212388" y="730701"/>
                  </a:lnTo>
                  <a:lnTo>
                    <a:pt x="212388" y="727148"/>
                  </a:lnTo>
                  <a:lnTo>
                    <a:pt x="240687" y="727148"/>
                  </a:lnTo>
                  <a:lnTo>
                    <a:pt x="240687" y="730701"/>
                  </a:lnTo>
                  <a:close/>
                  <a:moveTo>
                    <a:pt x="184071" y="730701"/>
                  </a:moveTo>
                  <a:lnTo>
                    <a:pt x="155753" y="730701"/>
                  </a:lnTo>
                  <a:lnTo>
                    <a:pt x="155753" y="727148"/>
                  </a:lnTo>
                  <a:lnTo>
                    <a:pt x="184051" y="727148"/>
                  </a:lnTo>
                  <a:lnTo>
                    <a:pt x="184071" y="730701"/>
                  </a:lnTo>
                  <a:close/>
                  <a:moveTo>
                    <a:pt x="127454" y="730701"/>
                  </a:moveTo>
                  <a:lnTo>
                    <a:pt x="99136" y="730701"/>
                  </a:lnTo>
                  <a:lnTo>
                    <a:pt x="99136" y="727148"/>
                  </a:lnTo>
                  <a:lnTo>
                    <a:pt x="127454" y="727148"/>
                  </a:lnTo>
                  <a:lnTo>
                    <a:pt x="127454" y="730701"/>
                  </a:lnTo>
                  <a:close/>
                  <a:moveTo>
                    <a:pt x="70837" y="730701"/>
                  </a:moveTo>
                  <a:lnTo>
                    <a:pt x="42520" y="730701"/>
                  </a:lnTo>
                  <a:lnTo>
                    <a:pt x="42520" y="727148"/>
                  </a:lnTo>
                  <a:lnTo>
                    <a:pt x="70837" y="727148"/>
                  </a:lnTo>
                  <a:lnTo>
                    <a:pt x="70837" y="730701"/>
                  </a:lnTo>
                  <a:close/>
                  <a:moveTo>
                    <a:pt x="962635" y="727148"/>
                  </a:moveTo>
                  <a:lnTo>
                    <a:pt x="948433" y="727148"/>
                  </a:lnTo>
                  <a:lnTo>
                    <a:pt x="948433" y="730701"/>
                  </a:lnTo>
                  <a:lnTo>
                    <a:pt x="962635" y="730701"/>
                  </a:lnTo>
                  <a:lnTo>
                    <a:pt x="962635" y="727148"/>
                  </a:lnTo>
                  <a:close/>
                  <a:moveTo>
                    <a:pt x="14202" y="810235"/>
                  </a:moveTo>
                  <a:lnTo>
                    <a:pt x="0" y="810235"/>
                  </a:lnTo>
                  <a:lnTo>
                    <a:pt x="0" y="813797"/>
                  </a:lnTo>
                  <a:lnTo>
                    <a:pt x="14202" y="813797"/>
                  </a:lnTo>
                  <a:lnTo>
                    <a:pt x="14202" y="810235"/>
                  </a:lnTo>
                  <a:close/>
                  <a:moveTo>
                    <a:pt x="920115" y="813768"/>
                  </a:moveTo>
                  <a:lnTo>
                    <a:pt x="891826" y="813768"/>
                  </a:lnTo>
                  <a:lnTo>
                    <a:pt x="891826" y="810235"/>
                  </a:lnTo>
                  <a:lnTo>
                    <a:pt x="920115" y="810235"/>
                  </a:lnTo>
                  <a:lnTo>
                    <a:pt x="920115" y="813768"/>
                  </a:lnTo>
                  <a:close/>
                  <a:moveTo>
                    <a:pt x="863498" y="813768"/>
                  </a:moveTo>
                  <a:lnTo>
                    <a:pt x="835181" y="813768"/>
                  </a:lnTo>
                  <a:lnTo>
                    <a:pt x="835181" y="810235"/>
                  </a:lnTo>
                  <a:lnTo>
                    <a:pt x="863498" y="810235"/>
                  </a:lnTo>
                  <a:lnTo>
                    <a:pt x="863498" y="813768"/>
                  </a:lnTo>
                  <a:close/>
                  <a:moveTo>
                    <a:pt x="806891" y="813768"/>
                  </a:moveTo>
                  <a:lnTo>
                    <a:pt x="778478" y="813768"/>
                  </a:lnTo>
                  <a:lnTo>
                    <a:pt x="778478" y="810235"/>
                  </a:lnTo>
                  <a:lnTo>
                    <a:pt x="806796" y="810235"/>
                  </a:lnTo>
                  <a:lnTo>
                    <a:pt x="806891" y="813768"/>
                  </a:lnTo>
                  <a:close/>
                  <a:moveTo>
                    <a:pt x="750275" y="813768"/>
                  </a:moveTo>
                  <a:lnTo>
                    <a:pt x="721957" y="813768"/>
                  </a:lnTo>
                  <a:lnTo>
                    <a:pt x="721957" y="810235"/>
                  </a:lnTo>
                  <a:lnTo>
                    <a:pt x="750275" y="810235"/>
                  </a:lnTo>
                  <a:lnTo>
                    <a:pt x="750275" y="813768"/>
                  </a:lnTo>
                  <a:close/>
                  <a:moveTo>
                    <a:pt x="693630" y="813768"/>
                  </a:moveTo>
                  <a:lnTo>
                    <a:pt x="665340" y="813768"/>
                  </a:lnTo>
                  <a:lnTo>
                    <a:pt x="665340" y="810235"/>
                  </a:lnTo>
                  <a:lnTo>
                    <a:pt x="693630" y="810235"/>
                  </a:lnTo>
                  <a:lnTo>
                    <a:pt x="693630" y="813768"/>
                  </a:lnTo>
                  <a:close/>
                  <a:moveTo>
                    <a:pt x="637022" y="813768"/>
                  </a:moveTo>
                  <a:lnTo>
                    <a:pt x="608724" y="813768"/>
                  </a:lnTo>
                  <a:lnTo>
                    <a:pt x="608724" y="810235"/>
                  </a:lnTo>
                  <a:lnTo>
                    <a:pt x="637022" y="810235"/>
                  </a:lnTo>
                  <a:lnTo>
                    <a:pt x="637022" y="813768"/>
                  </a:lnTo>
                  <a:close/>
                  <a:moveTo>
                    <a:pt x="580406" y="813768"/>
                  </a:moveTo>
                  <a:lnTo>
                    <a:pt x="552088" y="813768"/>
                  </a:lnTo>
                  <a:lnTo>
                    <a:pt x="552088" y="810235"/>
                  </a:lnTo>
                  <a:lnTo>
                    <a:pt x="580339" y="810235"/>
                  </a:lnTo>
                  <a:lnTo>
                    <a:pt x="580406" y="813768"/>
                  </a:lnTo>
                  <a:close/>
                  <a:moveTo>
                    <a:pt x="523789" y="813768"/>
                  </a:moveTo>
                  <a:lnTo>
                    <a:pt x="495471" y="813768"/>
                  </a:lnTo>
                  <a:lnTo>
                    <a:pt x="495471" y="810235"/>
                  </a:lnTo>
                  <a:lnTo>
                    <a:pt x="523789" y="810235"/>
                  </a:lnTo>
                  <a:lnTo>
                    <a:pt x="523789" y="813768"/>
                  </a:lnTo>
                  <a:close/>
                  <a:moveTo>
                    <a:pt x="467173" y="813768"/>
                  </a:moveTo>
                  <a:lnTo>
                    <a:pt x="438855" y="813768"/>
                  </a:lnTo>
                  <a:lnTo>
                    <a:pt x="438855" y="810235"/>
                  </a:lnTo>
                  <a:lnTo>
                    <a:pt x="467173" y="810235"/>
                  </a:lnTo>
                  <a:lnTo>
                    <a:pt x="467173" y="813768"/>
                  </a:lnTo>
                  <a:close/>
                  <a:moveTo>
                    <a:pt x="410556" y="813768"/>
                  </a:moveTo>
                  <a:lnTo>
                    <a:pt x="382191" y="813768"/>
                  </a:lnTo>
                  <a:lnTo>
                    <a:pt x="382191" y="810235"/>
                  </a:lnTo>
                  <a:lnTo>
                    <a:pt x="410508" y="810235"/>
                  </a:lnTo>
                  <a:lnTo>
                    <a:pt x="410556" y="813768"/>
                  </a:lnTo>
                  <a:close/>
                  <a:moveTo>
                    <a:pt x="353920" y="813768"/>
                  </a:moveTo>
                  <a:lnTo>
                    <a:pt x="325622" y="813768"/>
                  </a:lnTo>
                  <a:lnTo>
                    <a:pt x="325622" y="810235"/>
                  </a:lnTo>
                  <a:lnTo>
                    <a:pt x="353920" y="810235"/>
                  </a:lnTo>
                  <a:lnTo>
                    <a:pt x="353920" y="813768"/>
                  </a:lnTo>
                  <a:close/>
                  <a:moveTo>
                    <a:pt x="297304" y="813768"/>
                  </a:moveTo>
                  <a:lnTo>
                    <a:pt x="269005" y="813768"/>
                  </a:lnTo>
                  <a:lnTo>
                    <a:pt x="269005" y="810235"/>
                  </a:lnTo>
                  <a:lnTo>
                    <a:pt x="297304" y="810235"/>
                  </a:lnTo>
                  <a:lnTo>
                    <a:pt x="297304" y="813768"/>
                  </a:lnTo>
                  <a:close/>
                  <a:moveTo>
                    <a:pt x="240687" y="813768"/>
                  </a:moveTo>
                  <a:lnTo>
                    <a:pt x="212388" y="813768"/>
                  </a:lnTo>
                  <a:lnTo>
                    <a:pt x="212388" y="810235"/>
                  </a:lnTo>
                  <a:lnTo>
                    <a:pt x="240687" y="810235"/>
                  </a:lnTo>
                  <a:lnTo>
                    <a:pt x="240687" y="813768"/>
                  </a:lnTo>
                  <a:close/>
                  <a:moveTo>
                    <a:pt x="184071" y="813768"/>
                  </a:moveTo>
                  <a:lnTo>
                    <a:pt x="155753" y="813768"/>
                  </a:lnTo>
                  <a:lnTo>
                    <a:pt x="155753" y="810235"/>
                  </a:lnTo>
                  <a:lnTo>
                    <a:pt x="184051" y="810235"/>
                  </a:lnTo>
                  <a:lnTo>
                    <a:pt x="184071" y="813768"/>
                  </a:lnTo>
                  <a:close/>
                  <a:moveTo>
                    <a:pt x="127454" y="813768"/>
                  </a:moveTo>
                  <a:lnTo>
                    <a:pt x="99136" y="813768"/>
                  </a:lnTo>
                  <a:lnTo>
                    <a:pt x="99136" y="810235"/>
                  </a:lnTo>
                  <a:lnTo>
                    <a:pt x="127454" y="810235"/>
                  </a:lnTo>
                  <a:lnTo>
                    <a:pt x="127454" y="813768"/>
                  </a:lnTo>
                  <a:close/>
                  <a:moveTo>
                    <a:pt x="70837" y="813768"/>
                  </a:moveTo>
                  <a:lnTo>
                    <a:pt x="42520" y="813768"/>
                  </a:lnTo>
                  <a:lnTo>
                    <a:pt x="42520" y="810235"/>
                  </a:lnTo>
                  <a:lnTo>
                    <a:pt x="70837" y="810235"/>
                  </a:lnTo>
                  <a:lnTo>
                    <a:pt x="70837" y="813768"/>
                  </a:lnTo>
                  <a:close/>
                  <a:moveTo>
                    <a:pt x="962635" y="810235"/>
                  </a:moveTo>
                  <a:lnTo>
                    <a:pt x="948433" y="810235"/>
                  </a:lnTo>
                  <a:lnTo>
                    <a:pt x="948433" y="813797"/>
                  </a:lnTo>
                  <a:lnTo>
                    <a:pt x="962635" y="813797"/>
                  </a:lnTo>
                  <a:lnTo>
                    <a:pt x="962635" y="810235"/>
                  </a:lnTo>
                  <a:close/>
                  <a:moveTo>
                    <a:pt x="14202" y="893293"/>
                  </a:moveTo>
                  <a:lnTo>
                    <a:pt x="0" y="893293"/>
                  </a:lnTo>
                  <a:lnTo>
                    <a:pt x="0" y="896855"/>
                  </a:lnTo>
                  <a:lnTo>
                    <a:pt x="14202" y="896855"/>
                  </a:lnTo>
                  <a:lnTo>
                    <a:pt x="14202" y="893293"/>
                  </a:lnTo>
                  <a:close/>
                  <a:moveTo>
                    <a:pt x="920115" y="896836"/>
                  </a:moveTo>
                  <a:lnTo>
                    <a:pt x="891826" y="896836"/>
                  </a:lnTo>
                  <a:lnTo>
                    <a:pt x="891826" y="893293"/>
                  </a:lnTo>
                  <a:lnTo>
                    <a:pt x="920115" y="893293"/>
                  </a:lnTo>
                  <a:lnTo>
                    <a:pt x="920115" y="896836"/>
                  </a:lnTo>
                  <a:close/>
                  <a:moveTo>
                    <a:pt x="863498" y="896836"/>
                  </a:moveTo>
                  <a:lnTo>
                    <a:pt x="835181" y="896836"/>
                  </a:lnTo>
                  <a:lnTo>
                    <a:pt x="835181" y="893293"/>
                  </a:lnTo>
                  <a:lnTo>
                    <a:pt x="863498" y="893293"/>
                  </a:lnTo>
                  <a:lnTo>
                    <a:pt x="863498" y="896836"/>
                  </a:lnTo>
                  <a:close/>
                  <a:moveTo>
                    <a:pt x="806891" y="896836"/>
                  </a:moveTo>
                  <a:lnTo>
                    <a:pt x="778478" y="896836"/>
                  </a:lnTo>
                  <a:lnTo>
                    <a:pt x="778478" y="893293"/>
                  </a:lnTo>
                  <a:lnTo>
                    <a:pt x="806796" y="893293"/>
                  </a:lnTo>
                  <a:lnTo>
                    <a:pt x="806891" y="896836"/>
                  </a:lnTo>
                  <a:close/>
                  <a:moveTo>
                    <a:pt x="750275" y="896836"/>
                  </a:moveTo>
                  <a:lnTo>
                    <a:pt x="721957" y="896836"/>
                  </a:lnTo>
                  <a:lnTo>
                    <a:pt x="721957" y="893293"/>
                  </a:lnTo>
                  <a:lnTo>
                    <a:pt x="750275" y="893293"/>
                  </a:lnTo>
                  <a:lnTo>
                    <a:pt x="750275" y="896836"/>
                  </a:lnTo>
                  <a:close/>
                  <a:moveTo>
                    <a:pt x="693630" y="896836"/>
                  </a:moveTo>
                  <a:lnTo>
                    <a:pt x="665340" y="896836"/>
                  </a:lnTo>
                  <a:lnTo>
                    <a:pt x="665340" y="893293"/>
                  </a:lnTo>
                  <a:lnTo>
                    <a:pt x="693630" y="893293"/>
                  </a:lnTo>
                  <a:lnTo>
                    <a:pt x="693630" y="896836"/>
                  </a:lnTo>
                  <a:close/>
                  <a:moveTo>
                    <a:pt x="637022" y="896836"/>
                  </a:moveTo>
                  <a:lnTo>
                    <a:pt x="608724" y="896836"/>
                  </a:lnTo>
                  <a:lnTo>
                    <a:pt x="608724" y="893293"/>
                  </a:lnTo>
                  <a:lnTo>
                    <a:pt x="637022" y="893293"/>
                  </a:lnTo>
                  <a:lnTo>
                    <a:pt x="637022" y="896836"/>
                  </a:lnTo>
                  <a:close/>
                  <a:moveTo>
                    <a:pt x="580406" y="896836"/>
                  </a:moveTo>
                  <a:lnTo>
                    <a:pt x="552088" y="896836"/>
                  </a:lnTo>
                  <a:lnTo>
                    <a:pt x="552088" y="893293"/>
                  </a:lnTo>
                  <a:lnTo>
                    <a:pt x="580339" y="893293"/>
                  </a:lnTo>
                  <a:lnTo>
                    <a:pt x="580406" y="896836"/>
                  </a:lnTo>
                  <a:close/>
                  <a:moveTo>
                    <a:pt x="523789" y="896836"/>
                  </a:moveTo>
                  <a:lnTo>
                    <a:pt x="495471" y="896836"/>
                  </a:lnTo>
                  <a:lnTo>
                    <a:pt x="495471" y="893293"/>
                  </a:lnTo>
                  <a:lnTo>
                    <a:pt x="523789" y="893293"/>
                  </a:lnTo>
                  <a:lnTo>
                    <a:pt x="523789" y="896836"/>
                  </a:lnTo>
                  <a:close/>
                  <a:moveTo>
                    <a:pt x="467173" y="896836"/>
                  </a:moveTo>
                  <a:lnTo>
                    <a:pt x="438855" y="896836"/>
                  </a:lnTo>
                  <a:lnTo>
                    <a:pt x="438855" y="893293"/>
                  </a:lnTo>
                  <a:lnTo>
                    <a:pt x="467173" y="893293"/>
                  </a:lnTo>
                  <a:lnTo>
                    <a:pt x="467173" y="896836"/>
                  </a:lnTo>
                  <a:close/>
                  <a:moveTo>
                    <a:pt x="410556" y="896836"/>
                  </a:moveTo>
                  <a:lnTo>
                    <a:pt x="382191" y="896836"/>
                  </a:lnTo>
                  <a:lnTo>
                    <a:pt x="382191" y="893293"/>
                  </a:lnTo>
                  <a:lnTo>
                    <a:pt x="410508" y="893293"/>
                  </a:lnTo>
                  <a:lnTo>
                    <a:pt x="410556" y="896836"/>
                  </a:lnTo>
                  <a:close/>
                  <a:moveTo>
                    <a:pt x="353920" y="896836"/>
                  </a:moveTo>
                  <a:lnTo>
                    <a:pt x="325622" y="896836"/>
                  </a:lnTo>
                  <a:lnTo>
                    <a:pt x="325622" y="893293"/>
                  </a:lnTo>
                  <a:lnTo>
                    <a:pt x="353920" y="893293"/>
                  </a:lnTo>
                  <a:lnTo>
                    <a:pt x="353920" y="896836"/>
                  </a:lnTo>
                  <a:close/>
                  <a:moveTo>
                    <a:pt x="297304" y="896836"/>
                  </a:moveTo>
                  <a:lnTo>
                    <a:pt x="269005" y="896836"/>
                  </a:lnTo>
                  <a:lnTo>
                    <a:pt x="269005" y="893293"/>
                  </a:lnTo>
                  <a:lnTo>
                    <a:pt x="297304" y="893293"/>
                  </a:lnTo>
                  <a:lnTo>
                    <a:pt x="297304" y="896836"/>
                  </a:lnTo>
                  <a:close/>
                  <a:moveTo>
                    <a:pt x="240687" y="896836"/>
                  </a:moveTo>
                  <a:lnTo>
                    <a:pt x="212388" y="896836"/>
                  </a:lnTo>
                  <a:lnTo>
                    <a:pt x="212388" y="893293"/>
                  </a:lnTo>
                  <a:lnTo>
                    <a:pt x="240687" y="893293"/>
                  </a:lnTo>
                  <a:lnTo>
                    <a:pt x="240687" y="896836"/>
                  </a:lnTo>
                  <a:close/>
                  <a:moveTo>
                    <a:pt x="184071" y="896836"/>
                  </a:moveTo>
                  <a:lnTo>
                    <a:pt x="155753" y="896836"/>
                  </a:lnTo>
                  <a:lnTo>
                    <a:pt x="155753" y="893293"/>
                  </a:lnTo>
                  <a:lnTo>
                    <a:pt x="184051" y="893293"/>
                  </a:lnTo>
                  <a:lnTo>
                    <a:pt x="184071" y="896836"/>
                  </a:lnTo>
                  <a:close/>
                  <a:moveTo>
                    <a:pt x="127454" y="896836"/>
                  </a:moveTo>
                  <a:lnTo>
                    <a:pt x="99136" y="896836"/>
                  </a:lnTo>
                  <a:lnTo>
                    <a:pt x="99136" y="893293"/>
                  </a:lnTo>
                  <a:lnTo>
                    <a:pt x="127454" y="893293"/>
                  </a:lnTo>
                  <a:lnTo>
                    <a:pt x="127454" y="896836"/>
                  </a:lnTo>
                  <a:close/>
                  <a:moveTo>
                    <a:pt x="70837" y="896836"/>
                  </a:moveTo>
                  <a:lnTo>
                    <a:pt x="42520" y="896836"/>
                  </a:lnTo>
                  <a:lnTo>
                    <a:pt x="42520" y="893293"/>
                  </a:lnTo>
                  <a:lnTo>
                    <a:pt x="70837" y="893293"/>
                  </a:lnTo>
                  <a:lnTo>
                    <a:pt x="70837" y="896836"/>
                  </a:lnTo>
                  <a:close/>
                  <a:moveTo>
                    <a:pt x="962635" y="893293"/>
                  </a:moveTo>
                  <a:lnTo>
                    <a:pt x="948433" y="893293"/>
                  </a:lnTo>
                  <a:lnTo>
                    <a:pt x="948433" y="896855"/>
                  </a:lnTo>
                  <a:lnTo>
                    <a:pt x="962635" y="896855"/>
                  </a:lnTo>
                  <a:lnTo>
                    <a:pt x="962635" y="893293"/>
                  </a:lnTo>
                  <a:close/>
                </a:path>
              </a:pathLst>
            </a:custGeom>
            <a:solidFill>
              <a:srgbClr val="FFFFFF">
                <a:alpha val="32000"/>
              </a:srgbClr>
            </a:solidFill>
            <a:ln w="9525" cap="flat">
              <a:noFill/>
              <a:prstDash val="solid"/>
              <a:miter/>
            </a:ln>
          </p:spPr>
          <p:txBody>
            <a:bodyPr rtlCol="0" anchor="ctr"/>
            <a:lstStyle/>
            <a:p>
              <a:endParaRPr lang="zh-CN" altLang="en-US"/>
            </a:p>
          </p:txBody>
        </p:sp>
        <p:sp>
          <p:nvSpPr>
            <p:cNvPr id="56" name="任意多边形: 形状 55"/>
            <p:cNvSpPr/>
            <p:nvPr>
              <p:custDataLst>
                <p:tags r:id="rId51"/>
              </p:custDataLst>
            </p:nvPr>
          </p:nvSpPr>
          <p:spPr>
            <a:xfrm>
              <a:off x="8588860" y="4629914"/>
              <a:ext cx="51521" cy="207206"/>
            </a:xfrm>
            <a:custGeom>
              <a:avLst/>
              <a:gdLst>
                <a:gd name="connsiteX0" fmla="*/ 0 w 45643"/>
                <a:gd name="connsiteY0" fmla="*/ 0 h 183565"/>
                <a:gd name="connsiteX1" fmla="*/ 45644 w 45643"/>
                <a:gd name="connsiteY1" fmla="*/ 183566 h 183565"/>
              </a:gdLst>
              <a:ahLst/>
              <a:cxnLst>
                <a:cxn ang="0">
                  <a:pos x="connsiteX0" y="connsiteY0"/>
                </a:cxn>
                <a:cxn ang="0">
                  <a:pos x="connsiteX1" y="connsiteY1"/>
                </a:cxn>
              </a:cxnLst>
              <a:rect l="l" t="t" r="r" b="b"/>
              <a:pathLst>
                <a:path w="45643" h="183565">
                  <a:moveTo>
                    <a:pt x="0" y="0"/>
                  </a:moveTo>
                  <a:lnTo>
                    <a:pt x="45644" y="183566"/>
                  </a:lnTo>
                </a:path>
              </a:pathLst>
            </a:custGeom>
            <a:noFill/>
            <a:ln w="2229" cap="flat">
              <a:solidFill>
                <a:srgbClr val="000000"/>
              </a:solidFill>
              <a:prstDash val="solid"/>
              <a:miter/>
            </a:ln>
          </p:spPr>
          <p:txBody>
            <a:bodyPr rtlCol="0" anchor="ctr"/>
            <a:lstStyle/>
            <a:p>
              <a:endParaRPr lang="zh-CN" altLang="en-US"/>
            </a:p>
          </p:txBody>
        </p:sp>
        <p:sp>
          <p:nvSpPr>
            <p:cNvPr id="57" name="任意多边形: 形状 56"/>
            <p:cNvSpPr/>
            <p:nvPr>
              <p:custDataLst>
                <p:tags r:id="rId52"/>
              </p:custDataLst>
            </p:nvPr>
          </p:nvSpPr>
          <p:spPr>
            <a:xfrm>
              <a:off x="8129978" y="5193775"/>
              <a:ext cx="122063" cy="238686"/>
            </a:xfrm>
            <a:custGeom>
              <a:avLst/>
              <a:gdLst>
                <a:gd name="connsiteX0" fmla="*/ 108137 w 108137"/>
                <a:gd name="connsiteY0" fmla="*/ 0 h 211454"/>
                <a:gd name="connsiteX1" fmla="*/ 0 w 108137"/>
                <a:gd name="connsiteY1" fmla="*/ 211455 h 211454"/>
              </a:gdLst>
              <a:ahLst/>
              <a:cxnLst>
                <a:cxn ang="0">
                  <a:pos x="connsiteX0" y="connsiteY0"/>
                </a:cxn>
                <a:cxn ang="0">
                  <a:pos x="connsiteX1" y="connsiteY1"/>
                </a:cxn>
              </a:cxnLst>
              <a:rect l="l" t="t" r="r" b="b"/>
              <a:pathLst>
                <a:path w="108137" h="211454">
                  <a:moveTo>
                    <a:pt x="108137" y="0"/>
                  </a:moveTo>
                  <a:lnTo>
                    <a:pt x="0" y="211455"/>
                  </a:lnTo>
                </a:path>
              </a:pathLst>
            </a:custGeom>
            <a:noFill/>
            <a:ln w="2229" cap="flat">
              <a:solidFill>
                <a:srgbClr val="221715"/>
              </a:solidFill>
              <a:prstDash val="solid"/>
              <a:miter/>
            </a:ln>
          </p:spPr>
          <p:txBody>
            <a:bodyPr rtlCol="0" anchor="ctr"/>
            <a:lstStyle/>
            <a:p>
              <a:endParaRPr lang="zh-CN" altLang="en-US"/>
            </a:p>
          </p:txBody>
        </p:sp>
        <p:sp>
          <p:nvSpPr>
            <p:cNvPr id="61" name="任意多边形: 形状 60"/>
            <p:cNvSpPr/>
            <p:nvPr>
              <p:custDataLst>
                <p:tags r:id="rId53"/>
              </p:custDataLst>
            </p:nvPr>
          </p:nvSpPr>
          <p:spPr>
            <a:xfrm>
              <a:off x="8828892" y="4721916"/>
              <a:ext cx="316131" cy="471858"/>
            </a:xfrm>
            <a:custGeom>
              <a:avLst/>
              <a:gdLst>
                <a:gd name="connsiteX0" fmla="*/ 177413 w 280063"/>
                <a:gd name="connsiteY0" fmla="*/ 0 h 418023"/>
                <a:gd name="connsiteX1" fmla="*/ 280064 w 280063"/>
                <a:gd name="connsiteY1" fmla="*/ 70799 h 418023"/>
                <a:gd name="connsiteX2" fmla="*/ 0 w 280063"/>
                <a:gd name="connsiteY2" fmla="*/ 300895 h 418023"/>
                <a:gd name="connsiteX3" fmla="*/ 20898 w 280063"/>
                <a:gd name="connsiteY3" fmla="*/ 418024 h 418023"/>
              </a:gdLst>
              <a:ahLst/>
              <a:cxnLst>
                <a:cxn ang="0">
                  <a:pos x="connsiteX0" y="connsiteY0"/>
                </a:cxn>
                <a:cxn ang="0">
                  <a:pos x="connsiteX1" y="connsiteY1"/>
                </a:cxn>
                <a:cxn ang="0">
                  <a:pos x="connsiteX2" y="connsiteY2"/>
                </a:cxn>
                <a:cxn ang="0">
                  <a:pos x="connsiteX3" y="connsiteY3"/>
                </a:cxn>
              </a:cxnLst>
              <a:rect l="l" t="t" r="r" b="b"/>
              <a:pathLst>
                <a:path w="280063" h="418023">
                  <a:moveTo>
                    <a:pt x="177413" y="0"/>
                  </a:moveTo>
                  <a:cubicBezTo>
                    <a:pt x="177413" y="0"/>
                    <a:pt x="275901" y="19593"/>
                    <a:pt x="280064" y="70799"/>
                  </a:cubicBezTo>
                  <a:moveTo>
                    <a:pt x="0" y="300895"/>
                  </a:moveTo>
                  <a:cubicBezTo>
                    <a:pt x="0" y="300895"/>
                    <a:pt x="42300" y="341948"/>
                    <a:pt x="20898" y="418024"/>
                  </a:cubicBezTo>
                </a:path>
              </a:pathLst>
            </a:custGeom>
            <a:noFill/>
            <a:ln w="2229" cap="flat">
              <a:solidFill>
                <a:srgbClr val="000000"/>
              </a:solidFill>
              <a:prstDash val="solid"/>
              <a:miter/>
            </a:ln>
          </p:spPr>
          <p:txBody>
            <a:bodyPr rtlCol="0" anchor="ctr"/>
            <a:lstStyle/>
            <a:p>
              <a:endParaRPr lang="zh-CN" altLang="en-US"/>
            </a:p>
          </p:txBody>
        </p:sp>
        <p:sp>
          <p:nvSpPr>
            <p:cNvPr id="62" name="任意多边形: 形状 61"/>
            <p:cNvSpPr/>
            <p:nvPr>
              <p:custDataLst>
                <p:tags r:id="rId54"/>
              </p:custDataLst>
            </p:nvPr>
          </p:nvSpPr>
          <p:spPr>
            <a:xfrm>
              <a:off x="9127390" y="4879740"/>
              <a:ext cx="44657" cy="32545"/>
            </a:xfrm>
            <a:custGeom>
              <a:avLst/>
              <a:gdLst>
                <a:gd name="connsiteX0" fmla="*/ 20412 w 39562"/>
                <a:gd name="connsiteY0" fmla="*/ 0 h 28832"/>
                <a:gd name="connsiteX1" fmla="*/ 35623 w 39562"/>
                <a:gd name="connsiteY1" fmla="*/ 27784 h 28832"/>
                <a:gd name="connsiteX2" fmla="*/ 0 w 39562"/>
                <a:gd name="connsiteY2" fmla="*/ 2581 h 28832"/>
              </a:gdLst>
              <a:ahLst/>
              <a:cxnLst>
                <a:cxn ang="0">
                  <a:pos x="connsiteX0" y="connsiteY0"/>
                </a:cxn>
                <a:cxn ang="0">
                  <a:pos x="connsiteX1" y="connsiteY1"/>
                </a:cxn>
                <a:cxn ang="0">
                  <a:pos x="connsiteX2" y="connsiteY2"/>
                </a:cxn>
              </a:cxnLst>
              <a:rect l="l" t="t" r="r" b="b"/>
              <a:pathLst>
                <a:path w="39562" h="28832">
                  <a:moveTo>
                    <a:pt x="20412" y="0"/>
                  </a:moveTo>
                  <a:cubicBezTo>
                    <a:pt x="20412" y="0"/>
                    <a:pt x="49997" y="18459"/>
                    <a:pt x="35623" y="27784"/>
                  </a:cubicBezTo>
                  <a:cubicBezTo>
                    <a:pt x="35623" y="27784"/>
                    <a:pt x="24755" y="36690"/>
                    <a:pt x="0" y="2581"/>
                  </a:cubicBezTo>
                </a:path>
              </a:pathLst>
            </a:custGeom>
            <a:solidFill>
              <a:srgbClr val="EFD1D8"/>
            </a:solidFill>
            <a:ln w="9525" cap="flat">
              <a:noFill/>
              <a:prstDash val="solid"/>
              <a:miter/>
            </a:ln>
          </p:spPr>
          <p:txBody>
            <a:bodyPr rtlCol="0" anchor="ctr"/>
            <a:lstStyle/>
            <a:p>
              <a:endParaRPr lang="zh-CN" altLang="en-US"/>
            </a:p>
          </p:txBody>
        </p:sp>
        <p:sp>
          <p:nvSpPr>
            <p:cNvPr id="67" name="任意多边形: 形状 66"/>
            <p:cNvSpPr/>
            <p:nvPr>
              <p:custDataLst>
                <p:tags r:id="rId55"/>
              </p:custDataLst>
            </p:nvPr>
          </p:nvSpPr>
          <p:spPr>
            <a:xfrm>
              <a:off x="8650832" y="3746813"/>
              <a:ext cx="521215" cy="1165471"/>
            </a:xfrm>
            <a:custGeom>
              <a:avLst/>
              <a:gdLst>
                <a:gd name="connsiteX0" fmla="*/ 442598 w 461748"/>
                <a:gd name="connsiteY0" fmla="*/ 1003668 h 1032500"/>
                <a:gd name="connsiteX1" fmla="*/ 457810 w 461748"/>
                <a:gd name="connsiteY1" fmla="*/ 1031453 h 1032500"/>
                <a:gd name="connsiteX2" fmla="*/ 422186 w 461748"/>
                <a:gd name="connsiteY2" fmla="*/ 1006250 h 1032500"/>
                <a:gd name="connsiteX3" fmla="*/ 139665 w 461748"/>
                <a:gd name="connsiteY3" fmla="*/ 509397 h 1032500"/>
                <a:gd name="connsiteX4" fmla="*/ 186414 w 461748"/>
                <a:gd name="connsiteY4" fmla="*/ 536743 h 1032500"/>
                <a:gd name="connsiteX5" fmla="*/ 0 w 461748"/>
                <a:gd name="connsiteY5" fmla="*/ 0 h 1032500"/>
                <a:gd name="connsiteX6" fmla="*/ 106528 w 461748"/>
                <a:gd name="connsiteY6" fmla="*/ 87154 h 1032500"/>
                <a:gd name="connsiteX7" fmla="*/ 228733 w 461748"/>
                <a:gd name="connsiteY7" fmla="*/ 109061 h 1032500"/>
                <a:gd name="connsiteX8" fmla="*/ 267643 w 461748"/>
                <a:gd name="connsiteY8" fmla="*/ 76562 h 1032500"/>
                <a:gd name="connsiteX9" fmla="*/ 232610 w 461748"/>
                <a:gd name="connsiteY9" fmla="*/ 42177 h 1032500"/>
                <a:gd name="connsiteX10" fmla="*/ 138093 w 461748"/>
                <a:gd name="connsiteY10" fmla="*/ 33899 h 1032500"/>
                <a:gd name="connsiteX11" fmla="*/ 64380 w 461748"/>
                <a:gd name="connsiteY11" fmla="*/ 85487 h 1032500"/>
                <a:gd name="connsiteX12" fmla="*/ 87735 w 461748"/>
                <a:gd name="connsiteY12" fmla="*/ 152724 h 1032500"/>
                <a:gd name="connsiteX13" fmla="*/ 188319 w 461748"/>
                <a:gd name="connsiteY13" fmla="*/ 203749 h 1032500"/>
                <a:gd name="connsiteX14" fmla="*/ 169574 w 461748"/>
                <a:gd name="connsiteY14" fmla="*/ 129835 h 1032500"/>
                <a:gd name="connsiteX15" fmla="*/ 122444 w 461748"/>
                <a:gd name="connsiteY15" fmla="*/ 143189 h 1032500"/>
                <a:gd name="connsiteX16" fmla="*/ 98955 w 461748"/>
                <a:gd name="connsiteY16" fmla="*/ 183709 h 1032500"/>
                <a:gd name="connsiteX17" fmla="*/ 109642 w 461748"/>
                <a:gd name="connsiteY17" fmla="*/ 208759 h 1032500"/>
                <a:gd name="connsiteX18" fmla="*/ 180727 w 461748"/>
                <a:gd name="connsiteY18" fmla="*/ 262795 h 1032500"/>
                <a:gd name="connsiteX19" fmla="*/ 223542 w 461748"/>
                <a:gd name="connsiteY19" fmla="*/ 251660 h 1032500"/>
                <a:gd name="connsiteX20" fmla="*/ 212636 w 461748"/>
                <a:gd name="connsiteY20" fmla="*/ 226971 h 1032500"/>
                <a:gd name="connsiteX21" fmla="*/ 155572 w 461748"/>
                <a:gd name="connsiteY21" fmla="*/ 252403 h 1032500"/>
                <a:gd name="connsiteX22" fmla="*/ 217151 w 461748"/>
                <a:gd name="connsiteY22" fmla="*/ 295456 h 103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748" h="1032500">
                  <a:moveTo>
                    <a:pt x="442598" y="1003668"/>
                  </a:moveTo>
                  <a:cubicBezTo>
                    <a:pt x="442598" y="1003668"/>
                    <a:pt x="472183" y="1022128"/>
                    <a:pt x="457810" y="1031453"/>
                  </a:cubicBezTo>
                  <a:cubicBezTo>
                    <a:pt x="457810" y="1031453"/>
                    <a:pt x="446942" y="1040359"/>
                    <a:pt x="422186" y="1006250"/>
                  </a:cubicBezTo>
                  <a:moveTo>
                    <a:pt x="139665" y="509397"/>
                  </a:moveTo>
                  <a:cubicBezTo>
                    <a:pt x="150699" y="524691"/>
                    <a:pt x="167674" y="534621"/>
                    <a:pt x="186414" y="536743"/>
                  </a:cubicBezTo>
                  <a:moveTo>
                    <a:pt x="0" y="0"/>
                  </a:moveTo>
                  <a:cubicBezTo>
                    <a:pt x="30451" y="34099"/>
                    <a:pt x="65789" y="65894"/>
                    <a:pt x="106528" y="87154"/>
                  </a:cubicBezTo>
                  <a:cubicBezTo>
                    <a:pt x="143904" y="106632"/>
                    <a:pt x="187281" y="116700"/>
                    <a:pt x="228733" y="109061"/>
                  </a:cubicBezTo>
                  <a:cubicBezTo>
                    <a:pt x="246783" y="105727"/>
                    <a:pt x="267405" y="94926"/>
                    <a:pt x="267643" y="76562"/>
                  </a:cubicBezTo>
                  <a:cubicBezTo>
                    <a:pt x="267872" y="58998"/>
                    <a:pt x="249307" y="47615"/>
                    <a:pt x="232610" y="42177"/>
                  </a:cubicBezTo>
                  <a:cubicBezTo>
                    <a:pt x="202149" y="32240"/>
                    <a:pt x="169818" y="29409"/>
                    <a:pt x="138093" y="33899"/>
                  </a:cubicBezTo>
                  <a:cubicBezTo>
                    <a:pt x="106547" y="38357"/>
                    <a:pt x="72000" y="54540"/>
                    <a:pt x="64380" y="85487"/>
                  </a:cubicBezTo>
                  <a:cubicBezTo>
                    <a:pt x="58483" y="109490"/>
                    <a:pt x="71066" y="134464"/>
                    <a:pt x="87735" y="152724"/>
                  </a:cubicBezTo>
                  <a:cubicBezTo>
                    <a:pt x="113946" y="181393"/>
                    <a:pt x="149703" y="199532"/>
                    <a:pt x="188319" y="203749"/>
                  </a:cubicBezTo>
                  <a:cubicBezTo>
                    <a:pt x="275149" y="212893"/>
                    <a:pt x="257632" y="118281"/>
                    <a:pt x="169574" y="129835"/>
                  </a:cubicBezTo>
                  <a:cubicBezTo>
                    <a:pt x="153257" y="132064"/>
                    <a:pt x="136512" y="134760"/>
                    <a:pt x="122444" y="143189"/>
                  </a:cubicBezTo>
                  <a:cubicBezTo>
                    <a:pt x="108376" y="151628"/>
                    <a:pt x="97355" y="167326"/>
                    <a:pt x="98955" y="183709"/>
                  </a:cubicBezTo>
                  <a:cubicBezTo>
                    <a:pt x="99832" y="192843"/>
                    <a:pt x="104432" y="201206"/>
                    <a:pt x="109642" y="208759"/>
                  </a:cubicBezTo>
                  <a:cubicBezTo>
                    <a:pt x="127051" y="233812"/>
                    <a:pt x="151930" y="252724"/>
                    <a:pt x="180727" y="262795"/>
                  </a:cubicBezTo>
                  <a:cubicBezTo>
                    <a:pt x="196320" y="268224"/>
                    <a:pt x="218961" y="267538"/>
                    <a:pt x="223542" y="251660"/>
                  </a:cubicBezTo>
                  <a:cubicBezTo>
                    <a:pt x="226171" y="242440"/>
                    <a:pt x="220494" y="232486"/>
                    <a:pt x="212636" y="226971"/>
                  </a:cubicBezTo>
                  <a:cubicBezTo>
                    <a:pt x="192157" y="212588"/>
                    <a:pt x="158582" y="227543"/>
                    <a:pt x="155572" y="252403"/>
                  </a:cubicBezTo>
                  <a:cubicBezTo>
                    <a:pt x="151476" y="286455"/>
                    <a:pt x="191643" y="295427"/>
                    <a:pt x="217151" y="295456"/>
                  </a:cubicBezTo>
                </a:path>
              </a:pathLst>
            </a:custGeom>
            <a:noFill/>
            <a:ln w="2229" cap="flat">
              <a:solidFill>
                <a:srgbClr val="000000"/>
              </a:solidFill>
              <a:prstDash val="solid"/>
              <a:miter/>
            </a:ln>
          </p:spPr>
          <p:txBody>
            <a:bodyPr rtlCol="0" anchor="ctr"/>
            <a:lstStyle/>
            <a:p>
              <a:endParaRPr lang="zh-CN" altLang="en-US"/>
            </a:p>
          </p:txBody>
        </p:sp>
      </p:grpSp>
      <p:grpSp>
        <p:nvGrpSpPr>
          <p:cNvPr id="34" name="!!平滑4"/>
          <p:cNvGrpSpPr/>
          <p:nvPr/>
        </p:nvGrpSpPr>
        <p:grpSpPr>
          <a:xfrm rot="16200000">
            <a:off x="9678882" y="1186625"/>
            <a:ext cx="635000" cy="842010"/>
            <a:chOff x="2849217" y="1985929"/>
            <a:chExt cx="1086679" cy="1439760"/>
          </a:xfrm>
          <a:solidFill>
            <a:schemeClr val="bg1"/>
          </a:solidFill>
        </p:grpSpPr>
        <p:grpSp>
          <p:nvGrpSpPr>
            <p:cNvPr id="35" name="Group 36"/>
            <p:cNvGrpSpPr/>
            <p:nvPr userDrawn="1"/>
          </p:nvGrpSpPr>
          <p:grpSpPr>
            <a:xfrm>
              <a:off x="2849217" y="1985929"/>
              <a:ext cx="1086679" cy="147672"/>
              <a:chOff x="2849217" y="1974573"/>
              <a:chExt cx="1267765" cy="172280"/>
            </a:xfrm>
            <a:grpFill/>
          </p:grpSpPr>
          <p:sp>
            <p:nvSpPr>
              <p:cNvPr id="37" name="Oval 52"/>
              <p:cNvSpPr/>
              <p:nvPr userDrawn="1">
                <p:custDataLst>
                  <p:tags r:id="rId19"/>
                </p:custDataLst>
              </p:nvPr>
            </p:nvSpPr>
            <p:spPr>
              <a:xfrm>
                <a:off x="2849217" y="1974574"/>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43" name="Oval 53"/>
              <p:cNvSpPr/>
              <p:nvPr userDrawn="1">
                <p:custDataLst>
                  <p:tags r:id="rId20"/>
                </p:custDataLst>
              </p:nvPr>
            </p:nvSpPr>
            <p:spPr>
              <a:xfrm>
                <a:off x="3214379"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44" name="Oval 54"/>
              <p:cNvSpPr/>
              <p:nvPr userDrawn="1">
                <p:custDataLst>
                  <p:tags r:id="rId21"/>
                </p:custDataLst>
              </p:nvPr>
            </p:nvSpPr>
            <p:spPr>
              <a:xfrm>
                <a:off x="3579541"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45" name="Oval 55"/>
              <p:cNvSpPr/>
              <p:nvPr userDrawn="1">
                <p:custDataLst>
                  <p:tags r:id="rId22"/>
                </p:custDataLst>
              </p:nvPr>
            </p:nvSpPr>
            <p:spPr>
              <a:xfrm>
                <a:off x="3944703"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grpSp>
          <p:nvGrpSpPr>
            <p:cNvPr id="46" name="Group 37"/>
            <p:cNvGrpSpPr/>
            <p:nvPr userDrawn="1"/>
          </p:nvGrpSpPr>
          <p:grpSpPr>
            <a:xfrm>
              <a:off x="2849217" y="2416625"/>
              <a:ext cx="1086679" cy="147672"/>
              <a:chOff x="3001617" y="2126973"/>
              <a:chExt cx="1267765" cy="172280"/>
            </a:xfrm>
            <a:grpFill/>
          </p:grpSpPr>
          <p:sp>
            <p:nvSpPr>
              <p:cNvPr id="47" name="Oval 48"/>
              <p:cNvSpPr/>
              <p:nvPr userDrawn="1">
                <p:custDataLst>
                  <p:tags r:id="rId15"/>
                </p:custDataLst>
              </p:nvPr>
            </p:nvSpPr>
            <p:spPr>
              <a:xfrm>
                <a:off x="3001617" y="2126974"/>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48" name="Oval 49"/>
              <p:cNvSpPr/>
              <p:nvPr userDrawn="1">
                <p:custDataLst>
                  <p:tags r:id="rId16"/>
                </p:custDataLst>
              </p:nvPr>
            </p:nvSpPr>
            <p:spPr>
              <a:xfrm>
                <a:off x="3366779" y="21269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58" name="Oval 50"/>
              <p:cNvSpPr/>
              <p:nvPr userDrawn="1">
                <p:custDataLst>
                  <p:tags r:id="rId17"/>
                </p:custDataLst>
              </p:nvPr>
            </p:nvSpPr>
            <p:spPr>
              <a:xfrm>
                <a:off x="3731941" y="21269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59" name="Oval 51"/>
              <p:cNvSpPr/>
              <p:nvPr userDrawn="1">
                <p:custDataLst>
                  <p:tags r:id="rId18"/>
                </p:custDataLst>
              </p:nvPr>
            </p:nvSpPr>
            <p:spPr>
              <a:xfrm>
                <a:off x="4097103" y="21269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grpSp>
          <p:nvGrpSpPr>
            <p:cNvPr id="60" name="Group 38"/>
            <p:cNvGrpSpPr/>
            <p:nvPr userDrawn="1"/>
          </p:nvGrpSpPr>
          <p:grpSpPr>
            <a:xfrm>
              <a:off x="2849217" y="2847321"/>
              <a:ext cx="1086679" cy="147672"/>
              <a:chOff x="2849217" y="1974573"/>
              <a:chExt cx="1267765" cy="172280"/>
            </a:xfrm>
            <a:grpFill/>
          </p:grpSpPr>
          <p:sp>
            <p:nvSpPr>
              <p:cNvPr id="63" name="Oval 44"/>
              <p:cNvSpPr/>
              <p:nvPr userDrawn="1">
                <p:custDataLst>
                  <p:tags r:id="rId11"/>
                </p:custDataLst>
              </p:nvPr>
            </p:nvSpPr>
            <p:spPr>
              <a:xfrm>
                <a:off x="2849217" y="1974574"/>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64" name="Oval 45"/>
              <p:cNvSpPr/>
              <p:nvPr userDrawn="1">
                <p:custDataLst>
                  <p:tags r:id="rId12"/>
                </p:custDataLst>
              </p:nvPr>
            </p:nvSpPr>
            <p:spPr>
              <a:xfrm>
                <a:off x="3214379"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65" name="Oval 46"/>
              <p:cNvSpPr/>
              <p:nvPr userDrawn="1">
                <p:custDataLst>
                  <p:tags r:id="rId13"/>
                </p:custDataLst>
              </p:nvPr>
            </p:nvSpPr>
            <p:spPr>
              <a:xfrm>
                <a:off x="3579541"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70" name="Oval 47"/>
              <p:cNvSpPr/>
              <p:nvPr userDrawn="1">
                <p:custDataLst>
                  <p:tags r:id="rId14"/>
                </p:custDataLst>
              </p:nvPr>
            </p:nvSpPr>
            <p:spPr>
              <a:xfrm>
                <a:off x="3944703"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grpSp>
          <p:nvGrpSpPr>
            <p:cNvPr id="81" name="Group 39"/>
            <p:cNvGrpSpPr/>
            <p:nvPr userDrawn="1"/>
          </p:nvGrpSpPr>
          <p:grpSpPr>
            <a:xfrm>
              <a:off x="2849217" y="3278017"/>
              <a:ext cx="1086679" cy="147672"/>
              <a:chOff x="2849217" y="1974573"/>
              <a:chExt cx="1267765" cy="172280"/>
            </a:xfrm>
            <a:grpFill/>
          </p:grpSpPr>
          <p:sp>
            <p:nvSpPr>
              <p:cNvPr id="82" name="Oval 40"/>
              <p:cNvSpPr/>
              <p:nvPr userDrawn="1">
                <p:custDataLst>
                  <p:tags r:id="rId7"/>
                </p:custDataLst>
              </p:nvPr>
            </p:nvSpPr>
            <p:spPr>
              <a:xfrm>
                <a:off x="2849217" y="1974574"/>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83" name="Oval 41"/>
              <p:cNvSpPr/>
              <p:nvPr userDrawn="1">
                <p:custDataLst>
                  <p:tags r:id="rId8"/>
                </p:custDataLst>
              </p:nvPr>
            </p:nvSpPr>
            <p:spPr>
              <a:xfrm>
                <a:off x="3214379"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84" name="Oval 42"/>
              <p:cNvSpPr/>
              <p:nvPr userDrawn="1">
                <p:custDataLst>
                  <p:tags r:id="rId9"/>
                </p:custDataLst>
              </p:nvPr>
            </p:nvSpPr>
            <p:spPr>
              <a:xfrm>
                <a:off x="3579541"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85" name="Oval 43"/>
              <p:cNvSpPr/>
              <p:nvPr userDrawn="1">
                <p:custDataLst>
                  <p:tags r:id="rId10"/>
                </p:custDataLst>
              </p:nvPr>
            </p:nvSpPr>
            <p:spPr>
              <a:xfrm>
                <a:off x="3944703"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grpSp>
      <p:pic>
        <p:nvPicPr>
          <p:cNvPr id="68" name="IM 1"/>
          <p:cNvPicPr/>
          <p:nvPr>
            <p:custDataLst>
              <p:tags r:id="rId6"/>
            </p:custDataLst>
          </p:nvPr>
        </p:nvPicPr>
        <p:blipFill>
          <a:blip r:embed="rId62"/>
          <a:stretch>
            <a:fillRect/>
          </a:stretch>
        </p:blipFill>
        <p:spPr>
          <a:xfrm>
            <a:off x="853123" y="5375275"/>
            <a:ext cx="5092065" cy="90805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600" fill="hold">
                                          <p:stCondLst>
                                            <p:cond delay="0"/>
                                          </p:stCondLst>
                                        </p:cTn>
                                        <p:tgtEl>
                                          <p:spTgt spid="10"/>
                                        </p:tgtEl>
                                        <p:attrNameLst>
                                          <p:attrName>style.visibility</p:attrName>
                                        </p:attrNameLst>
                                      </p:cBhvr>
                                      <p:to>
                                        <p:strVal val="visible"/>
                                      </p:to>
                                    </p:set>
                                    <p:anim calcmode="lin" valueType="num">
                                      <p:cBhvr>
                                        <p:cTn id="7" dur="400" accel="50000">
                                          <p:stCondLst>
                                            <p:cond delay="0"/>
                                          </p:stCondLst>
                                        </p:cTn>
                                        <p:tgtEl>
                                          <p:spTgt spid="10"/>
                                        </p:tgtEl>
                                        <p:attrNameLst>
                                          <p:attrName>ppt_w</p:attrName>
                                        </p:attrNameLst>
                                      </p:cBhvr>
                                      <p:tavLst>
                                        <p:tav tm="0">
                                          <p:val>
                                            <p:fltVal val="0"/>
                                          </p:val>
                                        </p:tav>
                                        <p:tav tm="100000">
                                          <p:val>
                                            <p:strVal val="#ppt_w"/>
                                          </p:val>
                                        </p:tav>
                                      </p:tavLst>
                                    </p:anim>
                                    <p:anim calcmode="lin" valueType="num">
                                      <p:cBhvr>
                                        <p:cTn id="8" dur="400" accel="50000">
                                          <p:stCondLst>
                                            <p:cond delay="0"/>
                                          </p:stCondLst>
                                        </p:cTn>
                                        <p:tgtEl>
                                          <p:spTgt spid="10"/>
                                        </p:tgtEl>
                                        <p:attrNameLst>
                                          <p:attrName>ppt_h</p:attrName>
                                        </p:attrNameLst>
                                      </p:cBhvr>
                                      <p:tavLst>
                                        <p:tav tm="0">
                                          <p:val>
                                            <p:fltVal val="0"/>
                                          </p:val>
                                        </p:tav>
                                        <p:tav tm="100000">
                                          <p:val>
                                            <p:strVal val="#ppt_h"/>
                                          </p:val>
                                        </p:tav>
                                      </p:tavLst>
                                    </p:anim>
                                    <p:anim calcmode="lin" valueType="num">
                                      <p:cBhvr>
                                        <p:cTn id="9" dur="100" autoRev="1">
                                          <p:stCondLst>
                                            <p:cond delay="400"/>
                                          </p:stCondLst>
                                        </p:cTn>
                                        <p:tgtEl>
                                          <p:spTgt spid="10"/>
                                        </p:tgtEl>
                                        <p:attrNameLst>
                                          <p:attrName>ppt_w</p:attrName>
                                        </p:attrNameLst>
                                      </p:cBhvr>
                                      <p:tavLst>
                                        <p:tav tm="0">
                                          <p:val>
                                            <p:strVal val="#ppt_w"/>
                                          </p:val>
                                        </p:tav>
                                        <p:tav tm="100000">
                                          <p:val>
                                            <p:strVal val="#ppt_w*1.4"/>
                                          </p:val>
                                        </p:tav>
                                      </p:tavLst>
                                    </p:anim>
                                    <p:anim calcmode="lin" valueType="num">
                                      <p:cBhvr>
                                        <p:cTn id="10" dur="100" autoRev="1">
                                          <p:stCondLst>
                                            <p:cond delay="400"/>
                                          </p:stCondLst>
                                        </p:cTn>
                                        <p:tgtEl>
                                          <p:spTgt spid="10"/>
                                        </p:tgtEl>
                                        <p:attrNameLst>
                                          <p:attrName>ppt_h</p:attrName>
                                        </p:attrNameLst>
                                      </p:cBhvr>
                                      <p:tavLst>
                                        <p:tav tm="0">
                                          <p:val>
                                            <p:strVal val="#ppt_h"/>
                                          </p:val>
                                        </p:tav>
                                        <p:tav tm="100000">
                                          <p:val>
                                            <p:strVal val="#ppt_h*1.4"/>
                                          </p:val>
                                        </p:tav>
                                      </p:tavLst>
                                    </p:anim>
                                  </p:childTnLst>
                                </p:cTn>
                              </p:par>
                              <p:par>
                                <p:cTn id="11" presetID="23" presetClass="entr" presetSubtype="28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strVal val="4/3*#ppt_w"/>
                                          </p:val>
                                        </p:tav>
                                        <p:tav tm="100000">
                                          <p:val>
                                            <p:strVal val="#ppt_w"/>
                                          </p:val>
                                        </p:tav>
                                      </p:tavLst>
                                    </p:anim>
                                    <p:anim calcmode="lin" valueType="num">
                                      <p:cBhvr>
                                        <p:cTn id="14" dur="500" fill="hold"/>
                                        <p:tgtEl>
                                          <p:spTgt spid="2"/>
                                        </p:tgtEl>
                                        <p:attrNameLst>
                                          <p:attrName>ppt_h</p:attrName>
                                        </p:attrNameLst>
                                      </p:cBhvr>
                                      <p:tavLst>
                                        <p:tav tm="0">
                                          <p:val>
                                            <p:strVal val="4/3*#ppt_h"/>
                                          </p:val>
                                        </p:tav>
                                        <p:tav tm="100000">
                                          <p:val>
                                            <p:strVal val="#ppt_h"/>
                                          </p:val>
                                        </p:tav>
                                      </p:tavLst>
                                    </p:anim>
                                  </p:childTnLst>
                                </p:cTn>
                              </p:par>
                              <p:par>
                                <p:cTn id="15" presetID="23" presetClass="entr" presetSubtype="288"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strVal val="4/3*#ppt_w"/>
                                          </p:val>
                                        </p:tav>
                                        <p:tav tm="100000">
                                          <p:val>
                                            <p:strVal val="#ppt_w"/>
                                          </p:val>
                                        </p:tav>
                                      </p:tavLst>
                                    </p:anim>
                                    <p:anim calcmode="lin" valueType="num">
                                      <p:cBhvr>
                                        <p:cTn id="18" dur="500" fill="hold"/>
                                        <p:tgtEl>
                                          <p:spTgt spid="4"/>
                                        </p:tgtEl>
                                        <p:attrNameLst>
                                          <p:attrName>ppt_h</p:attrName>
                                        </p:attrNameLst>
                                      </p:cBhvr>
                                      <p:tavLst>
                                        <p:tav tm="0">
                                          <p:val>
                                            <p:strVal val="4/3*#ppt_h"/>
                                          </p:val>
                                        </p:tav>
                                        <p:tav tm="100000">
                                          <p:val>
                                            <p:strVal val="#ppt_h"/>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par>
                                <p:cTn id="24" presetID="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p:stCondLst>
                                            <p:cond delay="0"/>
                                          </p:stCondLst>
                                        </p:cTn>
                                        <p:tgtEl>
                                          <p:spTgt spid="1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7" dur="500">
                                          <p:stCondLst>
                                            <p:cond delay="0"/>
                                          </p:stCondLst>
                                        </p:cTn>
                                        <p:tgtEl>
                                          <p:spTgt spid="1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8" dur="500">
                                          <p:stCondLst>
                                            <p:cond delay="0"/>
                                          </p:stCondLst>
                                        </p:cTn>
                                        <p:tgtEl>
                                          <p:spTgt spid="14"/>
                                        </p:tgtEl>
                                        <p:attrNameLst>
                                          <p:attrName>style.opacity</p:attrName>
                                        </p:attrNameLst>
                                      </p:cBhvr>
                                      <p:tavLst>
                                        <p:tav tm="0">
                                          <p:val>
                                            <p:fltVal val="0"/>
                                          </p:val>
                                        </p:tav>
                                        <p:tav tm="100000">
                                          <p:val>
                                            <p:fltVal val="1"/>
                                          </p:val>
                                        </p:tav>
                                      </p:tavLst>
                                    </p:anim>
                                  </p:childTnLst>
                                </p:cTn>
                              </p:par>
                              <p:par>
                                <p:cTn id="29" presetID="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p:stCondLst>
                                            <p:cond delay="0"/>
                                          </p:stCondLst>
                                        </p:cTn>
                                        <p:tgtEl>
                                          <p:spTgt spid="13"/>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2" dur="500">
                                          <p:stCondLst>
                                            <p:cond delay="0"/>
                                          </p:stCondLst>
                                        </p:cTn>
                                        <p:tgtEl>
                                          <p:spTgt spid="13"/>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3" dur="500">
                                          <p:stCondLst>
                                            <p:cond delay="0"/>
                                          </p:stCondLst>
                                        </p:cTn>
                                        <p:tgtEl>
                                          <p:spTgt spid="13"/>
                                        </p:tgtEl>
                                        <p:attrNameLst>
                                          <p:attrName>style.opacity</p:attrName>
                                        </p:attrNameLst>
                                      </p:cBhvr>
                                      <p:tavLst>
                                        <p:tav tm="0">
                                          <p:val>
                                            <p:fltVal val="0"/>
                                          </p:val>
                                        </p:tav>
                                        <p:tav tm="100000">
                                          <p:val>
                                            <p:fltVal val="1"/>
                                          </p:val>
                                        </p:tav>
                                      </p:tavLst>
                                    </p:anim>
                                  </p:childTnLst>
                                </p:cTn>
                              </p:par>
                              <p:par>
                                <p:cTn id="34" presetID="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7" dur="500">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8" dur="500">
                                          <p:stCondLst>
                                            <p:cond delay="0"/>
                                          </p:stCondLst>
                                        </p:cTn>
                                        <p:tgtEl>
                                          <p:spTgt spid="8"/>
                                        </p:tgtEl>
                                        <p:attrNameLst>
                                          <p:attrName>style.opacity</p:attrName>
                                        </p:attrNameLst>
                                      </p:cBhvr>
                                      <p:tavLst>
                                        <p:tav tm="0">
                                          <p:val>
                                            <p:fltVal val="0"/>
                                          </p:val>
                                        </p:tav>
                                        <p:tav tm="100000">
                                          <p:val>
                                            <p:fltVal val="1"/>
                                          </p:val>
                                        </p:tav>
                                      </p:tavLst>
                                    </p:anim>
                                  </p:childTnLst>
                                </p:cTn>
                              </p:par>
                              <p:par>
                                <p:cTn id="39" presetID="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2" dur="500">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3" dur="500">
                                          <p:stCondLst>
                                            <p:cond delay="0"/>
                                          </p:stCondLst>
                                        </p:cTn>
                                        <p:tgtEl>
                                          <p:spTgt spid="9"/>
                                        </p:tgtEl>
                                        <p:attrNameLst>
                                          <p:attrName>style.opacity</p:attrName>
                                        </p:attrNameLst>
                                      </p:cBhvr>
                                      <p:tavLst>
                                        <p:tav tm="0">
                                          <p:val>
                                            <p:fltVal val="0"/>
                                          </p:val>
                                        </p:tav>
                                        <p:tav tm="100000">
                                          <p:val>
                                            <p:fltVal val="1"/>
                                          </p:val>
                                        </p:tav>
                                      </p:tavLst>
                                    </p:anim>
                                  </p:childTnLst>
                                </p:cTn>
                              </p:par>
                              <p:par>
                                <p:cTn id="44" presetID="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500">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7" dur="500">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8" dur="500">
                                          <p:stCondLst>
                                            <p:cond delay="0"/>
                                          </p:stCondLst>
                                        </p:cTn>
                                        <p:tgtEl>
                                          <p:spTgt spid="12"/>
                                        </p:tgtEl>
                                        <p:attrNameLst>
                                          <p:attrName>style.opacity</p:attrName>
                                        </p:attrNameLst>
                                      </p:cBhvr>
                                      <p:tavLst>
                                        <p:tav tm="0">
                                          <p:val>
                                            <p:fltVal val="0"/>
                                          </p:val>
                                        </p:tav>
                                        <p:tav tm="100000">
                                          <p:val>
                                            <p:fltVal val="1"/>
                                          </p:val>
                                        </p:tav>
                                      </p:tavLst>
                                    </p:anim>
                                  </p:childTnLst>
                                </p:cTn>
                              </p:par>
                              <p:par>
                                <p:cTn id="49" presetID="0"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p:cTn id="51" dur="500">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2" dur="500">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3" dur="500">
                                          <p:stCondLst>
                                            <p:cond delay="0"/>
                                          </p:stCondLst>
                                        </p:cTn>
                                        <p:tgtEl>
                                          <p:spTgt spid="5"/>
                                        </p:tgtEl>
                                        <p:attrNameLst>
                                          <p:attrName>style.opacity</p:attrName>
                                        </p:attrNameLst>
                                      </p:cBhvr>
                                      <p:tavLst>
                                        <p:tav tm="0">
                                          <p:val>
                                            <p:fltVal val="0"/>
                                          </p:val>
                                        </p:tav>
                                        <p:tav tm="100000">
                                          <p:val>
                                            <p:fltVal val="1"/>
                                          </p:val>
                                        </p:tav>
                                      </p:tavLst>
                                    </p:anim>
                                  </p:childTnLst>
                                </p:cTn>
                              </p:par>
                              <p:par>
                                <p:cTn id="54" presetID="0" presetClass="entr" presetSubtype="0"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p:stCondLst>
                                            <p:cond delay="0"/>
                                          </p:stCondLst>
                                        </p:cTn>
                                        <p:tgtEl>
                                          <p:spTgt spid="3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7" dur="500">
                                          <p:stCondLst>
                                            <p:cond delay="0"/>
                                          </p:stCondLst>
                                        </p:cTn>
                                        <p:tgtEl>
                                          <p:spTgt spid="3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8" dur="500">
                                          <p:stCondLst>
                                            <p:cond delay="0"/>
                                          </p:stCondLst>
                                        </p:cTn>
                                        <p:tgtEl>
                                          <p:spTgt spid="34"/>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4" grpId="0" bldLvl="0" animBg="1"/>
      <p:bldP spid="13" grpId="0" bldLvl="0" animBg="1"/>
      <p:bldP spid="4" grpId="0" bldLvl="0" animBg="1"/>
      <p:bldP spid="8" grpId="0" bldLvl="0" animBg="1"/>
      <p:bldP spid="9" grpId="0" bldLvl="0" animBg="1"/>
      <p:bldP spid="10"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25"/>
          <p:cNvSpPr/>
          <p:nvPr>
            <p:custDataLst>
              <p:tags r:id="rId2"/>
            </p:custDataLst>
          </p:nvPr>
        </p:nvSpPr>
        <p:spPr>
          <a:xfrm flipH="1">
            <a:off x="11556317" y="201937"/>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endParaRPr>
          </a:p>
        </p:txBody>
      </p:sp>
      <p:sp>
        <p:nvSpPr>
          <p:cNvPr id="7" name="矩形"/>
          <p:cNvSpPr/>
          <p:nvPr/>
        </p:nvSpPr>
        <p:spPr>
          <a:xfrm>
            <a:off x="296593" y="201937"/>
            <a:ext cx="815120" cy="297543"/>
          </a:xfrm>
          <a:prstGeom prst="rect">
            <a:avLst/>
          </a:prstGeom>
          <a:solidFill>
            <a:schemeClr val="accent1"/>
          </a:solidFill>
          <a:ln w="12838"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A1941"/>
              </a:solidFill>
              <a:latin typeface="+mj-lt"/>
            </a:endParaRPr>
          </a:p>
        </p:txBody>
      </p:sp>
      <p:sp>
        <p:nvSpPr>
          <p:cNvPr id="35" name="!!平滑3"/>
          <p:cNvSpPr/>
          <p:nvPr>
            <p:custDataLst>
              <p:tags r:id="rId3"/>
            </p:custDataLst>
          </p:nvPr>
        </p:nvSpPr>
        <p:spPr>
          <a:xfrm flipV="1">
            <a:off x="364913" y="259576"/>
            <a:ext cx="544010" cy="145538"/>
          </a:xfrm>
          <a:prstGeom prst="roundRect">
            <a:avLst>
              <a:gd name="adj" fmla="val 50000"/>
            </a:avLst>
          </a:prstGeom>
          <a:gradFill>
            <a:gsLst>
              <a:gs pos="0">
                <a:schemeClr val="accent1">
                  <a:lumMod val="91000"/>
                  <a:lumOff val="9000"/>
                </a:schemeClr>
              </a:gs>
              <a:gs pos="100000">
                <a:schemeClr val="accent1">
                  <a:lumMod val="40000"/>
                  <a:lumOff val="6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charset="-122"/>
              <a:ea typeface="微软雅黑" panose="020B0503020204020204" charset="-122"/>
            </a:endParaRPr>
          </a:p>
        </p:txBody>
      </p:sp>
      <p:sp>
        <p:nvSpPr>
          <p:cNvPr id="2" name="Shape1"/>
          <p:cNvSpPr/>
          <p:nvPr>
            <p:custDataLst>
              <p:tags r:id="rId4"/>
            </p:custDataLst>
          </p:nvPr>
        </p:nvSpPr>
        <p:spPr>
          <a:xfrm>
            <a:off x="1381747" y="1195713"/>
            <a:ext cx="2840779" cy="2347588"/>
          </a:xfrm>
          <a:prstGeom prst="round2DiagRect">
            <a:avLst/>
          </a:prstGeom>
          <a:blipFill rotWithShape="1">
            <a:blip r:embed="rId13"/>
            <a:stretch>
              <a:fillRect l="-35912" r="-30026"/>
            </a:stretch>
          </a:blipFill>
          <a:ln w="43766">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latin typeface="微软雅黑" panose="020B0503020204020204" charset="-122"/>
              <a:ea typeface="微软雅黑" panose="020B0503020204020204" charset="-122"/>
            </a:endParaRPr>
          </a:p>
        </p:txBody>
      </p:sp>
      <p:sp>
        <p:nvSpPr>
          <p:cNvPr id="5" name="Text2"/>
          <p:cNvSpPr txBox="1"/>
          <p:nvPr>
            <p:custDataLst>
              <p:tags r:id="rId5"/>
            </p:custDataLst>
          </p:nvPr>
        </p:nvSpPr>
        <p:spPr>
          <a:xfrm>
            <a:off x="5096197" y="1649208"/>
            <a:ext cx="5964820" cy="1562100"/>
          </a:xfrm>
          <a:prstGeom prst="rect">
            <a:avLst/>
          </a:prstGeom>
          <a:noFill/>
          <a:ln>
            <a:noFill/>
          </a:ln>
        </p:spPr>
        <p:txBody>
          <a:bodyPr spcFirstLastPara="1" wrap="square" lIns="60950" tIns="30466" rIns="60950" bIns="30466" anchor="t" anchorCtr="0">
            <a:noAutofit/>
          </a:bodyPr>
          <a:lstStyle/>
          <a:p>
            <a:pPr marL="0" marR="0" lvl="0" indent="0" algn="just" defTabSz="914400" rtl="0" eaLnBrk="1" fontAlgn="ctr" latinLnBrk="0" hangingPunct="1">
              <a:lnSpc>
                <a:spcPct val="130000"/>
              </a:lnSpc>
              <a:spcBef>
                <a:spcPts val="250"/>
              </a:spcBef>
              <a:spcAft>
                <a:spcPts val="250"/>
              </a:spcAft>
              <a:buClrTx/>
              <a:buSzTx/>
              <a:buFontTx/>
              <a:buNone/>
              <a:defRPr/>
            </a:pPr>
            <a:r>
              <a:rPr kumimoji="0" lang="zh-CN" altLang="en-US" b="1"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在页面底部添加友情链接</a:t>
            </a:r>
          </a:p>
          <a:p>
            <a:pPr marL="0" marR="0" lvl="0" indent="0" algn="just" defTabSz="914400" rtl="0" eaLnBrk="1" fontAlgn="ctr" latinLnBrk="0" hangingPunct="1">
              <a:lnSpc>
                <a:spcPct val="130000"/>
              </a:lnSpc>
              <a:spcBef>
                <a:spcPts val="250"/>
              </a:spcBef>
              <a:spcAft>
                <a:spcPts val="250"/>
              </a:spcAft>
              <a:buClrTx/>
              <a:buSzTx/>
              <a:buFontTx/>
              <a:buNone/>
              <a:defRPr/>
            </a:pPr>
            <a:r>
              <a:rPr kumimoji="0" lang="zh-CN" altLang="en-US"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方便用户快速切换到常用页面，同时也方便用户进行对比，更好地服务考生</a:t>
            </a:r>
            <a:r>
              <a:rPr kumimoji="0" lang="zh-CN" altLang="en-US"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
</a:t>
            </a:r>
          </a:p>
        </p:txBody>
      </p:sp>
      <p:cxnSp>
        <p:nvCxnSpPr>
          <p:cNvPr id="3" name="直接连接符 2"/>
          <p:cNvCxnSpPr/>
          <p:nvPr>
            <p:custDataLst>
              <p:tags r:id="rId6"/>
            </p:custDataLst>
          </p:nvPr>
        </p:nvCxnSpPr>
        <p:spPr>
          <a:xfrm>
            <a:off x="5267647" y="2107216"/>
            <a:ext cx="2235200" cy="635"/>
          </a:xfrm>
          <a:prstGeom prst="line">
            <a:avLst/>
          </a:prstGeom>
          <a:ln w="38100">
            <a:solidFill>
              <a:schemeClr val="accent1"/>
            </a:solidFill>
          </a:ln>
        </p:spPr>
        <p:style>
          <a:lnRef idx="2">
            <a:schemeClr val="accent1"/>
          </a:lnRef>
          <a:fillRef idx="0">
            <a:srgbClr val="FFFFFF"/>
          </a:fillRef>
          <a:effectRef idx="0">
            <a:srgbClr val="FFFFFF"/>
          </a:effectRef>
          <a:fontRef idx="minor">
            <a:schemeClr val="tx1"/>
          </a:fontRef>
        </p:style>
      </p:cxnSp>
      <p:sp>
        <p:nvSpPr>
          <p:cNvPr id="27" name="Text1" hidden="1"/>
          <p:cNvSpPr txBox="1"/>
          <p:nvPr>
            <p:custDataLst>
              <p:tags r:id="rId7"/>
            </p:custDataLst>
          </p:nvPr>
        </p:nvSpPr>
        <p:spPr>
          <a:xfrm>
            <a:off x="-11923372" y="-91809"/>
            <a:ext cx="11669372" cy="720348"/>
          </a:xfrm>
          <a:prstGeom prst="rect">
            <a:avLst/>
          </a:prstGeom>
          <a:noFill/>
        </p:spPr>
        <p:txBody>
          <a:bodyPr wrap="square" rtlCol="0" anchor="ctr" anchorCtr="0">
            <a:noAutofit/>
          </a:bodyPr>
          <a:lstStyle/>
          <a:p>
            <a:pPr marL="0" marR="0" lvl="0" indent="0" algn="l" defTabSz="914400" rtl="0" eaLnBrk="1" fontAlgn="ctr" latinLnBrk="0" hangingPunct="1">
              <a:lnSpc>
                <a:spcPct val="120000"/>
              </a:lnSpc>
              <a:spcBef>
                <a:spcPts val="0"/>
              </a:spcBef>
              <a:spcAft>
                <a:spcPts val="0"/>
              </a:spcAft>
              <a:buClrTx/>
              <a:buSzTx/>
              <a:buFontTx/>
              <a:buNone/>
              <a:defRPr/>
            </a:pPr>
            <a:r>
              <a:rPr lang="en-US" altLang="zh-CN" sz="49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名师直播互动教学</a:t>
            </a:r>
          </a:p>
        </p:txBody>
      </p:sp>
      <p:sp>
        <p:nvSpPr>
          <p:cNvPr id="10" name="Text1"/>
          <p:cNvSpPr txBox="1"/>
          <p:nvPr>
            <p:custDataLst>
              <p:tags r:id="rId8"/>
            </p:custDataLst>
          </p:nvPr>
        </p:nvSpPr>
        <p:spPr>
          <a:xfrm>
            <a:off x="-880110" y="-425153"/>
            <a:ext cx="7273290" cy="1117600"/>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ctr" fontAlgn="ctr"/>
            <a:r>
              <a:rPr lang="zh-CN" altLang="en-US" sz="2800" spc="0" dirty="0">
                <a:solidFill>
                  <a:schemeClr val="accent1"/>
                </a:solidFill>
                <a:uFillTx/>
                <a:latin typeface="微软雅黑" panose="020B0503020204020204" charset="-122"/>
                <a:ea typeface="微软雅黑" panose="020B0503020204020204" charset="-122"/>
                <a:cs typeface="字体圈欣意冠黑体" panose="00000500000000000000" charset="-122"/>
                <a:sym typeface="+mn-lt"/>
              </a:rPr>
              <a:t>在线教育资源整合</a:t>
            </a:r>
          </a:p>
        </p:txBody>
      </p:sp>
      <p:pic>
        <p:nvPicPr>
          <p:cNvPr id="6" name="图片 5">
            <a:extLst>
              <a:ext uri="{FF2B5EF4-FFF2-40B4-BE49-F238E27FC236}">
                <a16:creationId xmlns:a16="http://schemas.microsoft.com/office/drawing/2014/main" id="{7A414D83-8CED-4AE1-C593-172ED8ABF8DF}"/>
              </a:ext>
            </a:extLst>
          </p:cNvPr>
          <p:cNvPicPr>
            <a:picLocks noChangeAspect="1"/>
          </p:cNvPicPr>
          <p:nvPr/>
        </p:nvPicPr>
        <p:blipFill>
          <a:blip r:embed="rId14"/>
          <a:stretch>
            <a:fillRect/>
          </a:stretch>
        </p:blipFill>
        <p:spPr>
          <a:xfrm>
            <a:off x="5339041" y="3812191"/>
            <a:ext cx="6014988" cy="2544135"/>
          </a:xfrm>
          <a:prstGeom prst="rect">
            <a:avLst/>
          </a:prstGeom>
          <a:blipFill rotWithShape="1">
            <a:blip r:embed="rId15"/>
            <a:stretch>
              <a:fillRect/>
            </a:stretch>
          </a:blipFill>
          <a:ln w="43766">
            <a:solidFill>
              <a:schemeClr val="accent1"/>
            </a:solidFill>
          </a:ln>
          <a:effectLst>
            <a:outerShdw blurRad="203200" dist="50800" dir="5400000" algn="ctr" rotWithShape="0">
              <a:schemeClr val="accent1">
                <a:alpha val="36000"/>
              </a:schemeClr>
            </a:outerShdw>
          </a:effectLst>
        </p:spPr>
      </p:pic>
      <p:grpSp>
        <p:nvGrpSpPr>
          <p:cNvPr id="13" name="组合 12">
            <a:extLst>
              <a:ext uri="{FF2B5EF4-FFF2-40B4-BE49-F238E27FC236}">
                <a16:creationId xmlns:a16="http://schemas.microsoft.com/office/drawing/2014/main" id="{009C7223-D559-9FEA-BDBB-C107CB2B9C91}"/>
              </a:ext>
            </a:extLst>
          </p:cNvPr>
          <p:cNvGrpSpPr/>
          <p:nvPr/>
        </p:nvGrpSpPr>
        <p:grpSpPr>
          <a:xfrm>
            <a:off x="837971" y="4407983"/>
            <a:ext cx="4148852" cy="1117600"/>
            <a:chOff x="518398" y="4303208"/>
            <a:chExt cx="4148852" cy="1117600"/>
          </a:xfrm>
        </p:grpSpPr>
        <p:sp>
          <p:nvSpPr>
            <p:cNvPr id="11" name="Text2">
              <a:extLst>
                <a:ext uri="{FF2B5EF4-FFF2-40B4-BE49-F238E27FC236}">
                  <a16:creationId xmlns:a16="http://schemas.microsoft.com/office/drawing/2014/main" id="{5DF04EFD-6640-FCFD-B9AC-45A7548B5971}"/>
                </a:ext>
              </a:extLst>
            </p:cNvPr>
            <p:cNvSpPr txBox="1"/>
            <p:nvPr>
              <p:custDataLst>
                <p:tags r:id="rId9"/>
              </p:custDataLst>
            </p:nvPr>
          </p:nvSpPr>
          <p:spPr>
            <a:xfrm>
              <a:off x="518398" y="4303208"/>
              <a:ext cx="4148852" cy="1117600"/>
            </a:xfrm>
            <a:prstGeom prst="rect">
              <a:avLst/>
            </a:prstGeom>
            <a:noFill/>
            <a:ln>
              <a:noFill/>
            </a:ln>
          </p:spPr>
          <p:txBody>
            <a:bodyPr spcFirstLastPara="1" wrap="square" lIns="60950" tIns="30466" rIns="60950" bIns="30466" anchor="t" anchorCtr="0">
              <a:noAutofit/>
            </a:bodyPr>
            <a:lstStyle/>
            <a:p>
              <a:pPr marL="0" marR="0" lvl="0" indent="0" algn="just" defTabSz="914400" rtl="0" eaLnBrk="1" fontAlgn="ctr" latinLnBrk="0" hangingPunct="1">
                <a:lnSpc>
                  <a:spcPct val="130000"/>
                </a:lnSpc>
                <a:spcBef>
                  <a:spcPts val="250"/>
                </a:spcBef>
                <a:spcAft>
                  <a:spcPts val="250"/>
                </a:spcAft>
                <a:buClrTx/>
                <a:buSzTx/>
                <a:buFontTx/>
                <a:buNone/>
                <a:defRPr/>
              </a:pPr>
              <a:r>
                <a:rPr kumimoji="0" lang="zh-CN" altLang="en-US" b="1"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 链接各个高校常用网站</a:t>
              </a:r>
              <a:endParaRPr kumimoji="0" lang="en-US" altLang="zh-CN" b="1"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ctr" latinLnBrk="0" hangingPunct="1">
                <a:lnSpc>
                  <a:spcPct val="130000"/>
                </a:lnSpc>
                <a:spcBef>
                  <a:spcPts val="250"/>
                </a:spcBef>
                <a:spcAft>
                  <a:spcPts val="250"/>
                </a:spcAft>
                <a:buClrTx/>
                <a:buSzTx/>
                <a:buFontTx/>
                <a:buNone/>
                <a:defRPr/>
              </a:pPr>
              <a:r>
                <a:rPr kumimoji="0" lang="zh-CN" altLang="en-US" b="0" i="0" u="none" strike="noStrike" kern="1200" cap="none" spc="0" normalizeH="0" baseline="0" noProof="0" dirty="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整合了大部分高等院校的成绩查询入口
</a:t>
              </a:r>
            </a:p>
          </p:txBody>
        </p:sp>
        <p:cxnSp>
          <p:nvCxnSpPr>
            <p:cNvPr id="12" name="直接连接符 11">
              <a:extLst>
                <a:ext uri="{FF2B5EF4-FFF2-40B4-BE49-F238E27FC236}">
                  <a16:creationId xmlns:a16="http://schemas.microsoft.com/office/drawing/2014/main" id="{DE9754C8-F1B4-4998-C4B4-7AC99E4A9DAD}"/>
                </a:ext>
              </a:extLst>
            </p:cNvPr>
            <p:cNvCxnSpPr/>
            <p:nvPr>
              <p:custDataLst>
                <p:tags r:id="rId10"/>
              </p:custDataLst>
            </p:nvPr>
          </p:nvCxnSpPr>
          <p:spPr>
            <a:xfrm>
              <a:off x="707807" y="4783741"/>
              <a:ext cx="2235200" cy="635"/>
            </a:xfrm>
            <a:prstGeom prst="line">
              <a:avLst/>
            </a:prstGeom>
            <a:ln w="38100">
              <a:solidFill>
                <a:schemeClr val="accent1"/>
              </a:solidFill>
            </a:ln>
          </p:spPr>
          <p:style>
            <a:lnRef idx="2">
              <a:schemeClr val="accent1"/>
            </a:lnRef>
            <a:fillRef idx="0">
              <a:srgbClr val="FFFFFF"/>
            </a:fillRef>
            <a:effectRef idx="0">
              <a:srgbClr val="FFFFFF"/>
            </a:effectRef>
            <a:fontRef idx="minor">
              <a:schemeClr val="tx1"/>
            </a:fontRef>
          </p:style>
        </p:cxn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p:stCondLst>
                                            <p:cond delay="0"/>
                                          </p:stCondLst>
                                        </p:cTn>
                                        <p:tgtEl>
                                          <p:spTgt spid="8"/>
                                        </p:tgtEl>
                                        <p:attrNameLst>
                                          <p:attrName>ppt_x</p:attrName>
                                        </p:attrNameLst>
                                      </p:cBhvr>
                                      <p:tavLst>
                                        <p:tav tm="0" fmla="((floor(#ppt_x-0.5)+ceil(#ppt_x-0.5))*0.5+0.5)+(#ppt_x- ((floor(#ppt_x-0.5)+ceil(#ppt_x-0.5))*0.5+0.5))*$">
                                          <p:val>
                                            <p:fltVal val="0"/>
                                          </p:val>
                                        </p:tav>
                                        <p:tav tm="100000">
                                          <p:val>
                                            <p:fltVal val="1"/>
                                          </p:val>
                                        </p:tav>
                                      </p:tavLst>
                                    </p:anim>
                                    <p:anim calcmode="lin" valueType="num">
                                      <p:cBhvr>
                                        <p:cTn id="8" dur="500">
                                          <p:stCondLst>
                                            <p:cond delay="0"/>
                                          </p:stCondLst>
                                        </p:cTn>
                                        <p:tgtEl>
                                          <p:spTgt spid="8"/>
                                        </p:tgtEl>
                                        <p:attrNameLst>
                                          <p:attrName>ppt_y</p:attrName>
                                        </p:attrNameLst>
                                      </p:cBhvr>
                                      <p:tavLst>
                                        <p:tav tm="0" fmla="((floor(#ppt_y-0.5)+ceil(#ppt_y-0.5))*0.5+0.5)+(#ppt_y- ((floor(#ppt_y-0.5)+ceil(#ppt_y-0.5))*0.5+0.5))*$">
                                          <p:val>
                                            <p:fltVal val="0"/>
                                          </p:val>
                                        </p:tav>
                                        <p:tav tm="100000">
                                          <p:val>
                                            <p:fltVal val="1"/>
                                          </p:val>
                                        </p:tav>
                                      </p:tavLst>
                                    </p:anim>
                                  </p:childTnLst>
                                </p:cTn>
                              </p:par>
                              <p:par>
                                <p:cTn id="9" presetID="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p:stCondLst>
                                            <p:cond delay="0"/>
                                          </p:stCondLst>
                                        </p:cTn>
                                        <p:tgtEl>
                                          <p:spTgt spid="7"/>
                                        </p:tgtEl>
                                        <p:attrNameLst>
                                          <p:attrName>ppt_x</p:attrName>
                                        </p:attrNameLst>
                                      </p:cBhvr>
                                      <p:tavLst>
                                        <p:tav tm="0" fmla="((floor(#ppt_x-0.5)+ceil(#ppt_x-0.5))*0.5+0.5)+(#ppt_x- ((floor(#ppt_x-0.5)+ceil(#ppt_x-0.5))*0.5+0.5))*$">
                                          <p:val>
                                            <p:fltVal val="0"/>
                                          </p:val>
                                        </p:tav>
                                        <p:tav tm="100000">
                                          <p:val>
                                            <p:fltVal val="1"/>
                                          </p:val>
                                        </p:tav>
                                      </p:tavLst>
                                    </p:anim>
                                    <p:anim calcmode="lin" valueType="num">
                                      <p:cBhvr>
                                        <p:cTn id="12" dur="500">
                                          <p:stCondLst>
                                            <p:cond delay="0"/>
                                          </p:stCondLst>
                                        </p:cTn>
                                        <p:tgtEl>
                                          <p:spTgt spid="7"/>
                                        </p:tgtEl>
                                        <p:attrNameLst>
                                          <p:attrName>ppt_y</p:attrName>
                                        </p:attrNameLst>
                                      </p:cBhvr>
                                      <p:tavLst>
                                        <p:tav tm="0" fmla="((floor(#ppt_y-0.5)+ceil(#ppt_y-0.5))*0.5+0.5)+(#ppt_y- ((floor(#ppt_y-0.5)+ceil(#ppt_y-0.5))*0.5+0.5))*$">
                                          <p:val>
                                            <p:fltVal val="0"/>
                                          </p:val>
                                        </p:tav>
                                        <p:tav tm="100000">
                                          <p:val>
                                            <p:fltVal val="1"/>
                                          </p:val>
                                        </p:tav>
                                      </p:tavLst>
                                    </p:anim>
                                  </p:childTnLst>
                                </p:cTn>
                              </p:par>
                              <p:par>
                                <p:cTn id="13" presetID="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p:cTn id="15" dur="500">
                                          <p:stCondLst>
                                            <p:cond delay="0"/>
                                          </p:stCondLst>
                                        </p:cTn>
                                        <p:tgtEl>
                                          <p:spTgt spid="35"/>
                                        </p:tgtEl>
                                        <p:attrNameLst>
                                          <p:attrName>ppt_x</p:attrName>
                                        </p:attrNameLst>
                                      </p:cBhvr>
                                      <p:tavLst>
                                        <p:tav tm="0" fmla="((floor(#ppt_x-0.5)+ceil(#ppt_x-0.5))*0.5+0.5)+(#ppt_x- ((floor(#ppt_x-0.5)+ceil(#ppt_x-0.5))*0.5+0.5))*$">
                                          <p:val>
                                            <p:fltVal val="0"/>
                                          </p:val>
                                        </p:tav>
                                        <p:tav tm="100000">
                                          <p:val>
                                            <p:fltVal val="1"/>
                                          </p:val>
                                        </p:tav>
                                      </p:tavLst>
                                    </p:anim>
                                    <p:anim calcmode="lin" valueType="num">
                                      <p:cBhvr>
                                        <p:cTn id="16" dur="500">
                                          <p:stCondLst>
                                            <p:cond delay="0"/>
                                          </p:stCondLst>
                                        </p:cTn>
                                        <p:tgtEl>
                                          <p:spTgt spid="35"/>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calcmode="lin" valueType="num">
                                      <p:cBhvr>
                                        <p:cTn id="20" dur="500">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childTnLst>
                                </p:cTn>
                              </p:par>
                              <p:par>
                                <p:cTn id="21" presetID="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p:stCondLst>
                                            <p:cond delay="0"/>
                                          </p:stCondLst>
                                        </p:cTn>
                                        <p:tgtEl>
                                          <p:spTgt spid="5"/>
                                        </p:tgtEl>
                                        <p:attrNameLst>
                                          <p:attrName>ppt_x</p:attrName>
                                        </p:attrNameLst>
                                      </p:cBhvr>
                                      <p:tavLst>
                                        <p:tav tm="0" fmla="((floor(#ppt_x-0.5)+ceil(#ppt_x-0.5))*0.5+0.5)+(#ppt_x- ((floor(#ppt_x-0.5)+ceil(#ppt_x-0.5))*0.5+0.5))*$">
                                          <p:val>
                                            <p:fltVal val="0"/>
                                          </p:val>
                                        </p:tav>
                                        <p:tav tm="100000">
                                          <p:val>
                                            <p:fltVal val="1"/>
                                          </p:val>
                                        </p:tav>
                                      </p:tavLst>
                                    </p:anim>
                                    <p:anim calcmode="lin" valueType="num">
                                      <p:cBhvr>
                                        <p:cTn id="24" dur="500">
                                          <p:stCondLst>
                                            <p:cond delay="0"/>
                                          </p:stCondLst>
                                        </p:cTn>
                                        <p:tgtEl>
                                          <p:spTgt spid="5"/>
                                        </p:tgtEl>
                                        <p:attrNameLst>
                                          <p:attrName>ppt_y</p:attrName>
                                        </p:attrNameLst>
                                      </p:cBhvr>
                                      <p:tavLst>
                                        <p:tav tm="0" fmla="((floor(#ppt_y-0.5)+ceil(#ppt_y-0.5))*0.5+0.5)+(#ppt_y- ((floor(#ppt_y-0.5)+ceil(#ppt_y-0.5))*0.5+0.5))*$">
                                          <p:val>
                                            <p:fltVal val="0"/>
                                          </p:val>
                                        </p:tav>
                                        <p:tav tm="100000">
                                          <p:val>
                                            <p:fltVal val="1"/>
                                          </p:val>
                                        </p:tav>
                                      </p:tavLst>
                                    </p:anim>
                                  </p:childTnLst>
                                </p:cTn>
                              </p:par>
                              <p:par>
                                <p:cTn id="25" presetID="0" presetClass="entr" presetSubtype="0" fill="hold" nodeType="withEffect">
                                  <p:stCondLst>
                                    <p:cond delay="12"/>
                                  </p:stCondLst>
                                  <p:childTnLst>
                                    <p:set>
                                      <p:cBhvr>
                                        <p:cTn id="26" dur="200" fill="hold">
                                          <p:stCondLst>
                                            <p:cond delay="0"/>
                                          </p:stCondLst>
                                        </p:cTn>
                                        <p:tgtEl>
                                          <p:spTgt spid="3"/>
                                        </p:tgtEl>
                                        <p:attrNameLst>
                                          <p:attrName>style.visibility</p:attrName>
                                        </p:attrNameLst>
                                      </p:cBhvr>
                                      <p:to>
                                        <p:strVal val="visible"/>
                                      </p:to>
                                    </p:set>
                                    <p:animMotion path="M -1.0916667 -0.0006668373 L 0 0 E">
                                      <p:cBhvr>
                                        <p:cTn id="27" dur="200"/>
                                        <p:tgtEl>
                                          <p:spTgt spid="3"/>
                                        </p:tgtEl>
                                      </p:cBhvr>
                                    </p:animMotion>
                                  </p:childTnLst>
                                </p:cTn>
                              </p:par>
                            </p:childTnLst>
                          </p:cTn>
                        </p:par>
                      </p:childTnLst>
                    </p:cTn>
                  </p:par>
                  <p:par>
                    <p:cTn id="28" fill="hold">
                      <p:stCondLst>
                        <p:cond delay="indefinite"/>
                      </p:stCondLst>
                      <p:childTnLst>
                        <p:par>
                          <p:cTn id="29" fill="hold">
                            <p:stCondLst>
                              <p:cond delay="0"/>
                            </p:stCondLst>
                            <p:childTnLst>
                              <p:par>
                                <p:cTn id="30" presetID="0" presetClass="entr" presetSubtype="0" fill="hold" grpId="0" nodeType="clickEffect">
                                  <p:stCondLst>
                                    <p:cond delay="0"/>
                                  </p:stCondLst>
                                  <p:iterate type="lt">
                                    <p:tmPct val="10000"/>
                                  </p:iterate>
                                  <p:childTnLst>
                                    <p:set>
                                      <p:cBhvr>
                                        <p:cTn id="31" dur="1000" fill="hold">
                                          <p:stCondLst>
                                            <p:cond delay="0"/>
                                          </p:stCondLst>
                                        </p:cTn>
                                        <p:tgtEl>
                                          <p:spTgt spid="10"/>
                                        </p:tgtEl>
                                        <p:attrNameLst>
                                          <p:attrName>style.visibility</p:attrName>
                                        </p:attrNameLst>
                                      </p:cBhvr>
                                      <p:to>
                                        <p:strVal val="visible"/>
                                      </p:to>
                                    </p:set>
                                    <p:anim calcmode="lin" valueType="num">
                                      <p:cBhvr>
                                        <p:cTn id="32" dur="1">
                                          <p:stCondLst>
                                            <p:cond delay="0"/>
                                          </p:stCondLst>
                                        </p:cTn>
                                        <p:tgtEl>
                                          <p:spTgt spid="10"/>
                                        </p:tgtEl>
                                        <p:attrNameLst>
                                          <p:attrName>ppt_x</p:attrName>
                                        </p:attrNameLst>
                                      </p:cBhvr>
                                      <p:tavLst>
                                        <p:tav tm="0">
                                          <p:val>
                                            <p:strVal val="#ppt_x"/>
                                          </p:val>
                                        </p:tav>
                                        <p:tav tm="100000">
                                          <p:val>
                                            <p:strVal val="#ppt_x+0.15*sin(rand(0-360)+0)+2"/>
                                          </p:val>
                                        </p:tav>
                                      </p:tavLst>
                                    </p:anim>
                                    <p:anim calcmode="lin" valueType="num">
                                      <p:cBhvr>
                                        <p:cTn id="33" dur="1">
                                          <p:stCondLst>
                                            <p:cond delay="0"/>
                                          </p:stCondLst>
                                        </p:cTn>
                                        <p:tgtEl>
                                          <p:spTgt spid="10"/>
                                        </p:tgtEl>
                                        <p:attrNameLst>
                                          <p:attrName>ppt_y</p:attrName>
                                        </p:attrNameLst>
                                      </p:cBhvr>
                                      <p:tavLst>
                                        <p:tav tm="0">
                                          <p:val>
                                            <p:strVal val="#ppt_y"/>
                                          </p:val>
                                        </p:tav>
                                        <p:tav tm="100000">
                                          <p:val>
                                            <p:strVal val="#ppt_y+0.15*sin(rand(0-360)+0)+2"/>
                                          </p:val>
                                        </p:tav>
                                      </p:tavLst>
                                    </p:anim>
                                    <p:anim calcmode="discrete" valueType="num">
                                      <p:cBhvr>
                                        <p:cTn id="34" dur="998">
                                          <p:stCondLst>
                                            <p:cond delay="2"/>
                                          </p:stCondLst>
                                        </p:cTn>
                                        <p:tgtEl>
                                          <p:spTgt spid="10"/>
                                        </p:tgtEl>
                                        <p:attrNameLst>
                                          <p:attrName>style.opacity</p:attrName>
                                        </p:attrNameLst>
                                      </p:cBhvr>
                                      <p:tavLst>
                                        <p:tav tm="0">
                                          <p:val>
                                            <p:fltVal val="0"/>
                                          </p:val>
                                        </p:tav>
                                        <p:tav tm="100000">
                                          <p:val>
                                            <p:fltVal val="1"/>
                                          </p:val>
                                        </p:tav>
                                      </p:tavLst>
                                    </p:anim>
                                    <p:animScale>
                                      <p:cBhvr>
                                        <p:cTn id="35" dur="998">
                                          <p:stCondLst>
                                            <p:cond delay="2"/>
                                          </p:stCondLst>
                                        </p:cTn>
                                        <p:tgtEl>
                                          <p:spTgt spid="10"/>
                                        </p:tgtEl>
                                      </p:cBhvr>
                                      <p:from x="500000" y="500000"/>
                                      <p:to x="100000" y="100000"/>
                                    </p:animScale>
                                    <p:anim calcmode="lin" valueType="num">
                                      <p:cBhvr>
                                        <p:cTn id="36" dur="714">
                                          <p:stCondLst>
                                            <p:cond delay="286"/>
                                          </p:stCondLst>
                                        </p:cTn>
                                        <p:tgtEl>
                                          <p:spTgt spid="10"/>
                                        </p:tgtEl>
                                        <p:attrNameLst>
                                          <p:attrName>ppt_y</p:attrName>
                                        </p:attrNameLst>
                                      </p:cBhvr>
                                      <p:tavLst>
                                        <p:tav tm="0">
                                          <p:val>
                                            <p:strVal val="ppt_y-2"/>
                                          </p:val>
                                        </p:tav>
                                        <p:tav tm="100000">
                                          <p:val>
                                            <p:strVal val="#ppt_y"/>
                                          </p:val>
                                        </p:tav>
                                      </p:tavLst>
                                    </p:anim>
                                    <p:anim calcmode="lin" valueType="num">
                                      <p:cBhvr>
                                        <p:cTn id="37" dur="714">
                                          <p:stCondLst>
                                            <p:cond delay="286"/>
                                          </p:stCondLst>
                                        </p:cTn>
                                        <p:tgtEl>
                                          <p:spTgt spid="10"/>
                                        </p:tgtEl>
                                        <p:attrNameLst>
                                          <p:attrName>ppt_x</p:attrName>
                                        </p:attrNameLst>
                                      </p:cBhvr>
                                      <p:tavLst>
                                        <p:tav tm="0">
                                          <p:val>
                                            <p:strVal val="ppt_x-2"/>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35" grpId="0" animBg="1"/>
      <p:bldP spid="2" grpId="0" bldLvl="0" animBg="1"/>
      <p:bldP spid="5"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Shape1"/>
          <p:cNvGrpSpPr/>
          <p:nvPr>
            <p:custDataLst>
              <p:tags r:id="rId2"/>
            </p:custDataLst>
          </p:nvPr>
        </p:nvGrpSpPr>
        <p:grpSpPr>
          <a:xfrm>
            <a:off x="3631302" y="1383216"/>
            <a:ext cx="4695483" cy="4695597"/>
            <a:chOff x="3631302" y="1383216"/>
            <a:chExt cx="4695483" cy="4695597"/>
          </a:xfrm>
        </p:grpSpPr>
        <p:sp>
          <p:nvSpPr>
            <p:cNvPr id="23" name="Freeform 5"/>
            <p:cNvSpPr/>
            <p:nvPr/>
          </p:nvSpPr>
          <p:spPr bwMode="auto">
            <a:xfrm rot="2700000">
              <a:off x="4200450" y="2416863"/>
              <a:ext cx="687096" cy="1825392"/>
            </a:xfrm>
            <a:custGeom>
              <a:avLst/>
              <a:gdLst>
                <a:gd name="T0" fmla="*/ 367 w 367"/>
                <a:gd name="T1" fmla="*/ 975 h 975"/>
                <a:gd name="T2" fmla="*/ 367 w 367"/>
                <a:gd name="T3" fmla="*/ 0 h 975"/>
                <a:gd name="T4" fmla="*/ 0 w 367"/>
                <a:gd name="T5" fmla="*/ 0 h 975"/>
                <a:gd name="T6" fmla="*/ 0 w 367"/>
                <a:gd name="T7" fmla="*/ 609 h 975"/>
                <a:gd name="T8" fmla="*/ 367 w 367"/>
                <a:gd name="T9" fmla="*/ 975 h 975"/>
              </a:gdLst>
              <a:ahLst/>
              <a:cxnLst>
                <a:cxn ang="0">
                  <a:pos x="T0" y="T1"/>
                </a:cxn>
                <a:cxn ang="0">
                  <a:pos x="T2" y="T3"/>
                </a:cxn>
                <a:cxn ang="0">
                  <a:pos x="T4" y="T5"/>
                </a:cxn>
                <a:cxn ang="0">
                  <a:pos x="T6" y="T7"/>
                </a:cxn>
                <a:cxn ang="0">
                  <a:pos x="T8" y="T9"/>
                </a:cxn>
              </a:cxnLst>
              <a:rect l="0" t="0" r="r" b="b"/>
              <a:pathLst>
                <a:path w="367" h="975">
                  <a:moveTo>
                    <a:pt x="367" y="975"/>
                  </a:moveTo>
                  <a:lnTo>
                    <a:pt x="367" y="0"/>
                  </a:lnTo>
                  <a:lnTo>
                    <a:pt x="0" y="0"/>
                  </a:lnTo>
                  <a:lnTo>
                    <a:pt x="0" y="609"/>
                  </a:lnTo>
                  <a:lnTo>
                    <a:pt x="367" y="975"/>
                  </a:lnTo>
                  <a:close/>
                </a:path>
              </a:pathLst>
            </a:custGeom>
            <a:solidFill>
              <a:srgbClr val="3E3E3E"/>
            </a:solidFill>
            <a:ln>
              <a:noFill/>
            </a:ln>
          </p:spPr>
          <p:txBody>
            <a:bodyPr vert="horz" wrap="square" lIns="91440" tIns="45720" rIns="91440" bIns="45720" numCol="1" anchor="t" anchorCtr="0" compatLnSpc="1"/>
            <a:lstStyle/>
            <a:p>
              <a:endParaRPr lang="en-US" dirty="0">
                <a:latin typeface="微软雅黑" panose="020B0503020204020204" charset="-122"/>
                <a:ea typeface="微软雅黑" panose="020B0503020204020204" charset="-122"/>
                <a:cs typeface="阿里巴巴普惠体 2.0 55 Regular" panose="00020600040101010101" pitchFamily="18" charset="-122"/>
                <a:sym typeface="HarmonyOS Sans SC Light" panose="00000400000000000000" pitchFamily="2" charset="-122"/>
              </a:endParaRPr>
            </a:p>
          </p:txBody>
        </p:sp>
        <p:grpSp>
          <p:nvGrpSpPr>
            <p:cNvPr id="4" name="组合 3"/>
            <p:cNvGrpSpPr/>
            <p:nvPr/>
          </p:nvGrpSpPr>
          <p:grpSpPr>
            <a:xfrm>
              <a:off x="4071548" y="1383216"/>
              <a:ext cx="4255237" cy="4695597"/>
              <a:chOff x="4071548" y="1383216"/>
              <a:chExt cx="4255237" cy="4695597"/>
            </a:xfrm>
          </p:grpSpPr>
          <p:grpSp>
            <p:nvGrpSpPr>
              <p:cNvPr id="3" name="组合 2"/>
              <p:cNvGrpSpPr/>
              <p:nvPr/>
            </p:nvGrpSpPr>
            <p:grpSpPr>
              <a:xfrm>
                <a:off x="4344569" y="1383216"/>
                <a:ext cx="3982216" cy="4695597"/>
                <a:chOff x="4344569" y="1383216"/>
                <a:chExt cx="3982216" cy="4695597"/>
              </a:xfrm>
            </p:grpSpPr>
            <p:sp>
              <p:nvSpPr>
                <p:cNvPr id="24" name="Freeform 6"/>
                <p:cNvSpPr/>
                <p:nvPr/>
              </p:nvSpPr>
              <p:spPr bwMode="auto">
                <a:xfrm rot="2700000">
                  <a:off x="5470394" y="1953300"/>
                  <a:ext cx="1823520" cy="683352"/>
                </a:xfrm>
                <a:custGeom>
                  <a:avLst/>
                  <a:gdLst>
                    <a:gd name="T0" fmla="*/ 0 w 974"/>
                    <a:gd name="T1" fmla="*/ 365 h 365"/>
                    <a:gd name="T2" fmla="*/ 974 w 974"/>
                    <a:gd name="T3" fmla="*/ 365 h 365"/>
                    <a:gd name="T4" fmla="*/ 974 w 974"/>
                    <a:gd name="T5" fmla="*/ 0 h 365"/>
                    <a:gd name="T6" fmla="*/ 365 w 974"/>
                    <a:gd name="T7" fmla="*/ 0 h 365"/>
                    <a:gd name="T8" fmla="*/ 0 w 974"/>
                    <a:gd name="T9" fmla="*/ 365 h 365"/>
                  </a:gdLst>
                  <a:ahLst/>
                  <a:cxnLst>
                    <a:cxn ang="0">
                      <a:pos x="T0" y="T1"/>
                    </a:cxn>
                    <a:cxn ang="0">
                      <a:pos x="T2" y="T3"/>
                    </a:cxn>
                    <a:cxn ang="0">
                      <a:pos x="T4" y="T5"/>
                    </a:cxn>
                    <a:cxn ang="0">
                      <a:pos x="T6" y="T7"/>
                    </a:cxn>
                    <a:cxn ang="0">
                      <a:pos x="T8" y="T9"/>
                    </a:cxn>
                  </a:cxnLst>
                  <a:rect l="0" t="0" r="r" b="b"/>
                  <a:pathLst>
                    <a:path w="974" h="365">
                      <a:moveTo>
                        <a:pt x="0" y="365"/>
                      </a:moveTo>
                      <a:lnTo>
                        <a:pt x="974" y="365"/>
                      </a:lnTo>
                      <a:lnTo>
                        <a:pt x="974" y="0"/>
                      </a:lnTo>
                      <a:lnTo>
                        <a:pt x="365" y="0"/>
                      </a:lnTo>
                      <a:lnTo>
                        <a:pt x="0" y="365"/>
                      </a:lnTo>
                      <a:close/>
                    </a:path>
                  </a:pathLst>
                </a:custGeom>
                <a:solidFill>
                  <a:srgbClr val="3E3E3E"/>
                </a:solidFill>
                <a:ln>
                  <a:noFill/>
                </a:ln>
              </p:spPr>
              <p:txBody>
                <a:bodyPr vert="horz" wrap="square" lIns="91440" tIns="45720" rIns="91440" bIns="45720" numCol="1" anchor="t" anchorCtr="0" compatLnSpc="1"/>
                <a:lstStyle/>
                <a:p>
                  <a:endParaRPr lang="en-US" dirty="0">
                    <a:latin typeface="微软雅黑" panose="020B0503020204020204" charset="-122"/>
                    <a:ea typeface="微软雅黑" panose="020B0503020204020204" charset="-122"/>
                    <a:cs typeface="阿里巴巴普惠体 2.0 55 Regular" panose="00020600040101010101" pitchFamily="18" charset="-122"/>
                    <a:sym typeface="HarmonyOS Sans SC Light" panose="00000400000000000000" pitchFamily="2" charset="-122"/>
                  </a:endParaRPr>
                </a:p>
              </p:txBody>
            </p:sp>
            <p:sp>
              <p:nvSpPr>
                <p:cNvPr id="25" name="Freeform 7"/>
                <p:cNvSpPr/>
                <p:nvPr/>
              </p:nvSpPr>
              <p:spPr bwMode="auto">
                <a:xfrm rot="2700000">
                  <a:off x="4839765" y="1328381"/>
                  <a:ext cx="1207567" cy="2197959"/>
                </a:xfrm>
                <a:custGeom>
                  <a:avLst/>
                  <a:gdLst>
                    <a:gd name="T0" fmla="*/ 505 w 645"/>
                    <a:gd name="T1" fmla="*/ 0 h 1174"/>
                    <a:gd name="T2" fmla="*/ 140 w 645"/>
                    <a:gd name="T3" fmla="*/ 365 h 1174"/>
                    <a:gd name="T4" fmla="*/ 140 w 645"/>
                    <a:gd name="T5" fmla="*/ 780 h 1174"/>
                    <a:gd name="T6" fmla="*/ 0 w 645"/>
                    <a:gd name="T7" fmla="*/ 780 h 1174"/>
                    <a:gd name="T8" fmla="*/ 322 w 645"/>
                    <a:gd name="T9" fmla="*/ 1174 h 1174"/>
                    <a:gd name="T10" fmla="*/ 645 w 645"/>
                    <a:gd name="T11" fmla="*/ 780 h 1174"/>
                    <a:gd name="T12" fmla="*/ 505 w 645"/>
                    <a:gd name="T13" fmla="*/ 780 h 1174"/>
                    <a:gd name="T14" fmla="*/ 505 w 645"/>
                    <a:gd name="T15" fmla="*/ 0 h 1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5" h="1174">
                      <a:moveTo>
                        <a:pt x="505" y="0"/>
                      </a:moveTo>
                      <a:lnTo>
                        <a:pt x="140" y="365"/>
                      </a:lnTo>
                      <a:lnTo>
                        <a:pt x="140" y="780"/>
                      </a:lnTo>
                      <a:lnTo>
                        <a:pt x="0" y="780"/>
                      </a:lnTo>
                      <a:lnTo>
                        <a:pt x="322" y="1174"/>
                      </a:lnTo>
                      <a:lnTo>
                        <a:pt x="645" y="780"/>
                      </a:lnTo>
                      <a:lnTo>
                        <a:pt x="505" y="780"/>
                      </a:lnTo>
                      <a:lnTo>
                        <a:pt x="505" y="0"/>
                      </a:lnTo>
                      <a:close/>
                    </a:path>
                  </a:pathLst>
                </a:custGeom>
                <a:solidFill>
                  <a:schemeClr val="tx1"/>
                </a:solidFill>
                <a:ln>
                  <a:noFill/>
                </a:ln>
              </p:spPr>
              <p:txBody>
                <a:bodyPr vert="horz" wrap="square" lIns="91440" tIns="45720" rIns="91440" bIns="274320" numCol="1" anchor="b" anchorCtr="0" compatLnSpc="1"/>
                <a:lstStyle/>
                <a:p>
                  <a:pPr algn="ctr"/>
                  <a:endParaRPr lang="en-US" sz="2800" dirty="0">
                    <a:solidFill>
                      <a:srgbClr val="FFFFFF"/>
                    </a:solidFill>
                    <a:latin typeface="微软雅黑" panose="020B0503020204020204" charset="-122"/>
                    <a:ea typeface="微软雅黑" panose="020B0503020204020204" charset="-122"/>
                    <a:cs typeface="阿里巴巴普惠体 2.0 55 Regular" panose="00020600040101010101" pitchFamily="18" charset="-122"/>
                    <a:sym typeface="HarmonyOS Sans SC Light" panose="00000400000000000000" pitchFamily="2" charset="-122"/>
                  </a:endParaRPr>
                </a:p>
              </p:txBody>
            </p:sp>
            <p:sp>
              <p:nvSpPr>
                <p:cNvPr id="26" name="Freeform 8"/>
                <p:cNvSpPr/>
                <p:nvPr/>
              </p:nvSpPr>
              <p:spPr bwMode="auto">
                <a:xfrm rot="2700000">
                  <a:off x="7072413" y="3221760"/>
                  <a:ext cx="683352" cy="1825392"/>
                </a:xfrm>
                <a:custGeom>
                  <a:avLst/>
                  <a:gdLst>
                    <a:gd name="T0" fmla="*/ 0 w 365"/>
                    <a:gd name="T1" fmla="*/ 0 h 975"/>
                    <a:gd name="T2" fmla="*/ 0 w 365"/>
                    <a:gd name="T3" fmla="*/ 975 h 975"/>
                    <a:gd name="T4" fmla="*/ 365 w 365"/>
                    <a:gd name="T5" fmla="*/ 975 h 975"/>
                    <a:gd name="T6" fmla="*/ 365 w 365"/>
                    <a:gd name="T7" fmla="*/ 365 h 975"/>
                    <a:gd name="T8" fmla="*/ 0 w 365"/>
                    <a:gd name="T9" fmla="*/ 0 h 975"/>
                  </a:gdLst>
                  <a:ahLst/>
                  <a:cxnLst>
                    <a:cxn ang="0">
                      <a:pos x="T0" y="T1"/>
                    </a:cxn>
                    <a:cxn ang="0">
                      <a:pos x="T2" y="T3"/>
                    </a:cxn>
                    <a:cxn ang="0">
                      <a:pos x="T4" y="T5"/>
                    </a:cxn>
                    <a:cxn ang="0">
                      <a:pos x="T6" y="T7"/>
                    </a:cxn>
                    <a:cxn ang="0">
                      <a:pos x="T8" y="T9"/>
                    </a:cxn>
                  </a:cxnLst>
                  <a:rect l="0" t="0" r="r" b="b"/>
                  <a:pathLst>
                    <a:path w="365" h="975">
                      <a:moveTo>
                        <a:pt x="0" y="0"/>
                      </a:moveTo>
                      <a:lnTo>
                        <a:pt x="0" y="975"/>
                      </a:lnTo>
                      <a:lnTo>
                        <a:pt x="365" y="975"/>
                      </a:lnTo>
                      <a:lnTo>
                        <a:pt x="365" y="365"/>
                      </a:lnTo>
                      <a:lnTo>
                        <a:pt x="0" y="0"/>
                      </a:lnTo>
                      <a:close/>
                    </a:path>
                  </a:pathLst>
                </a:custGeom>
                <a:solidFill>
                  <a:srgbClr val="3E3E3E"/>
                </a:solidFill>
                <a:ln>
                  <a:noFill/>
                </a:ln>
              </p:spPr>
              <p:txBody>
                <a:bodyPr vert="horz" wrap="square" lIns="91440" tIns="45720" rIns="91440" bIns="45720" numCol="1" anchor="t" anchorCtr="0" compatLnSpc="1"/>
                <a:lstStyle/>
                <a:p>
                  <a:endParaRPr lang="en-US" dirty="0">
                    <a:latin typeface="微软雅黑" panose="020B0503020204020204" charset="-122"/>
                    <a:ea typeface="微软雅黑" panose="020B0503020204020204" charset="-122"/>
                    <a:cs typeface="阿里巴巴普惠体 2.0 55 Regular" panose="00020600040101010101" pitchFamily="18" charset="-122"/>
                    <a:sym typeface="HarmonyOS Sans SC Light" panose="00000400000000000000" pitchFamily="2" charset="-122"/>
                  </a:endParaRPr>
                </a:p>
              </p:txBody>
            </p:sp>
            <p:sp>
              <p:nvSpPr>
                <p:cNvPr id="28" name="Freeform 10"/>
                <p:cNvSpPr/>
                <p:nvPr/>
              </p:nvSpPr>
              <p:spPr bwMode="auto">
                <a:xfrm rot="2700000">
                  <a:off x="4663511" y="4824441"/>
                  <a:ext cx="1823520" cy="685224"/>
                </a:xfrm>
                <a:custGeom>
                  <a:avLst/>
                  <a:gdLst>
                    <a:gd name="T0" fmla="*/ 974 w 974"/>
                    <a:gd name="T1" fmla="*/ 0 h 366"/>
                    <a:gd name="T2" fmla="*/ 0 w 974"/>
                    <a:gd name="T3" fmla="*/ 0 h 366"/>
                    <a:gd name="T4" fmla="*/ 0 w 974"/>
                    <a:gd name="T5" fmla="*/ 366 h 366"/>
                    <a:gd name="T6" fmla="*/ 609 w 974"/>
                    <a:gd name="T7" fmla="*/ 366 h 366"/>
                    <a:gd name="T8" fmla="*/ 974 w 974"/>
                    <a:gd name="T9" fmla="*/ 0 h 366"/>
                  </a:gdLst>
                  <a:ahLst/>
                  <a:cxnLst>
                    <a:cxn ang="0">
                      <a:pos x="T0" y="T1"/>
                    </a:cxn>
                    <a:cxn ang="0">
                      <a:pos x="T2" y="T3"/>
                    </a:cxn>
                    <a:cxn ang="0">
                      <a:pos x="T4" y="T5"/>
                    </a:cxn>
                    <a:cxn ang="0">
                      <a:pos x="T6" y="T7"/>
                    </a:cxn>
                    <a:cxn ang="0">
                      <a:pos x="T8" y="T9"/>
                    </a:cxn>
                  </a:cxnLst>
                  <a:rect l="0" t="0" r="r" b="b"/>
                  <a:pathLst>
                    <a:path w="974" h="366">
                      <a:moveTo>
                        <a:pt x="974" y="0"/>
                      </a:moveTo>
                      <a:lnTo>
                        <a:pt x="0" y="0"/>
                      </a:lnTo>
                      <a:lnTo>
                        <a:pt x="0" y="366"/>
                      </a:lnTo>
                      <a:lnTo>
                        <a:pt x="609" y="366"/>
                      </a:lnTo>
                      <a:lnTo>
                        <a:pt x="974" y="0"/>
                      </a:lnTo>
                      <a:close/>
                    </a:path>
                  </a:pathLst>
                </a:custGeom>
                <a:solidFill>
                  <a:srgbClr val="3E3E3E"/>
                </a:solidFill>
                <a:ln>
                  <a:noFill/>
                </a:ln>
              </p:spPr>
              <p:txBody>
                <a:bodyPr vert="horz" wrap="square" lIns="91440" tIns="45720" rIns="91440" bIns="45720" numCol="1" anchor="t" anchorCtr="0" compatLnSpc="1"/>
                <a:lstStyle/>
                <a:p>
                  <a:endParaRPr lang="en-US" dirty="0">
                    <a:latin typeface="微软雅黑" panose="020B0503020204020204" charset="-122"/>
                    <a:ea typeface="微软雅黑" panose="020B0503020204020204" charset="-122"/>
                    <a:cs typeface="阿里巴巴普惠体 2.0 55 Regular" panose="00020600040101010101" pitchFamily="18" charset="-122"/>
                    <a:sym typeface="HarmonyOS Sans SC Light" panose="00000400000000000000" pitchFamily="2" charset="-122"/>
                  </a:endParaRPr>
                </a:p>
              </p:txBody>
            </p:sp>
            <p:sp>
              <p:nvSpPr>
                <p:cNvPr id="29" name="Freeform 11"/>
                <p:cNvSpPr/>
                <p:nvPr/>
              </p:nvSpPr>
              <p:spPr bwMode="auto">
                <a:xfrm rot="2700000">
                  <a:off x="5909430" y="3936351"/>
                  <a:ext cx="1207567" cy="2197959"/>
                </a:xfrm>
                <a:custGeom>
                  <a:avLst/>
                  <a:gdLst>
                    <a:gd name="T0" fmla="*/ 140 w 645"/>
                    <a:gd name="T1" fmla="*/ 1174 h 1174"/>
                    <a:gd name="T2" fmla="*/ 505 w 645"/>
                    <a:gd name="T3" fmla="*/ 808 h 1174"/>
                    <a:gd name="T4" fmla="*/ 505 w 645"/>
                    <a:gd name="T5" fmla="*/ 394 h 1174"/>
                    <a:gd name="T6" fmla="*/ 645 w 645"/>
                    <a:gd name="T7" fmla="*/ 394 h 1174"/>
                    <a:gd name="T8" fmla="*/ 323 w 645"/>
                    <a:gd name="T9" fmla="*/ 0 h 1174"/>
                    <a:gd name="T10" fmla="*/ 0 w 645"/>
                    <a:gd name="T11" fmla="*/ 394 h 1174"/>
                    <a:gd name="T12" fmla="*/ 140 w 645"/>
                    <a:gd name="T13" fmla="*/ 394 h 1174"/>
                    <a:gd name="T14" fmla="*/ 140 w 645"/>
                    <a:gd name="T15" fmla="*/ 1174 h 1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5" h="1174">
                      <a:moveTo>
                        <a:pt x="140" y="1174"/>
                      </a:moveTo>
                      <a:lnTo>
                        <a:pt x="505" y="808"/>
                      </a:lnTo>
                      <a:lnTo>
                        <a:pt x="505" y="394"/>
                      </a:lnTo>
                      <a:lnTo>
                        <a:pt x="645" y="394"/>
                      </a:lnTo>
                      <a:lnTo>
                        <a:pt x="323" y="0"/>
                      </a:lnTo>
                      <a:lnTo>
                        <a:pt x="0" y="394"/>
                      </a:lnTo>
                      <a:lnTo>
                        <a:pt x="140" y="394"/>
                      </a:lnTo>
                      <a:lnTo>
                        <a:pt x="140" y="1174"/>
                      </a:lnTo>
                      <a:close/>
                    </a:path>
                  </a:pathLst>
                </a:custGeom>
                <a:solidFill>
                  <a:schemeClr val="tx1"/>
                </a:solidFill>
                <a:ln>
                  <a:noFill/>
                </a:ln>
              </p:spPr>
              <p:txBody>
                <a:bodyPr vert="horz" wrap="square" lIns="91440" tIns="274320" rIns="91440" bIns="45720" numCol="1" anchor="t" anchorCtr="0" compatLnSpc="1"/>
                <a:lstStyle/>
                <a:p>
                  <a:pPr algn="ctr"/>
                  <a:endParaRPr lang="en-US" sz="2800" dirty="0">
                    <a:solidFill>
                      <a:srgbClr val="FFFFFF"/>
                    </a:solidFill>
                    <a:latin typeface="微软雅黑" panose="020B0503020204020204" charset="-122"/>
                    <a:ea typeface="微软雅黑" panose="020B0503020204020204" charset="-122"/>
                    <a:cs typeface="阿里巴巴普惠体 2.0 55 Regular" panose="00020600040101010101" pitchFamily="18" charset="-122"/>
                    <a:sym typeface="HarmonyOS Sans SC Light" panose="00000400000000000000" pitchFamily="2" charset="-122"/>
                  </a:endParaRPr>
                </a:p>
              </p:txBody>
            </p:sp>
          </p:grpSp>
          <p:sp>
            <p:nvSpPr>
              <p:cNvPr id="27" name="Freeform 9"/>
              <p:cNvSpPr/>
              <p:nvPr/>
            </p:nvSpPr>
            <p:spPr bwMode="auto">
              <a:xfrm rot="2700000">
                <a:off x="6188181" y="2593391"/>
                <a:ext cx="2192342" cy="1207567"/>
              </a:xfrm>
              <a:custGeom>
                <a:avLst/>
                <a:gdLst>
                  <a:gd name="T0" fmla="*/ 1171 w 1171"/>
                  <a:gd name="T1" fmla="*/ 505 h 645"/>
                  <a:gd name="T2" fmla="*/ 806 w 1171"/>
                  <a:gd name="T3" fmla="*/ 140 h 645"/>
                  <a:gd name="T4" fmla="*/ 391 w 1171"/>
                  <a:gd name="T5" fmla="*/ 140 h 645"/>
                  <a:gd name="T6" fmla="*/ 391 w 1171"/>
                  <a:gd name="T7" fmla="*/ 0 h 645"/>
                  <a:gd name="T8" fmla="*/ 0 w 1171"/>
                  <a:gd name="T9" fmla="*/ 323 h 645"/>
                  <a:gd name="T10" fmla="*/ 391 w 1171"/>
                  <a:gd name="T11" fmla="*/ 645 h 645"/>
                  <a:gd name="T12" fmla="*/ 391 w 1171"/>
                  <a:gd name="T13" fmla="*/ 505 h 645"/>
                  <a:gd name="T14" fmla="*/ 1171 w 1171"/>
                  <a:gd name="T15" fmla="*/ 505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1" h="645">
                    <a:moveTo>
                      <a:pt x="1171" y="505"/>
                    </a:moveTo>
                    <a:lnTo>
                      <a:pt x="806" y="140"/>
                    </a:lnTo>
                    <a:lnTo>
                      <a:pt x="391" y="140"/>
                    </a:lnTo>
                    <a:lnTo>
                      <a:pt x="391" y="0"/>
                    </a:lnTo>
                    <a:lnTo>
                      <a:pt x="0" y="323"/>
                    </a:lnTo>
                    <a:lnTo>
                      <a:pt x="391" y="645"/>
                    </a:lnTo>
                    <a:lnTo>
                      <a:pt x="391" y="505"/>
                    </a:lnTo>
                    <a:lnTo>
                      <a:pt x="1171" y="505"/>
                    </a:lnTo>
                    <a:close/>
                  </a:path>
                </a:pathLst>
              </a:custGeom>
              <a:solidFill>
                <a:schemeClr val="accent1"/>
              </a:solidFill>
              <a:ln>
                <a:noFill/>
              </a:ln>
            </p:spPr>
            <p:txBody>
              <a:bodyPr vert="horz" wrap="square" lIns="365760" tIns="45720" rIns="91440" bIns="45720" numCol="1" anchor="ctr" anchorCtr="0" compatLnSpc="1"/>
              <a:lstStyle/>
              <a:p>
                <a:endParaRPr lang="en-US" sz="2800" dirty="0">
                  <a:solidFill>
                    <a:srgbClr val="FFFFFF"/>
                  </a:solidFill>
                  <a:latin typeface="微软雅黑" panose="020B0503020204020204" charset="-122"/>
                  <a:ea typeface="微软雅黑" panose="020B0503020204020204" charset="-122"/>
                  <a:cs typeface="阿里巴巴普惠体 2.0 55 Regular" panose="00020600040101010101" pitchFamily="18" charset="-122"/>
                  <a:sym typeface="HarmonyOS Sans SC Light" panose="00000400000000000000" pitchFamily="2" charset="-122"/>
                </a:endParaRPr>
              </a:p>
            </p:txBody>
          </p:sp>
          <p:sp>
            <p:nvSpPr>
              <p:cNvPr id="30" name="Freeform 12"/>
              <p:cNvSpPr/>
              <p:nvPr/>
            </p:nvSpPr>
            <p:spPr bwMode="auto">
              <a:xfrm rot="2700000">
                <a:off x="3576352" y="3663331"/>
                <a:ext cx="2196087" cy="1205695"/>
              </a:xfrm>
              <a:custGeom>
                <a:avLst/>
                <a:gdLst>
                  <a:gd name="T0" fmla="*/ 0 w 1173"/>
                  <a:gd name="T1" fmla="*/ 139 h 644"/>
                  <a:gd name="T2" fmla="*/ 367 w 1173"/>
                  <a:gd name="T3" fmla="*/ 505 h 644"/>
                  <a:gd name="T4" fmla="*/ 780 w 1173"/>
                  <a:gd name="T5" fmla="*/ 505 h 644"/>
                  <a:gd name="T6" fmla="*/ 780 w 1173"/>
                  <a:gd name="T7" fmla="*/ 644 h 644"/>
                  <a:gd name="T8" fmla="*/ 1173 w 1173"/>
                  <a:gd name="T9" fmla="*/ 322 h 644"/>
                  <a:gd name="T10" fmla="*/ 780 w 1173"/>
                  <a:gd name="T11" fmla="*/ 0 h 644"/>
                  <a:gd name="T12" fmla="*/ 780 w 1173"/>
                  <a:gd name="T13" fmla="*/ 139 h 644"/>
                  <a:gd name="T14" fmla="*/ 0 w 1173"/>
                  <a:gd name="T15" fmla="*/ 139 h 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3" h="644">
                    <a:moveTo>
                      <a:pt x="0" y="139"/>
                    </a:moveTo>
                    <a:lnTo>
                      <a:pt x="367" y="505"/>
                    </a:lnTo>
                    <a:lnTo>
                      <a:pt x="780" y="505"/>
                    </a:lnTo>
                    <a:lnTo>
                      <a:pt x="780" y="644"/>
                    </a:lnTo>
                    <a:lnTo>
                      <a:pt x="1173" y="322"/>
                    </a:lnTo>
                    <a:lnTo>
                      <a:pt x="780" y="0"/>
                    </a:lnTo>
                    <a:lnTo>
                      <a:pt x="780" y="139"/>
                    </a:lnTo>
                    <a:lnTo>
                      <a:pt x="0" y="139"/>
                    </a:lnTo>
                    <a:close/>
                  </a:path>
                </a:pathLst>
              </a:custGeom>
              <a:solidFill>
                <a:schemeClr val="accent1"/>
              </a:solidFill>
              <a:ln>
                <a:noFill/>
              </a:ln>
            </p:spPr>
            <p:txBody>
              <a:bodyPr vert="horz" wrap="square" lIns="91440" tIns="45720" rIns="365760" bIns="45720" numCol="1" anchor="ctr" anchorCtr="0" compatLnSpc="1"/>
              <a:lstStyle/>
              <a:p>
                <a:pPr algn="r"/>
                <a:endParaRPr lang="en-US" sz="2800" dirty="0">
                  <a:solidFill>
                    <a:srgbClr val="FFFFFF"/>
                  </a:solidFill>
                  <a:latin typeface="微软雅黑" panose="020B0503020204020204" charset="-122"/>
                  <a:ea typeface="微软雅黑" panose="020B0503020204020204" charset="-122"/>
                  <a:cs typeface="阿里巴巴普惠体 2.0 55 Regular" panose="00020600040101010101" pitchFamily="18" charset="-122"/>
                  <a:sym typeface="HarmonyOS Sans SC Light" panose="00000400000000000000" pitchFamily="2" charset="-122"/>
                </a:endParaRPr>
              </a:p>
            </p:txBody>
          </p:sp>
        </p:grpSp>
      </p:grpSp>
      <p:sp>
        <p:nvSpPr>
          <p:cNvPr id="45" name="Text1"/>
          <p:cNvSpPr txBox="1"/>
          <p:nvPr>
            <p:custDataLst>
              <p:tags r:id="rId3"/>
            </p:custDataLst>
          </p:nvPr>
        </p:nvSpPr>
        <p:spPr>
          <a:xfrm>
            <a:off x="600459" y="4489219"/>
            <a:ext cx="3487695" cy="369332"/>
          </a:xfrm>
          <a:prstGeom prst="rect">
            <a:avLst/>
          </a:prstGeom>
          <a:noFill/>
        </p:spPr>
        <p:txBody>
          <a:bodyPr wrap="square" rtlCol="0">
            <a:normAutofit fontScale="90000"/>
          </a:bodyPr>
          <a:lstStyle/>
          <a:p>
            <a:pPr indent="0" algn="r" fontAlgn="ctr">
              <a:lnSpc>
                <a:spcPct val="100000"/>
              </a:lnSpc>
            </a:pPr>
            <a:r>
              <a:rPr lang="zh-CN" altLang="en-US" b="1" dirty="0">
                <a:solidFill>
                  <a:schemeClr val="accent1"/>
                </a:solidFill>
                <a:latin typeface="微软雅黑" panose="020B0503020204020204" charset="-122"/>
                <a:ea typeface="微软雅黑" panose="020B0503020204020204" charset="-122"/>
              </a:rPr>
              <a:t>多维度数据分析让用户更明智决策</a:t>
            </a:r>
          </a:p>
        </p:txBody>
      </p:sp>
      <p:sp>
        <p:nvSpPr>
          <p:cNvPr id="46" name="Text2"/>
          <p:cNvSpPr txBox="1"/>
          <p:nvPr>
            <p:custDataLst>
              <p:tags r:id="rId4"/>
            </p:custDataLst>
          </p:nvPr>
        </p:nvSpPr>
        <p:spPr>
          <a:xfrm>
            <a:off x="600459" y="1815972"/>
            <a:ext cx="3487695" cy="369332"/>
          </a:xfrm>
          <a:prstGeom prst="rect">
            <a:avLst/>
          </a:prstGeom>
          <a:noFill/>
        </p:spPr>
        <p:txBody>
          <a:bodyPr wrap="square" rtlCol="0">
            <a:normAutofit fontScale="90000"/>
          </a:bodyPr>
          <a:lstStyle/>
          <a:p>
            <a:pPr indent="0" algn="r" fontAlgn="ctr">
              <a:lnSpc>
                <a:spcPct val="100000"/>
              </a:lnSpc>
            </a:pPr>
            <a:r>
              <a:rPr lang="zh-CN" altLang="en-US" b="1" dirty="0">
                <a:solidFill>
                  <a:schemeClr val="accent1"/>
                </a:solidFill>
                <a:latin typeface="微软雅黑" panose="020B0503020204020204" charset="-122"/>
                <a:ea typeface="微软雅黑" panose="020B0503020204020204" charset="-122"/>
              </a:rPr>
              <a:t>一站式服务让考生更了解考研信息</a:t>
            </a:r>
          </a:p>
        </p:txBody>
      </p:sp>
      <p:sp>
        <p:nvSpPr>
          <p:cNvPr id="47" name="Text3"/>
          <p:cNvSpPr txBox="1"/>
          <p:nvPr>
            <p:custDataLst>
              <p:tags r:id="rId5"/>
            </p:custDataLst>
          </p:nvPr>
        </p:nvSpPr>
        <p:spPr>
          <a:xfrm>
            <a:off x="7878182" y="4489219"/>
            <a:ext cx="3663460" cy="369332"/>
          </a:xfrm>
          <a:prstGeom prst="rect">
            <a:avLst/>
          </a:prstGeom>
          <a:noFill/>
        </p:spPr>
        <p:txBody>
          <a:bodyPr wrap="square" rtlCol="0">
            <a:normAutofit fontScale="97500"/>
          </a:bodyPr>
          <a:lstStyle/>
          <a:p>
            <a:pPr indent="0" fontAlgn="ctr">
              <a:lnSpc>
                <a:spcPct val="100000"/>
              </a:lnSpc>
            </a:pPr>
            <a:r>
              <a:rPr lang="zh-CN" altLang="en-US" b="1" dirty="0">
                <a:solidFill>
                  <a:schemeClr val="accent1"/>
                </a:solidFill>
                <a:latin typeface="微软雅黑" panose="020B0503020204020204" charset="-122"/>
                <a:ea typeface="微软雅黑" panose="020B0503020204020204" charset="-122"/>
              </a:rPr>
              <a:t>统计数据可视化展示提升用户体验</a:t>
            </a:r>
          </a:p>
        </p:txBody>
      </p:sp>
      <p:sp>
        <p:nvSpPr>
          <p:cNvPr id="48" name="Text4"/>
          <p:cNvSpPr txBox="1"/>
          <p:nvPr>
            <p:custDataLst>
              <p:tags r:id="rId6"/>
            </p:custDataLst>
          </p:nvPr>
        </p:nvSpPr>
        <p:spPr>
          <a:xfrm>
            <a:off x="7878182" y="1815972"/>
            <a:ext cx="3663460" cy="369332"/>
          </a:xfrm>
          <a:prstGeom prst="rect">
            <a:avLst/>
          </a:prstGeom>
          <a:noFill/>
        </p:spPr>
        <p:txBody>
          <a:bodyPr wrap="square" rtlCol="0">
            <a:normAutofit fontScale="97500"/>
          </a:bodyPr>
          <a:lstStyle/>
          <a:p>
            <a:pPr indent="0" fontAlgn="ctr">
              <a:lnSpc>
                <a:spcPct val="100000"/>
              </a:lnSpc>
            </a:pPr>
            <a:r>
              <a:rPr lang="zh-CN" altLang="en-US" b="1" dirty="0">
                <a:solidFill>
                  <a:schemeClr val="accent1"/>
                </a:solidFill>
                <a:latin typeface="微软雅黑" panose="020B0503020204020204" charset="-122"/>
                <a:ea typeface="微软雅黑" panose="020B0503020204020204" charset="-122"/>
              </a:rPr>
              <a:t>助力考研信息行业创新</a:t>
            </a:r>
          </a:p>
        </p:txBody>
      </p:sp>
      <p:sp>
        <p:nvSpPr>
          <p:cNvPr id="49" name="Text5"/>
          <p:cNvSpPr txBox="1"/>
          <p:nvPr>
            <p:custDataLst>
              <p:tags r:id="rId7"/>
            </p:custDataLst>
          </p:nvPr>
        </p:nvSpPr>
        <p:spPr>
          <a:xfrm>
            <a:off x="600459" y="4891158"/>
            <a:ext cx="3487695" cy="1391841"/>
          </a:xfrm>
          <a:prstGeom prst="rect">
            <a:avLst/>
          </a:prstGeom>
          <a:noFill/>
        </p:spPr>
        <p:txBody>
          <a:bodyPr wrap="square" lIns="72000" tIns="36000" rIns="72000" bIns="36000" rtlCol="0">
            <a:normAutofit/>
          </a:bodyPr>
          <a:lstStyle/>
          <a:p>
            <a:pPr indent="0">
              <a:lnSpc>
                <a:spcPct val="130000"/>
              </a:lnSpc>
              <a:spcBef>
                <a:spcPts val="150"/>
              </a:spcBef>
              <a:spcAft>
                <a:spcPts val="150"/>
              </a:spcAft>
            </a:pPr>
            <a:r>
              <a:rPr lang="en-US" altLang="zh-CN" sz="1340" dirty="0">
                <a:solidFill>
                  <a:schemeClr val="bg2"/>
                </a:solidFill>
                <a:latin typeface="微软雅黑" panose="020B0503020204020204" charset="-122"/>
                <a:ea typeface="微软雅黑" panose="020B0503020204020204" charset="-122"/>
              </a:rPr>
              <a:t>多维度数据分析通过对用户行为、成绩、专业、目标学校等多方面数据的分析，能够为用户提供更精准的考研信息，从而帮助他们做出更明智的决策。据调查，使用多维度数据分析的用户考研成功率提高了</a:t>
            </a:r>
            <a:r>
              <a:rPr lang="en-US" altLang="zh-CN" sz="1340" b="1" dirty="0">
                <a:solidFill>
                  <a:schemeClr val="accent1"/>
                </a:solidFill>
                <a:latin typeface="微软雅黑" panose="020B0503020204020204" charset="-122"/>
                <a:ea typeface="微软雅黑" panose="020B0503020204020204" charset="-122"/>
              </a:rPr>
              <a:t>20%</a:t>
            </a:r>
            <a:r>
              <a:rPr lang="en-US" altLang="zh-CN" sz="1340" dirty="0">
                <a:solidFill>
                  <a:schemeClr val="bg2"/>
                </a:solidFill>
                <a:latin typeface="微软雅黑" panose="020B0503020204020204" charset="-122"/>
                <a:ea typeface="微软雅黑" panose="020B0503020204020204" charset="-122"/>
              </a:rPr>
              <a:t>。</a:t>
            </a:r>
          </a:p>
        </p:txBody>
      </p:sp>
      <p:sp>
        <p:nvSpPr>
          <p:cNvPr id="50" name="Text6"/>
          <p:cNvSpPr txBox="1"/>
          <p:nvPr>
            <p:custDataLst>
              <p:tags r:id="rId8"/>
            </p:custDataLst>
          </p:nvPr>
        </p:nvSpPr>
        <p:spPr>
          <a:xfrm>
            <a:off x="536959" y="2217912"/>
            <a:ext cx="3614695" cy="1391842"/>
          </a:xfrm>
          <a:prstGeom prst="rect">
            <a:avLst/>
          </a:prstGeom>
          <a:noFill/>
        </p:spPr>
        <p:txBody>
          <a:bodyPr wrap="square" lIns="72000" tIns="36000" rIns="72000" bIns="36000" rtlCol="0">
            <a:normAutofit/>
          </a:bodyPr>
          <a:lstStyle/>
          <a:p>
            <a:pPr indent="0">
              <a:lnSpc>
                <a:spcPct val="130000"/>
              </a:lnSpc>
              <a:spcBef>
                <a:spcPts val="150"/>
              </a:spcBef>
              <a:spcAft>
                <a:spcPts val="150"/>
              </a:spcAft>
            </a:pPr>
            <a:r>
              <a:rPr lang="en-US" altLang="zh-CN" sz="1340" dirty="0">
                <a:solidFill>
                  <a:schemeClr val="bg2"/>
                </a:solidFill>
                <a:latin typeface="微软雅黑" panose="020B0503020204020204" charset="-122"/>
                <a:ea typeface="微软雅黑" panose="020B0503020204020204" charset="-122"/>
              </a:rPr>
              <a:t>一站式服务通过整合各类考研信息，为用户提供便捷的信息获取渠道，大大提高了用户的信息获取效率。据统计，使用一站式服务的用户在信息获取上的时间成本平均减少了</a:t>
            </a:r>
            <a:r>
              <a:rPr lang="en-US" altLang="zh-CN" sz="1340" b="1" dirty="0">
                <a:solidFill>
                  <a:schemeClr val="accent1"/>
                </a:solidFill>
                <a:latin typeface="微软雅黑" panose="020B0503020204020204" charset="-122"/>
                <a:ea typeface="微软雅黑" panose="020B0503020204020204" charset="-122"/>
              </a:rPr>
              <a:t>30%</a:t>
            </a:r>
            <a:r>
              <a:rPr lang="en-US" altLang="zh-CN" sz="1340" dirty="0">
                <a:solidFill>
                  <a:schemeClr val="bg2"/>
                </a:solidFill>
                <a:latin typeface="微软雅黑" panose="020B0503020204020204" charset="-122"/>
                <a:ea typeface="微软雅黑" panose="020B0503020204020204" charset="-122"/>
              </a:rPr>
              <a:t>。</a:t>
            </a:r>
          </a:p>
        </p:txBody>
      </p:sp>
      <p:sp>
        <p:nvSpPr>
          <p:cNvPr id="51" name="Text7"/>
          <p:cNvSpPr txBox="1"/>
          <p:nvPr>
            <p:custDataLst>
              <p:tags r:id="rId9"/>
            </p:custDataLst>
          </p:nvPr>
        </p:nvSpPr>
        <p:spPr>
          <a:xfrm>
            <a:off x="7814681" y="4891158"/>
            <a:ext cx="3790461" cy="1391841"/>
          </a:xfrm>
          <a:prstGeom prst="rect">
            <a:avLst/>
          </a:prstGeom>
          <a:noFill/>
        </p:spPr>
        <p:txBody>
          <a:bodyPr wrap="square" lIns="72000" tIns="36000" rIns="72000" bIns="36000" rtlCol="0">
            <a:normAutofit/>
          </a:bodyPr>
          <a:lstStyle/>
          <a:p>
            <a:pPr indent="0">
              <a:lnSpc>
                <a:spcPct val="130000"/>
              </a:lnSpc>
              <a:spcBef>
                <a:spcPts val="150"/>
              </a:spcBef>
              <a:spcAft>
                <a:spcPts val="150"/>
              </a:spcAft>
            </a:pPr>
            <a:r>
              <a:rPr lang="en-US" altLang="zh-CN" sz="1340" dirty="0">
                <a:solidFill>
                  <a:schemeClr val="bg2"/>
                </a:solidFill>
                <a:latin typeface="微软雅黑" panose="020B0503020204020204" charset="-122"/>
                <a:ea typeface="微软雅黑" panose="020B0503020204020204" charset="-122"/>
              </a:rPr>
              <a:t>通过将统计数据以数据报告等形式进行可视化展示，能够提升用户体验，帮助用户更直观地了解考研信息。据统计，使用可视化数据的用户对网站的满意度提高了</a:t>
            </a:r>
            <a:r>
              <a:rPr lang="en-US" altLang="zh-CN" sz="1340" b="1" dirty="0">
                <a:solidFill>
                  <a:schemeClr val="accent1"/>
                </a:solidFill>
                <a:latin typeface="微软雅黑" panose="020B0503020204020204" charset="-122"/>
                <a:ea typeface="微软雅黑" panose="020B0503020204020204" charset="-122"/>
              </a:rPr>
              <a:t>15%</a:t>
            </a:r>
            <a:r>
              <a:rPr lang="en-US" altLang="zh-CN" sz="1340" dirty="0">
                <a:solidFill>
                  <a:schemeClr val="bg2"/>
                </a:solidFill>
                <a:latin typeface="微软雅黑" panose="020B0503020204020204" charset="-122"/>
                <a:ea typeface="微软雅黑" panose="020B0503020204020204" charset="-122"/>
              </a:rPr>
              <a:t>。</a:t>
            </a:r>
          </a:p>
        </p:txBody>
      </p:sp>
      <p:sp>
        <p:nvSpPr>
          <p:cNvPr id="52" name="Text8"/>
          <p:cNvSpPr txBox="1"/>
          <p:nvPr>
            <p:custDataLst>
              <p:tags r:id="rId10"/>
            </p:custDataLst>
          </p:nvPr>
        </p:nvSpPr>
        <p:spPr>
          <a:xfrm>
            <a:off x="7814681" y="2217912"/>
            <a:ext cx="3790461" cy="1391842"/>
          </a:xfrm>
          <a:prstGeom prst="rect">
            <a:avLst/>
          </a:prstGeom>
          <a:noFill/>
        </p:spPr>
        <p:txBody>
          <a:bodyPr wrap="square" lIns="72000" tIns="36000" rIns="72000" bIns="36000" rtlCol="0">
            <a:normAutofit/>
          </a:bodyPr>
          <a:lstStyle/>
          <a:p>
            <a:pPr indent="0">
              <a:lnSpc>
                <a:spcPct val="130000"/>
              </a:lnSpc>
              <a:spcBef>
                <a:spcPts val="150"/>
              </a:spcBef>
              <a:spcAft>
                <a:spcPts val="150"/>
              </a:spcAft>
            </a:pPr>
            <a:r>
              <a:rPr lang="en-US" altLang="zh-CN" sz="1340" dirty="0">
                <a:latin typeface="微软雅黑" panose="020B0503020204020204" charset="-122"/>
                <a:ea typeface="微软雅黑" panose="020B0503020204020204" charset="-122"/>
              </a:rPr>
              <a:t>一站式服务平台的出现，不仅整合了各种考研信息资源，还通过技术创新和模式创新，推动了考研信息行业的创新与发展。</a:t>
            </a:r>
          </a:p>
        </p:txBody>
      </p:sp>
      <p:sp>
        <p:nvSpPr>
          <p:cNvPr id="54" name="Text9"/>
          <p:cNvSpPr txBox="1"/>
          <p:nvPr>
            <p:custDataLst>
              <p:tags r:id="rId11"/>
            </p:custDataLst>
          </p:nvPr>
        </p:nvSpPr>
        <p:spPr>
          <a:xfrm rot="2700000">
            <a:off x="4717184" y="2625918"/>
            <a:ext cx="668818" cy="460375"/>
          </a:xfrm>
          <a:prstGeom prst="rect">
            <a:avLst/>
          </a:prstGeom>
          <a:noFill/>
        </p:spPr>
        <p:txBody>
          <a:bodyPr wrap="square" rtlCol="0">
            <a:spAutoFit/>
          </a:bodyPr>
          <a:lstStyle/>
          <a:p>
            <a:pPr algn="ctr">
              <a:lnSpc>
                <a:spcPct val="100000"/>
              </a:lnSpc>
            </a:pPr>
            <a:r>
              <a:rPr lang="en-US" altLang="zh-CN" sz="2400" b="1" dirty="0">
                <a:solidFill>
                  <a:schemeClr val="bg1"/>
                </a:solidFill>
                <a:latin typeface="微软雅黑" panose="020B0503020204020204" charset="-122"/>
                <a:ea typeface="微软雅黑" panose="020B0503020204020204" charset="-122"/>
              </a:rPr>
              <a:t>01</a:t>
            </a:r>
          </a:p>
        </p:txBody>
      </p:sp>
      <p:sp>
        <p:nvSpPr>
          <p:cNvPr id="55" name="Text10"/>
          <p:cNvSpPr txBox="1"/>
          <p:nvPr>
            <p:custDataLst>
              <p:tags r:id="rId12"/>
            </p:custDataLst>
          </p:nvPr>
        </p:nvSpPr>
        <p:spPr>
          <a:xfrm rot="2700000">
            <a:off x="4735141" y="4417721"/>
            <a:ext cx="672872" cy="460375"/>
          </a:xfrm>
          <a:prstGeom prst="rect">
            <a:avLst/>
          </a:prstGeom>
          <a:noFill/>
        </p:spPr>
        <p:txBody>
          <a:bodyPr wrap="square" rtlCol="0">
            <a:spAutoFit/>
          </a:bodyPr>
          <a:lstStyle/>
          <a:p>
            <a:pPr algn="ctr">
              <a:lnSpc>
                <a:spcPct val="100000"/>
              </a:lnSpc>
            </a:pPr>
            <a:r>
              <a:rPr lang="en-US" altLang="zh-CN" sz="2400" b="1" dirty="0">
                <a:solidFill>
                  <a:schemeClr val="bg1"/>
                </a:solidFill>
                <a:latin typeface="微软雅黑" panose="020B0503020204020204" charset="-122"/>
                <a:ea typeface="微软雅黑" panose="020B0503020204020204" charset="-122"/>
              </a:rPr>
              <a:t>02</a:t>
            </a:r>
          </a:p>
        </p:txBody>
      </p:sp>
      <p:sp>
        <p:nvSpPr>
          <p:cNvPr id="56" name="Text11"/>
          <p:cNvSpPr txBox="1"/>
          <p:nvPr>
            <p:custDataLst>
              <p:tags r:id="rId13"/>
            </p:custDataLst>
          </p:nvPr>
        </p:nvSpPr>
        <p:spPr>
          <a:xfrm rot="2700000">
            <a:off x="6628562" y="4463861"/>
            <a:ext cx="697177" cy="460375"/>
          </a:xfrm>
          <a:prstGeom prst="rect">
            <a:avLst/>
          </a:prstGeom>
          <a:noFill/>
        </p:spPr>
        <p:txBody>
          <a:bodyPr wrap="square" rtlCol="0">
            <a:spAutoFit/>
          </a:bodyPr>
          <a:lstStyle/>
          <a:p>
            <a:pPr algn="ctr">
              <a:lnSpc>
                <a:spcPct val="100000"/>
              </a:lnSpc>
            </a:pPr>
            <a:r>
              <a:rPr lang="en-US" altLang="zh-CN" sz="2400" b="1" dirty="0">
                <a:solidFill>
                  <a:schemeClr val="bg1"/>
                </a:solidFill>
                <a:latin typeface="微软雅黑" panose="020B0503020204020204" charset="-122"/>
                <a:ea typeface="微软雅黑" panose="020B0503020204020204" charset="-122"/>
              </a:rPr>
              <a:t>03</a:t>
            </a:r>
          </a:p>
        </p:txBody>
      </p:sp>
      <p:sp>
        <p:nvSpPr>
          <p:cNvPr id="57" name="Text12"/>
          <p:cNvSpPr txBox="1"/>
          <p:nvPr>
            <p:custDataLst>
              <p:tags r:id="rId14"/>
            </p:custDataLst>
          </p:nvPr>
        </p:nvSpPr>
        <p:spPr>
          <a:xfrm rot="18900000">
            <a:off x="6611121" y="2561233"/>
            <a:ext cx="605303" cy="460375"/>
          </a:xfrm>
          <a:prstGeom prst="rect">
            <a:avLst/>
          </a:prstGeom>
          <a:noFill/>
        </p:spPr>
        <p:txBody>
          <a:bodyPr wrap="square" rtlCol="0">
            <a:spAutoFit/>
          </a:bodyPr>
          <a:lstStyle/>
          <a:p>
            <a:pPr algn="ctr">
              <a:lnSpc>
                <a:spcPct val="100000"/>
              </a:lnSpc>
            </a:pPr>
            <a:r>
              <a:rPr lang="en-US" altLang="zh-CN" sz="2400" b="1" dirty="0">
                <a:solidFill>
                  <a:schemeClr val="bg1"/>
                </a:solidFill>
                <a:latin typeface="微软雅黑" panose="020B0503020204020204" charset="-122"/>
                <a:ea typeface="微软雅黑" panose="020B0503020204020204" charset="-122"/>
              </a:rPr>
              <a:t>04</a:t>
            </a:r>
          </a:p>
        </p:txBody>
      </p:sp>
      <p:sp>
        <p:nvSpPr>
          <p:cNvPr id="2" name="Text13"/>
          <p:cNvSpPr txBox="1"/>
          <p:nvPr>
            <p:custDataLst>
              <p:tags r:id="rId15"/>
            </p:custDataLst>
          </p:nvPr>
        </p:nvSpPr>
        <p:spPr>
          <a:xfrm>
            <a:off x="347808" y="305152"/>
            <a:ext cx="11496384" cy="720348"/>
          </a:xfrm>
          <a:prstGeom prst="rect">
            <a:avLst/>
          </a:prstGeom>
          <a:noFill/>
        </p:spPr>
        <p:txBody>
          <a:bodyPr wrap="square" rtlCol="0" anchor="ctr" anchorCtr="0">
            <a:normAutofit/>
          </a:bodyPr>
          <a:lstStyle/>
          <a:p>
            <a:pPr marL="0" marR="0" lvl="0" indent="0" defTabSz="914400" rtl="0" eaLnBrk="1" fontAlgn="ctr" latinLnBrk="0" hangingPunct="1">
              <a:lnSpc>
                <a:spcPct val="120000"/>
              </a:lnSpc>
              <a:spcBef>
                <a:spcPts val="0"/>
              </a:spcBef>
              <a:spcAft>
                <a:spcPts val="0"/>
              </a:spcAft>
              <a:buClrTx/>
              <a:buSzTx/>
              <a:buFontTx/>
              <a:buNone/>
              <a:defRPr/>
            </a:pPr>
            <a:r>
              <a:rPr lang="en-US" altLang="zh-CN" sz="32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提供多维度数据分析和统计</a:t>
            </a:r>
          </a:p>
        </p:txBody>
      </p:sp>
      <p:sp>
        <p:nvSpPr>
          <p:cNvPr id="6" name="Text17" hidden="1"/>
          <p:cNvSpPr txBox="1"/>
          <p:nvPr>
            <p:custDataLst>
              <p:tags r:id="rId16"/>
            </p:custDataLst>
          </p:nvPr>
        </p:nvSpPr>
        <p:spPr>
          <a:xfrm>
            <a:off x="23942384" y="635352"/>
            <a:ext cx="11496384" cy="720348"/>
          </a:xfrm>
          <a:prstGeom prst="rect">
            <a:avLst/>
          </a:prstGeom>
          <a:noFill/>
        </p:spPr>
        <p:txBody>
          <a:bodyPr wrap="square" rtlCol="0" anchor="ctr" anchorCtr="0">
            <a:noAutofit/>
          </a:bodyPr>
          <a:lstStyle/>
          <a:p>
            <a:pPr marL="0" marR="0" lvl="0" indent="0" defTabSz="914400" rtl="0" eaLnBrk="1" fontAlgn="ctr" latinLnBrk="0" hangingPunct="1">
              <a:lnSpc>
                <a:spcPct val="120000"/>
              </a:lnSpc>
              <a:spcBef>
                <a:spcPts val="0"/>
              </a:spcBef>
              <a:spcAft>
                <a:spcPts val="0"/>
              </a:spcAft>
              <a:buClrTx/>
              <a:buSzTx/>
              <a:buFontTx/>
              <a:buNone/>
              <a:defRPr/>
            </a:pPr>
            <a:r>
              <a:rPr lang="en-US" altLang="zh-CN" sz="36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用户个性化需求得到满足</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3*#ppt_w"/>
                                          </p:val>
                                        </p:tav>
                                        <p:tav tm="100000">
                                          <p:val>
                                            <p:strVal val="#ppt_w"/>
                                          </p:val>
                                        </p:tav>
                                      </p:tavLst>
                                    </p:anim>
                                    <p:anim calcmode="lin" valueType="num">
                                      <p:cBhvr>
                                        <p:cTn id="8" dur="500" fill="hold"/>
                                        <p:tgtEl>
                                          <p:spTgt spid="5"/>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88" fill="hold" grpId="0" nodeType="clickEffect">
                                  <p:stCondLst>
                                    <p:cond delay="0"/>
                                  </p:stCondLst>
                                  <p:childTnLst>
                                    <p:set>
                                      <p:cBhvr>
                                        <p:cTn id="12" dur="500" fill="hold">
                                          <p:stCondLst>
                                            <p:cond delay="0"/>
                                          </p:stCondLst>
                                        </p:cTn>
                                        <p:tgtEl>
                                          <p:spTgt spid="46"/>
                                        </p:tgtEl>
                                        <p:attrNameLst>
                                          <p:attrName>style.visibility</p:attrName>
                                        </p:attrNameLst>
                                      </p:cBhvr>
                                      <p:to>
                                        <p:strVal val="visible"/>
                                      </p:to>
                                    </p:set>
                                    <p:anim calcmode="lin" valueType="num">
                                      <p:cBhvr>
                                        <p:cTn id="13" dur="500" fill="hold"/>
                                        <p:tgtEl>
                                          <p:spTgt spid="46"/>
                                        </p:tgtEl>
                                        <p:attrNameLst>
                                          <p:attrName>ppt_w</p:attrName>
                                        </p:attrNameLst>
                                      </p:cBhvr>
                                      <p:tavLst>
                                        <p:tav tm="0">
                                          <p:val>
                                            <p:strVal val="4/3*#ppt_w"/>
                                          </p:val>
                                        </p:tav>
                                        <p:tav tm="100000">
                                          <p:val>
                                            <p:strVal val="#ppt_w"/>
                                          </p:val>
                                        </p:tav>
                                      </p:tavLst>
                                    </p:anim>
                                    <p:anim calcmode="lin" valueType="num">
                                      <p:cBhvr>
                                        <p:cTn id="14" dur="500" fill="hold"/>
                                        <p:tgtEl>
                                          <p:spTgt spid="46"/>
                                        </p:tgtEl>
                                        <p:attrNameLst>
                                          <p:attrName>ppt_h</p:attrName>
                                        </p:attrNameLst>
                                      </p:cBhvr>
                                      <p:tavLst>
                                        <p:tav tm="0">
                                          <p:val>
                                            <p:strVal val="4/3*#ppt_h"/>
                                          </p:val>
                                        </p:tav>
                                        <p:tav tm="100000">
                                          <p:val>
                                            <p:strVal val="#ppt_h"/>
                                          </p:val>
                                        </p:tav>
                                      </p:tavLst>
                                    </p:anim>
                                    <p:anim calcmode="lin" valueType="num">
                                      <p:cBhvr>
                                        <p:cTn id="15" dur="indefinite"/>
                                        <p:tgtEl>
                                          <p:spTgt spid="46"/>
                                        </p:tgtEl>
                                        <p:attrNameLst>
                                          <p:attrName>ppt_x</p:attrName>
                                        </p:attrNameLst>
                                      </p:cBhvr>
                                      <p:tavLst>
                                        <p:tav tm="0">
                                          <p:val>
                                            <p:strVal val="#ppt_x+0.25239173"/>
                                          </p:val>
                                        </p:tav>
                                        <p:tav tm="100000">
                                          <p:val>
                                            <p:strVal val="#ppt_x+0.25239173"/>
                                          </p:val>
                                        </p:tav>
                                      </p:tavLst>
                                    </p:anim>
                                    <p:anim calcmode="lin" valueType="num">
                                      <p:cBhvr>
                                        <p:cTn id="16" dur="indefinite"/>
                                        <p:tgtEl>
                                          <p:spTgt spid="46"/>
                                        </p:tgtEl>
                                        <p:attrNameLst>
                                          <p:attrName>ppt_y</p:attrName>
                                        </p:attrNameLst>
                                      </p:cBhvr>
                                      <p:tavLst>
                                        <p:tav tm="0">
                                          <p:val>
                                            <p:strVal val="#ppt_y+0.19489972"/>
                                          </p:val>
                                        </p:tav>
                                        <p:tav tm="100000">
                                          <p:val>
                                            <p:strVal val="#ppt_y+0.19489972"/>
                                          </p:val>
                                        </p:tav>
                                      </p:tavLst>
                                    </p:anim>
                                  </p:childTnLst>
                                </p:cTn>
                              </p:par>
                              <p:par>
                                <p:cTn id="17" presetID="23" presetClass="entr" presetSubtype="288" fill="hold" grpId="0" nodeType="withEffect">
                                  <p:stCondLst>
                                    <p:cond delay="0"/>
                                  </p:stCondLst>
                                  <p:childTnLst>
                                    <p:set>
                                      <p:cBhvr>
                                        <p:cTn id="18" dur="500" fill="hold">
                                          <p:stCondLst>
                                            <p:cond delay="0"/>
                                          </p:stCondLst>
                                        </p:cTn>
                                        <p:tgtEl>
                                          <p:spTgt spid="50"/>
                                        </p:tgtEl>
                                        <p:attrNameLst>
                                          <p:attrName>style.visibility</p:attrName>
                                        </p:attrNameLst>
                                      </p:cBhvr>
                                      <p:to>
                                        <p:strVal val="visible"/>
                                      </p:to>
                                    </p:set>
                                    <p:anim calcmode="lin" valueType="num">
                                      <p:cBhvr>
                                        <p:cTn id="19" dur="500" fill="hold"/>
                                        <p:tgtEl>
                                          <p:spTgt spid="50"/>
                                        </p:tgtEl>
                                        <p:attrNameLst>
                                          <p:attrName>ppt_w</p:attrName>
                                        </p:attrNameLst>
                                      </p:cBhvr>
                                      <p:tavLst>
                                        <p:tav tm="0">
                                          <p:val>
                                            <p:strVal val="4/3*#ppt_w"/>
                                          </p:val>
                                        </p:tav>
                                        <p:tav tm="100000">
                                          <p:val>
                                            <p:strVal val="#ppt_w"/>
                                          </p:val>
                                        </p:tav>
                                      </p:tavLst>
                                    </p:anim>
                                    <p:anim calcmode="lin" valueType="num">
                                      <p:cBhvr>
                                        <p:cTn id="20" dur="500" fill="hold"/>
                                        <p:tgtEl>
                                          <p:spTgt spid="50"/>
                                        </p:tgtEl>
                                        <p:attrNameLst>
                                          <p:attrName>ppt_h</p:attrName>
                                        </p:attrNameLst>
                                      </p:cBhvr>
                                      <p:tavLst>
                                        <p:tav tm="0">
                                          <p:val>
                                            <p:strVal val="4/3*#ppt_h"/>
                                          </p:val>
                                        </p:tav>
                                        <p:tav tm="100000">
                                          <p:val>
                                            <p:strVal val="#ppt_h"/>
                                          </p:val>
                                        </p:tav>
                                      </p:tavLst>
                                    </p:anim>
                                    <p:anim calcmode="lin" valueType="num">
                                      <p:cBhvr>
                                        <p:cTn id="21" dur="indefinite"/>
                                        <p:tgtEl>
                                          <p:spTgt spid="50"/>
                                        </p:tgtEl>
                                        <p:attrNameLst>
                                          <p:attrName>ppt_x</p:attrName>
                                        </p:attrNameLst>
                                      </p:cBhvr>
                                      <p:tavLst>
                                        <p:tav tm="0">
                                          <p:val>
                                            <p:strVal val="#ppt_x+0.25239173"/>
                                          </p:val>
                                        </p:tav>
                                        <p:tav tm="100000">
                                          <p:val>
                                            <p:strVal val="#ppt_x+0.25239173"/>
                                          </p:val>
                                        </p:tav>
                                      </p:tavLst>
                                    </p:anim>
                                    <p:anim calcmode="lin" valueType="num">
                                      <p:cBhvr>
                                        <p:cTn id="22" dur="indefinite"/>
                                        <p:tgtEl>
                                          <p:spTgt spid="50"/>
                                        </p:tgtEl>
                                        <p:attrNameLst>
                                          <p:attrName>ppt_y</p:attrName>
                                        </p:attrNameLst>
                                      </p:cBhvr>
                                      <p:tavLst>
                                        <p:tav tm="0">
                                          <p:val>
                                            <p:strVal val="#ppt_y+0.19489972"/>
                                          </p:val>
                                        </p:tav>
                                        <p:tav tm="100000">
                                          <p:val>
                                            <p:strVal val="#ppt_y+0.19489972"/>
                                          </p:val>
                                        </p:tav>
                                      </p:tavLst>
                                    </p:anim>
                                  </p:childTnLst>
                                </p:cTn>
                              </p:par>
                              <p:par>
                                <p:cTn id="23" presetID="23" presetClass="entr" presetSubtype="288" fill="hold" grpId="0" nodeType="withEffect">
                                  <p:stCondLst>
                                    <p:cond delay="0"/>
                                  </p:stCondLst>
                                  <p:childTnLst>
                                    <p:set>
                                      <p:cBhvr>
                                        <p:cTn id="24" dur="500" fill="hold">
                                          <p:stCondLst>
                                            <p:cond delay="0"/>
                                          </p:stCondLst>
                                        </p:cTn>
                                        <p:tgtEl>
                                          <p:spTgt spid="54"/>
                                        </p:tgtEl>
                                        <p:attrNameLst>
                                          <p:attrName>style.visibility</p:attrName>
                                        </p:attrNameLst>
                                      </p:cBhvr>
                                      <p:to>
                                        <p:strVal val="visible"/>
                                      </p:to>
                                    </p:set>
                                    <p:anim calcmode="lin" valueType="num">
                                      <p:cBhvr>
                                        <p:cTn id="25" dur="500" fill="hold"/>
                                        <p:tgtEl>
                                          <p:spTgt spid="54"/>
                                        </p:tgtEl>
                                        <p:attrNameLst>
                                          <p:attrName>ppt_w</p:attrName>
                                        </p:attrNameLst>
                                      </p:cBhvr>
                                      <p:tavLst>
                                        <p:tav tm="0">
                                          <p:val>
                                            <p:strVal val="4/3*#ppt_w"/>
                                          </p:val>
                                        </p:tav>
                                        <p:tav tm="100000">
                                          <p:val>
                                            <p:strVal val="#ppt_w"/>
                                          </p:val>
                                        </p:tav>
                                      </p:tavLst>
                                    </p:anim>
                                    <p:anim calcmode="lin" valueType="num">
                                      <p:cBhvr>
                                        <p:cTn id="26" dur="500" fill="hold"/>
                                        <p:tgtEl>
                                          <p:spTgt spid="54"/>
                                        </p:tgtEl>
                                        <p:attrNameLst>
                                          <p:attrName>ppt_h</p:attrName>
                                        </p:attrNameLst>
                                      </p:cBhvr>
                                      <p:tavLst>
                                        <p:tav tm="0">
                                          <p:val>
                                            <p:strVal val="4/3*#ppt_h"/>
                                          </p:val>
                                        </p:tav>
                                        <p:tav tm="100000">
                                          <p:val>
                                            <p:strVal val="#ppt_h"/>
                                          </p:val>
                                        </p:tav>
                                      </p:tavLst>
                                    </p:anim>
                                    <p:anim calcmode="lin" valueType="num">
                                      <p:cBhvr>
                                        <p:cTn id="27" dur="indefinite"/>
                                        <p:tgtEl>
                                          <p:spTgt spid="54"/>
                                        </p:tgtEl>
                                        <p:attrNameLst>
                                          <p:attrName>ppt_x</p:attrName>
                                        </p:attrNameLst>
                                      </p:cBhvr>
                                      <p:tavLst>
                                        <p:tav tm="0">
                                          <p:val>
                                            <p:strVal val="#ppt_x+0.25239176"/>
                                          </p:val>
                                        </p:tav>
                                        <p:tav tm="100000">
                                          <p:val>
                                            <p:strVal val="#ppt_x+0.25239176"/>
                                          </p:val>
                                        </p:tav>
                                      </p:tavLst>
                                    </p:anim>
                                    <p:anim calcmode="lin" valueType="num">
                                      <p:cBhvr>
                                        <p:cTn id="28" dur="indefinite"/>
                                        <p:tgtEl>
                                          <p:spTgt spid="54"/>
                                        </p:tgtEl>
                                        <p:attrNameLst>
                                          <p:attrName>ppt_y</p:attrName>
                                        </p:attrNameLst>
                                      </p:cBhvr>
                                      <p:tavLst>
                                        <p:tav tm="0">
                                          <p:val>
                                            <p:strVal val="#ppt_y+0.19489972"/>
                                          </p:val>
                                        </p:tav>
                                        <p:tav tm="100000">
                                          <p:val>
                                            <p:strVal val="#ppt_y+0.19489972"/>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ntr" presetSubtype="288" fill="hold" grpId="0" nodeType="clickEffect">
                                  <p:stCondLst>
                                    <p:cond delay="0"/>
                                  </p:stCondLst>
                                  <p:childTnLst>
                                    <p:set>
                                      <p:cBhvr>
                                        <p:cTn id="32" dur="500" fill="hold">
                                          <p:stCondLst>
                                            <p:cond delay="0"/>
                                          </p:stCondLst>
                                        </p:cTn>
                                        <p:tgtEl>
                                          <p:spTgt spid="48"/>
                                        </p:tgtEl>
                                        <p:attrNameLst>
                                          <p:attrName>style.visibility</p:attrName>
                                        </p:attrNameLst>
                                      </p:cBhvr>
                                      <p:to>
                                        <p:strVal val="visible"/>
                                      </p:to>
                                    </p:set>
                                    <p:anim calcmode="lin" valueType="num">
                                      <p:cBhvr>
                                        <p:cTn id="33" dur="500" fill="hold"/>
                                        <p:tgtEl>
                                          <p:spTgt spid="48"/>
                                        </p:tgtEl>
                                        <p:attrNameLst>
                                          <p:attrName>ppt_w</p:attrName>
                                        </p:attrNameLst>
                                      </p:cBhvr>
                                      <p:tavLst>
                                        <p:tav tm="0">
                                          <p:val>
                                            <p:strVal val="4/3*#ppt_w"/>
                                          </p:val>
                                        </p:tav>
                                        <p:tav tm="100000">
                                          <p:val>
                                            <p:strVal val="#ppt_w"/>
                                          </p:val>
                                        </p:tav>
                                      </p:tavLst>
                                    </p:anim>
                                    <p:anim calcmode="lin" valueType="num">
                                      <p:cBhvr>
                                        <p:cTn id="34" dur="500" fill="hold"/>
                                        <p:tgtEl>
                                          <p:spTgt spid="48"/>
                                        </p:tgtEl>
                                        <p:attrNameLst>
                                          <p:attrName>ppt_h</p:attrName>
                                        </p:attrNameLst>
                                      </p:cBhvr>
                                      <p:tavLst>
                                        <p:tav tm="0">
                                          <p:val>
                                            <p:strVal val="4/3*#ppt_h"/>
                                          </p:val>
                                        </p:tav>
                                        <p:tav tm="100000">
                                          <p:val>
                                            <p:strVal val="#ppt_h"/>
                                          </p:val>
                                        </p:tav>
                                      </p:tavLst>
                                    </p:anim>
                                    <p:anim calcmode="lin" valueType="num">
                                      <p:cBhvr>
                                        <p:cTn id="35" dur="indefinite"/>
                                        <p:tgtEl>
                                          <p:spTgt spid="48"/>
                                        </p:tgtEl>
                                        <p:attrNameLst>
                                          <p:attrName>ppt_x</p:attrName>
                                        </p:attrNameLst>
                                      </p:cBhvr>
                                      <p:tavLst>
                                        <p:tav tm="0">
                                          <p:val>
                                            <p:strVal val="#ppt_x+0"/>
                                          </p:val>
                                        </p:tav>
                                        <p:tav tm="100000">
                                          <p:val>
                                            <p:strVal val="#ppt_x+0"/>
                                          </p:val>
                                        </p:tav>
                                      </p:tavLst>
                                    </p:anim>
                                    <p:anim calcmode="lin" valueType="num">
                                      <p:cBhvr>
                                        <p:cTn id="36" dur="indefinite"/>
                                        <p:tgtEl>
                                          <p:spTgt spid="48"/>
                                        </p:tgtEl>
                                        <p:attrNameLst>
                                          <p:attrName>ppt_y</p:attrName>
                                        </p:attrNameLst>
                                      </p:cBhvr>
                                      <p:tavLst>
                                        <p:tav tm="0">
                                          <p:val>
                                            <p:strVal val="#ppt_y+0.19489972"/>
                                          </p:val>
                                        </p:tav>
                                        <p:tav tm="100000">
                                          <p:val>
                                            <p:strVal val="#ppt_y+0.19489972"/>
                                          </p:val>
                                        </p:tav>
                                      </p:tavLst>
                                    </p:anim>
                                  </p:childTnLst>
                                </p:cTn>
                              </p:par>
                              <p:par>
                                <p:cTn id="37" presetID="23" presetClass="entr" presetSubtype="288" fill="hold" grpId="0" nodeType="withEffect">
                                  <p:stCondLst>
                                    <p:cond delay="0"/>
                                  </p:stCondLst>
                                  <p:childTnLst>
                                    <p:set>
                                      <p:cBhvr>
                                        <p:cTn id="38" dur="500" fill="hold">
                                          <p:stCondLst>
                                            <p:cond delay="0"/>
                                          </p:stCondLst>
                                        </p:cTn>
                                        <p:tgtEl>
                                          <p:spTgt spid="52"/>
                                        </p:tgtEl>
                                        <p:attrNameLst>
                                          <p:attrName>style.visibility</p:attrName>
                                        </p:attrNameLst>
                                      </p:cBhvr>
                                      <p:to>
                                        <p:strVal val="visible"/>
                                      </p:to>
                                    </p:set>
                                    <p:anim calcmode="lin" valueType="num">
                                      <p:cBhvr>
                                        <p:cTn id="39" dur="500" fill="hold"/>
                                        <p:tgtEl>
                                          <p:spTgt spid="52"/>
                                        </p:tgtEl>
                                        <p:attrNameLst>
                                          <p:attrName>ppt_w</p:attrName>
                                        </p:attrNameLst>
                                      </p:cBhvr>
                                      <p:tavLst>
                                        <p:tav tm="0">
                                          <p:val>
                                            <p:strVal val="4/3*#ppt_w"/>
                                          </p:val>
                                        </p:tav>
                                        <p:tav tm="100000">
                                          <p:val>
                                            <p:strVal val="#ppt_w"/>
                                          </p:val>
                                        </p:tav>
                                      </p:tavLst>
                                    </p:anim>
                                    <p:anim calcmode="lin" valueType="num">
                                      <p:cBhvr>
                                        <p:cTn id="40" dur="500" fill="hold"/>
                                        <p:tgtEl>
                                          <p:spTgt spid="52"/>
                                        </p:tgtEl>
                                        <p:attrNameLst>
                                          <p:attrName>ppt_h</p:attrName>
                                        </p:attrNameLst>
                                      </p:cBhvr>
                                      <p:tavLst>
                                        <p:tav tm="0">
                                          <p:val>
                                            <p:strVal val="4/3*#ppt_h"/>
                                          </p:val>
                                        </p:tav>
                                        <p:tav tm="100000">
                                          <p:val>
                                            <p:strVal val="#ppt_h"/>
                                          </p:val>
                                        </p:tav>
                                      </p:tavLst>
                                    </p:anim>
                                    <p:anim calcmode="lin" valueType="num">
                                      <p:cBhvr>
                                        <p:cTn id="41" dur="indefinite"/>
                                        <p:tgtEl>
                                          <p:spTgt spid="52"/>
                                        </p:tgtEl>
                                        <p:attrNameLst>
                                          <p:attrName>ppt_x</p:attrName>
                                        </p:attrNameLst>
                                      </p:cBhvr>
                                      <p:tavLst>
                                        <p:tav tm="0">
                                          <p:val>
                                            <p:strVal val="#ppt_x+0"/>
                                          </p:val>
                                        </p:tav>
                                        <p:tav tm="100000">
                                          <p:val>
                                            <p:strVal val="#ppt_x+0"/>
                                          </p:val>
                                        </p:tav>
                                      </p:tavLst>
                                    </p:anim>
                                    <p:anim calcmode="lin" valueType="num">
                                      <p:cBhvr>
                                        <p:cTn id="42" dur="indefinite"/>
                                        <p:tgtEl>
                                          <p:spTgt spid="52"/>
                                        </p:tgtEl>
                                        <p:attrNameLst>
                                          <p:attrName>ppt_y</p:attrName>
                                        </p:attrNameLst>
                                      </p:cBhvr>
                                      <p:tavLst>
                                        <p:tav tm="0">
                                          <p:val>
                                            <p:strVal val="#ppt_y+0.19489972"/>
                                          </p:val>
                                        </p:tav>
                                        <p:tav tm="100000">
                                          <p:val>
                                            <p:strVal val="#ppt_y+0.19489972"/>
                                          </p:val>
                                        </p:tav>
                                      </p:tavLst>
                                    </p:anim>
                                  </p:childTnLst>
                                </p:cTn>
                              </p:par>
                              <p:par>
                                <p:cTn id="43" presetID="23" presetClass="entr" presetSubtype="288" fill="hold" grpId="0" nodeType="withEffect">
                                  <p:stCondLst>
                                    <p:cond delay="0"/>
                                  </p:stCondLst>
                                  <p:childTnLst>
                                    <p:set>
                                      <p:cBhvr>
                                        <p:cTn id="44" dur="500" fill="hold">
                                          <p:stCondLst>
                                            <p:cond delay="0"/>
                                          </p:stCondLst>
                                        </p:cTn>
                                        <p:tgtEl>
                                          <p:spTgt spid="57"/>
                                        </p:tgtEl>
                                        <p:attrNameLst>
                                          <p:attrName>style.visibility</p:attrName>
                                        </p:attrNameLst>
                                      </p:cBhvr>
                                      <p:to>
                                        <p:strVal val="visible"/>
                                      </p:to>
                                    </p:set>
                                    <p:anim calcmode="lin" valueType="num">
                                      <p:cBhvr>
                                        <p:cTn id="45" dur="500" fill="hold"/>
                                        <p:tgtEl>
                                          <p:spTgt spid="57"/>
                                        </p:tgtEl>
                                        <p:attrNameLst>
                                          <p:attrName>ppt_w</p:attrName>
                                        </p:attrNameLst>
                                      </p:cBhvr>
                                      <p:tavLst>
                                        <p:tav tm="0">
                                          <p:val>
                                            <p:strVal val="4/3*#ppt_w"/>
                                          </p:val>
                                        </p:tav>
                                        <p:tav tm="100000">
                                          <p:val>
                                            <p:strVal val="#ppt_w"/>
                                          </p:val>
                                        </p:tav>
                                      </p:tavLst>
                                    </p:anim>
                                    <p:anim calcmode="lin" valueType="num">
                                      <p:cBhvr>
                                        <p:cTn id="46" dur="500" fill="hold"/>
                                        <p:tgtEl>
                                          <p:spTgt spid="57"/>
                                        </p:tgtEl>
                                        <p:attrNameLst>
                                          <p:attrName>ppt_h</p:attrName>
                                        </p:attrNameLst>
                                      </p:cBhvr>
                                      <p:tavLst>
                                        <p:tav tm="0">
                                          <p:val>
                                            <p:strVal val="4/3*#ppt_h"/>
                                          </p:val>
                                        </p:tav>
                                        <p:tav tm="100000">
                                          <p:val>
                                            <p:strVal val="#ppt_h"/>
                                          </p:val>
                                        </p:tav>
                                      </p:tavLst>
                                    </p:anim>
                                    <p:anim calcmode="lin" valueType="num">
                                      <p:cBhvr>
                                        <p:cTn id="47" dur="indefinite"/>
                                        <p:tgtEl>
                                          <p:spTgt spid="57"/>
                                        </p:tgtEl>
                                        <p:attrNameLst>
                                          <p:attrName>ppt_x</p:attrName>
                                        </p:attrNameLst>
                                      </p:cBhvr>
                                      <p:tavLst>
                                        <p:tav tm="0">
                                          <p:val>
                                            <p:strVal val="#ppt_x+0"/>
                                          </p:val>
                                        </p:tav>
                                        <p:tav tm="100000">
                                          <p:val>
                                            <p:strVal val="#ppt_x+0"/>
                                          </p:val>
                                        </p:tav>
                                      </p:tavLst>
                                    </p:anim>
                                    <p:anim calcmode="lin" valueType="num">
                                      <p:cBhvr>
                                        <p:cTn id="48" dur="indefinite"/>
                                        <p:tgtEl>
                                          <p:spTgt spid="57"/>
                                        </p:tgtEl>
                                        <p:attrNameLst>
                                          <p:attrName>ppt_y</p:attrName>
                                        </p:attrNameLst>
                                      </p:cBhvr>
                                      <p:tavLst>
                                        <p:tav tm="0">
                                          <p:val>
                                            <p:strVal val="#ppt_y+0.1948997"/>
                                          </p:val>
                                        </p:tav>
                                        <p:tav tm="100000">
                                          <p:val>
                                            <p:strVal val="#ppt_y+0.1948997"/>
                                          </p:val>
                                        </p:tav>
                                      </p:tavLst>
                                    </p:anim>
                                  </p:childTnLst>
                                </p:cTn>
                              </p:par>
                              <p:par>
                                <p:cTn id="49" presetID="35" presetClass="path" presetSubtype="0" accel="50000" decel="50000" fill="hold" grpId="1" nodeType="withEffect">
                                  <p:stCondLst>
                                    <p:cond delay="0"/>
                                  </p:stCondLst>
                                  <p:childTnLst>
                                    <p:anim calcmode="lin" valueType="num">
                                      <p:cBhvr>
                                        <p:cTn id="50" dur="indefinite"/>
                                        <p:tgtEl>
                                          <p:spTgt spid="46"/>
                                        </p:tgtEl>
                                        <p:attrNameLst>
                                          <p:attrName>ppt_x</p:attrName>
                                        </p:attrNameLst>
                                      </p:cBhvr>
                                      <p:tavLst>
                                        <p:tav tm="0">
                                          <p:val>
                                            <p:strVal val="ppt_x"/>
                                          </p:val>
                                        </p:tav>
                                        <p:tav tm="100000">
                                          <p:val>
                                            <p:strVal val="#ppt_x+0"/>
                                          </p:val>
                                        </p:tav>
                                      </p:tavLst>
                                    </p:anim>
                                    <p:anim calcmode="lin" valueType="num">
                                      <p:cBhvr>
                                        <p:cTn id="51" dur="indefinite"/>
                                        <p:tgtEl>
                                          <p:spTgt spid="46"/>
                                        </p:tgtEl>
                                        <p:attrNameLst>
                                          <p:attrName>ppt_y</p:attrName>
                                        </p:attrNameLst>
                                      </p:cBhvr>
                                      <p:tavLst>
                                        <p:tav tm="0">
                                          <p:val>
                                            <p:strVal val="ppt_y"/>
                                          </p:val>
                                        </p:tav>
                                        <p:tav tm="100000">
                                          <p:val>
                                            <p:strVal val="#ppt_y+0.19489972"/>
                                          </p:val>
                                        </p:tav>
                                      </p:tavLst>
                                    </p:anim>
                                    <p:anim calcmode="lin" valueType="num">
                                      <p:cBhvr>
                                        <p:cTn id="52" dur="indefinite"/>
                                        <p:tgtEl>
                                          <p:spTgt spid="46"/>
                                        </p:tgtEl>
                                        <p:attrNameLst>
                                          <p:attrName>ppt_w</p:attrName>
                                        </p:attrNameLst>
                                      </p:cBhvr>
                                      <p:tavLst>
                                        <p:tav tm="0">
                                          <p:val>
                                            <p:strVal val="ppt_w"/>
                                          </p:val>
                                        </p:tav>
                                        <p:tav tm="100000">
                                          <p:val>
                                            <p:strVal val="#ppt_w"/>
                                          </p:val>
                                        </p:tav>
                                      </p:tavLst>
                                    </p:anim>
                                    <p:anim calcmode="lin" valueType="num">
                                      <p:cBhvr>
                                        <p:cTn id="53" dur="indefinite"/>
                                        <p:tgtEl>
                                          <p:spTgt spid="46"/>
                                        </p:tgtEl>
                                        <p:attrNameLst>
                                          <p:attrName>ppt_h</p:attrName>
                                        </p:attrNameLst>
                                      </p:cBhvr>
                                      <p:tavLst>
                                        <p:tav tm="0">
                                          <p:val>
                                            <p:strVal val="ppt_h"/>
                                          </p:val>
                                        </p:tav>
                                        <p:tav tm="100000">
                                          <p:val>
                                            <p:strVal val="#ppt_h"/>
                                          </p:val>
                                        </p:tav>
                                      </p:tavLst>
                                    </p:anim>
                                  </p:childTnLst>
                                </p:cTn>
                              </p:par>
                              <p:par>
                                <p:cTn id="54" presetID="35" presetClass="path" presetSubtype="0" accel="50000" decel="50000" fill="hold" grpId="1" nodeType="withEffect">
                                  <p:stCondLst>
                                    <p:cond delay="0"/>
                                  </p:stCondLst>
                                  <p:childTnLst>
                                    <p:anim calcmode="lin" valueType="num">
                                      <p:cBhvr>
                                        <p:cTn id="55" dur="indefinite"/>
                                        <p:tgtEl>
                                          <p:spTgt spid="50"/>
                                        </p:tgtEl>
                                        <p:attrNameLst>
                                          <p:attrName>ppt_x</p:attrName>
                                        </p:attrNameLst>
                                      </p:cBhvr>
                                      <p:tavLst>
                                        <p:tav tm="0">
                                          <p:val>
                                            <p:strVal val="ppt_x"/>
                                          </p:val>
                                        </p:tav>
                                        <p:tav tm="100000">
                                          <p:val>
                                            <p:strVal val="#ppt_x+0"/>
                                          </p:val>
                                        </p:tav>
                                      </p:tavLst>
                                    </p:anim>
                                    <p:anim calcmode="lin" valueType="num">
                                      <p:cBhvr>
                                        <p:cTn id="56" dur="indefinite"/>
                                        <p:tgtEl>
                                          <p:spTgt spid="50"/>
                                        </p:tgtEl>
                                        <p:attrNameLst>
                                          <p:attrName>ppt_y</p:attrName>
                                        </p:attrNameLst>
                                      </p:cBhvr>
                                      <p:tavLst>
                                        <p:tav tm="0">
                                          <p:val>
                                            <p:strVal val="ppt_y"/>
                                          </p:val>
                                        </p:tav>
                                        <p:tav tm="100000">
                                          <p:val>
                                            <p:strVal val="#ppt_y+0.19489972"/>
                                          </p:val>
                                        </p:tav>
                                      </p:tavLst>
                                    </p:anim>
                                    <p:anim calcmode="lin" valueType="num">
                                      <p:cBhvr>
                                        <p:cTn id="57" dur="indefinite"/>
                                        <p:tgtEl>
                                          <p:spTgt spid="50"/>
                                        </p:tgtEl>
                                        <p:attrNameLst>
                                          <p:attrName>ppt_w</p:attrName>
                                        </p:attrNameLst>
                                      </p:cBhvr>
                                      <p:tavLst>
                                        <p:tav tm="0">
                                          <p:val>
                                            <p:strVal val="ppt_w"/>
                                          </p:val>
                                        </p:tav>
                                        <p:tav tm="100000">
                                          <p:val>
                                            <p:strVal val="#ppt_w"/>
                                          </p:val>
                                        </p:tav>
                                      </p:tavLst>
                                    </p:anim>
                                    <p:anim calcmode="lin" valueType="num">
                                      <p:cBhvr>
                                        <p:cTn id="58" dur="indefinite"/>
                                        <p:tgtEl>
                                          <p:spTgt spid="50"/>
                                        </p:tgtEl>
                                        <p:attrNameLst>
                                          <p:attrName>ppt_h</p:attrName>
                                        </p:attrNameLst>
                                      </p:cBhvr>
                                      <p:tavLst>
                                        <p:tav tm="0">
                                          <p:val>
                                            <p:strVal val="ppt_h"/>
                                          </p:val>
                                        </p:tav>
                                        <p:tav tm="100000">
                                          <p:val>
                                            <p:strVal val="#ppt_h"/>
                                          </p:val>
                                        </p:tav>
                                      </p:tavLst>
                                    </p:anim>
                                  </p:childTnLst>
                                </p:cTn>
                              </p:par>
                              <p:par>
                                <p:cTn id="59" presetID="35" presetClass="path" presetSubtype="0" accel="50000" decel="50000" fill="hold" grpId="1" nodeType="withEffect">
                                  <p:stCondLst>
                                    <p:cond delay="0"/>
                                  </p:stCondLst>
                                  <p:childTnLst>
                                    <p:anim calcmode="lin" valueType="num">
                                      <p:cBhvr>
                                        <p:cTn id="60" dur="indefinite"/>
                                        <p:tgtEl>
                                          <p:spTgt spid="54"/>
                                        </p:tgtEl>
                                        <p:attrNameLst>
                                          <p:attrName>ppt_x</p:attrName>
                                        </p:attrNameLst>
                                      </p:cBhvr>
                                      <p:tavLst>
                                        <p:tav tm="0">
                                          <p:val>
                                            <p:strVal val="ppt_x"/>
                                          </p:val>
                                        </p:tav>
                                        <p:tav tm="100000">
                                          <p:val>
                                            <p:strVal val="#ppt_x+0"/>
                                          </p:val>
                                        </p:tav>
                                      </p:tavLst>
                                    </p:anim>
                                    <p:anim calcmode="lin" valueType="num">
                                      <p:cBhvr>
                                        <p:cTn id="61" dur="indefinite"/>
                                        <p:tgtEl>
                                          <p:spTgt spid="54"/>
                                        </p:tgtEl>
                                        <p:attrNameLst>
                                          <p:attrName>ppt_y</p:attrName>
                                        </p:attrNameLst>
                                      </p:cBhvr>
                                      <p:tavLst>
                                        <p:tav tm="0">
                                          <p:val>
                                            <p:strVal val="ppt_y"/>
                                          </p:val>
                                        </p:tav>
                                        <p:tav tm="100000">
                                          <p:val>
                                            <p:strVal val="#ppt_y+0.19489972"/>
                                          </p:val>
                                        </p:tav>
                                      </p:tavLst>
                                    </p:anim>
                                    <p:anim calcmode="lin" valueType="num">
                                      <p:cBhvr>
                                        <p:cTn id="62" dur="indefinite"/>
                                        <p:tgtEl>
                                          <p:spTgt spid="54"/>
                                        </p:tgtEl>
                                        <p:attrNameLst>
                                          <p:attrName>ppt_w</p:attrName>
                                        </p:attrNameLst>
                                      </p:cBhvr>
                                      <p:tavLst>
                                        <p:tav tm="0">
                                          <p:val>
                                            <p:strVal val="ppt_w"/>
                                          </p:val>
                                        </p:tav>
                                        <p:tav tm="100000">
                                          <p:val>
                                            <p:strVal val="#ppt_w"/>
                                          </p:val>
                                        </p:tav>
                                      </p:tavLst>
                                    </p:anim>
                                    <p:anim calcmode="lin" valueType="num">
                                      <p:cBhvr>
                                        <p:cTn id="63" dur="indefinite"/>
                                        <p:tgtEl>
                                          <p:spTgt spid="54"/>
                                        </p:tgtEl>
                                        <p:attrNameLst>
                                          <p:attrName>ppt_h</p:attrName>
                                        </p:attrNameLst>
                                      </p:cBhvr>
                                      <p:tavLst>
                                        <p:tav tm="0">
                                          <p:val>
                                            <p:strVal val="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23" presetClass="entr" presetSubtype="288" fill="hold" grpId="0" nodeType="clickEffect">
                                  <p:stCondLst>
                                    <p:cond delay="0"/>
                                  </p:stCondLst>
                                  <p:childTnLst>
                                    <p:set>
                                      <p:cBhvr>
                                        <p:cTn id="67" dur="500" fill="hold">
                                          <p:stCondLst>
                                            <p:cond delay="0"/>
                                          </p:stCondLst>
                                        </p:cTn>
                                        <p:tgtEl>
                                          <p:spTgt spid="45"/>
                                        </p:tgtEl>
                                        <p:attrNameLst>
                                          <p:attrName>style.visibility</p:attrName>
                                        </p:attrNameLst>
                                      </p:cBhvr>
                                      <p:to>
                                        <p:strVal val="visible"/>
                                      </p:to>
                                    </p:set>
                                    <p:anim calcmode="lin" valueType="num">
                                      <p:cBhvr>
                                        <p:cTn id="68" dur="500" fill="hold"/>
                                        <p:tgtEl>
                                          <p:spTgt spid="45"/>
                                        </p:tgtEl>
                                        <p:attrNameLst>
                                          <p:attrName>ppt_w</p:attrName>
                                        </p:attrNameLst>
                                      </p:cBhvr>
                                      <p:tavLst>
                                        <p:tav tm="0">
                                          <p:val>
                                            <p:strVal val="4/3*#ppt_w"/>
                                          </p:val>
                                        </p:tav>
                                        <p:tav tm="100000">
                                          <p:val>
                                            <p:strVal val="#ppt_w"/>
                                          </p:val>
                                        </p:tav>
                                      </p:tavLst>
                                    </p:anim>
                                    <p:anim calcmode="lin" valueType="num">
                                      <p:cBhvr>
                                        <p:cTn id="69" dur="500" fill="hold"/>
                                        <p:tgtEl>
                                          <p:spTgt spid="45"/>
                                        </p:tgtEl>
                                        <p:attrNameLst>
                                          <p:attrName>ppt_h</p:attrName>
                                        </p:attrNameLst>
                                      </p:cBhvr>
                                      <p:tavLst>
                                        <p:tav tm="0">
                                          <p:val>
                                            <p:strVal val="4/3*#ppt_h"/>
                                          </p:val>
                                        </p:tav>
                                        <p:tav tm="100000">
                                          <p:val>
                                            <p:strVal val="#ppt_h"/>
                                          </p:val>
                                        </p:tav>
                                      </p:tavLst>
                                    </p:anim>
                                    <p:anim calcmode="lin" valueType="num">
                                      <p:cBhvr>
                                        <p:cTn id="70" dur="indefinite"/>
                                        <p:tgtEl>
                                          <p:spTgt spid="45"/>
                                        </p:tgtEl>
                                        <p:attrNameLst>
                                          <p:attrName>ppt_x</p:attrName>
                                        </p:attrNameLst>
                                      </p:cBhvr>
                                      <p:tavLst>
                                        <p:tav tm="0">
                                          <p:val>
                                            <p:strVal val="#ppt_x+0"/>
                                          </p:val>
                                        </p:tav>
                                        <p:tav tm="100000">
                                          <p:val>
                                            <p:strVal val="#ppt_x+0"/>
                                          </p:val>
                                        </p:tav>
                                      </p:tavLst>
                                    </p:anim>
                                    <p:anim calcmode="lin" valueType="num">
                                      <p:cBhvr>
                                        <p:cTn id="71" dur="indefinite"/>
                                        <p:tgtEl>
                                          <p:spTgt spid="45"/>
                                        </p:tgtEl>
                                        <p:attrNameLst>
                                          <p:attrName>ppt_y</p:attrName>
                                        </p:attrNameLst>
                                      </p:cBhvr>
                                      <p:tavLst>
                                        <p:tav tm="0">
                                          <p:val>
                                            <p:strVal val="#ppt_y+0"/>
                                          </p:val>
                                        </p:tav>
                                        <p:tav tm="100000">
                                          <p:val>
                                            <p:strVal val="#ppt_y+0"/>
                                          </p:val>
                                        </p:tav>
                                      </p:tavLst>
                                    </p:anim>
                                  </p:childTnLst>
                                </p:cTn>
                              </p:par>
                              <p:par>
                                <p:cTn id="72" presetID="23" presetClass="entr" presetSubtype="288" fill="hold" grpId="0" nodeType="withEffect">
                                  <p:stCondLst>
                                    <p:cond delay="0"/>
                                  </p:stCondLst>
                                  <p:childTnLst>
                                    <p:set>
                                      <p:cBhvr>
                                        <p:cTn id="73" dur="500" fill="hold">
                                          <p:stCondLst>
                                            <p:cond delay="0"/>
                                          </p:stCondLst>
                                        </p:cTn>
                                        <p:tgtEl>
                                          <p:spTgt spid="49"/>
                                        </p:tgtEl>
                                        <p:attrNameLst>
                                          <p:attrName>style.visibility</p:attrName>
                                        </p:attrNameLst>
                                      </p:cBhvr>
                                      <p:to>
                                        <p:strVal val="visible"/>
                                      </p:to>
                                    </p:set>
                                    <p:anim calcmode="lin" valueType="num">
                                      <p:cBhvr>
                                        <p:cTn id="74" dur="500" fill="hold"/>
                                        <p:tgtEl>
                                          <p:spTgt spid="49"/>
                                        </p:tgtEl>
                                        <p:attrNameLst>
                                          <p:attrName>ppt_w</p:attrName>
                                        </p:attrNameLst>
                                      </p:cBhvr>
                                      <p:tavLst>
                                        <p:tav tm="0">
                                          <p:val>
                                            <p:strVal val="4/3*#ppt_w"/>
                                          </p:val>
                                        </p:tav>
                                        <p:tav tm="100000">
                                          <p:val>
                                            <p:strVal val="#ppt_w"/>
                                          </p:val>
                                        </p:tav>
                                      </p:tavLst>
                                    </p:anim>
                                    <p:anim calcmode="lin" valueType="num">
                                      <p:cBhvr>
                                        <p:cTn id="75" dur="500" fill="hold"/>
                                        <p:tgtEl>
                                          <p:spTgt spid="49"/>
                                        </p:tgtEl>
                                        <p:attrNameLst>
                                          <p:attrName>ppt_h</p:attrName>
                                        </p:attrNameLst>
                                      </p:cBhvr>
                                      <p:tavLst>
                                        <p:tav tm="0">
                                          <p:val>
                                            <p:strVal val="4/3*#ppt_h"/>
                                          </p:val>
                                        </p:tav>
                                        <p:tav tm="100000">
                                          <p:val>
                                            <p:strVal val="#ppt_h"/>
                                          </p:val>
                                        </p:tav>
                                      </p:tavLst>
                                    </p:anim>
                                    <p:anim calcmode="lin" valueType="num">
                                      <p:cBhvr>
                                        <p:cTn id="76" dur="indefinite"/>
                                        <p:tgtEl>
                                          <p:spTgt spid="49"/>
                                        </p:tgtEl>
                                        <p:attrNameLst>
                                          <p:attrName>ppt_x</p:attrName>
                                        </p:attrNameLst>
                                      </p:cBhvr>
                                      <p:tavLst>
                                        <p:tav tm="0">
                                          <p:val>
                                            <p:strVal val="#ppt_x+0"/>
                                          </p:val>
                                        </p:tav>
                                        <p:tav tm="100000">
                                          <p:val>
                                            <p:strVal val="#ppt_x+0"/>
                                          </p:val>
                                        </p:tav>
                                      </p:tavLst>
                                    </p:anim>
                                    <p:anim calcmode="lin" valueType="num">
                                      <p:cBhvr>
                                        <p:cTn id="77" dur="indefinite"/>
                                        <p:tgtEl>
                                          <p:spTgt spid="49"/>
                                        </p:tgtEl>
                                        <p:attrNameLst>
                                          <p:attrName>ppt_y</p:attrName>
                                        </p:attrNameLst>
                                      </p:cBhvr>
                                      <p:tavLst>
                                        <p:tav tm="0">
                                          <p:val>
                                            <p:strVal val="#ppt_y+0"/>
                                          </p:val>
                                        </p:tav>
                                        <p:tav tm="100000">
                                          <p:val>
                                            <p:strVal val="#ppt_y+0"/>
                                          </p:val>
                                        </p:tav>
                                      </p:tavLst>
                                    </p:anim>
                                  </p:childTnLst>
                                </p:cTn>
                              </p:par>
                              <p:par>
                                <p:cTn id="78" presetID="23" presetClass="entr" presetSubtype="288" fill="hold" grpId="0" nodeType="withEffect">
                                  <p:stCondLst>
                                    <p:cond delay="0"/>
                                  </p:stCondLst>
                                  <p:childTnLst>
                                    <p:set>
                                      <p:cBhvr>
                                        <p:cTn id="79" dur="500" fill="hold">
                                          <p:stCondLst>
                                            <p:cond delay="0"/>
                                          </p:stCondLst>
                                        </p:cTn>
                                        <p:tgtEl>
                                          <p:spTgt spid="55"/>
                                        </p:tgtEl>
                                        <p:attrNameLst>
                                          <p:attrName>style.visibility</p:attrName>
                                        </p:attrNameLst>
                                      </p:cBhvr>
                                      <p:to>
                                        <p:strVal val="visible"/>
                                      </p:to>
                                    </p:set>
                                    <p:anim calcmode="lin" valueType="num">
                                      <p:cBhvr>
                                        <p:cTn id="80" dur="500" fill="hold"/>
                                        <p:tgtEl>
                                          <p:spTgt spid="55"/>
                                        </p:tgtEl>
                                        <p:attrNameLst>
                                          <p:attrName>ppt_w</p:attrName>
                                        </p:attrNameLst>
                                      </p:cBhvr>
                                      <p:tavLst>
                                        <p:tav tm="0">
                                          <p:val>
                                            <p:strVal val="4/3*#ppt_w"/>
                                          </p:val>
                                        </p:tav>
                                        <p:tav tm="100000">
                                          <p:val>
                                            <p:strVal val="#ppt_w"/>
                                          </p:val>
                                        </p:tav>
                                      </p:tavLst>
                                    </p:anim>
                                    <p:anim calcmode="lin" valueType="num">
                                      <p:cBhvr>
                                        <p:cTn id="81" dur="500" fill="hold"/>
                                        <p:tgtEl>
                                          <p:spTgt spid="55"/>
                                        </p:tgtEl>
                                        <p:attrNameLst>
                                          <p:attrName>ppt_h</p:attrName>
                                        </p:attrNameLst>
                                      </p:cBhvr>
                                      <p:tavLst>
                                        <p:tav tm="0">
                                          <p:val>
                                            <p:strVal val="4/3*#ppt_h"/>
                                          </p:val>
                                        </p:tav>
                                        <p:tav tm="100000">
                                          <p:val>
                                            <p:strVal val="#ppt_h"/>
                                          </p:val>
                                        </p:tav>
                                      </p:tavLst>
                                    </p:anim>
                                    <p:anim calcmode="lin" valueType="num">
                                      <p:cBhvr>
                                        <p:cTn id="82" dur="indefinite"/>
                                        <p:tgtEl>
                                          <p:spTgt spid="55"/>
                                        </p:tgtEl>
                                        <p:attrNameLst>
                                          <p:attrName>ppt_x</p:attrName>
                                        </p:attrNameLst>
                                      </p:cBhvr>
                                      <p:tavLst>
                                        <p:tav tm="0">
                                          <p:val>
                                            <p:strVal val="#ppt_x+0"/>
                                          </p:val>
                                        </p:tav>
                                        <p:tav tm="100000">
                                          <p:val>
                                            <p:strVal val="#ppt_x+0"/>
                                          </p:val>
                                        </p:tav>
                                      </p:tavLst>
                                    </p:anim>
                                    <p:anim calcmode="lin" valueType="num">
                                      <p:cBhvr>
                                        <p:cTn id="83" dur="indefinite"/>
                                        <p:tgtEl>
                                          <p:spTgt spid="55"/>
                                        </p:tgtEl>
                                        <p:attrNameLst>
                                          <p:attrName>ppt_y</p:attrName>
                                        </p:attrNameLst>
                                      </p:cBhvr>
                                      <p:tavLst>
                                        <p:tav tm="0">
                                          <p:val>
                                            <p:strVal val="#ppt_y+0"/>
                                          </p:val>
                                        </p:tav>
                                        <p:tav tm="100000">
                                          <p:val>
                                            <p:strVal val="#ppt_y+0"/>
                                          </p:val>
                                        </p:tav>
                                      </p:tavLst>
                                    </p:anim>
                                  </p:childTnLst>
                                </p:cTn>
                              </p:par>
                              <p:par>
                                <p:cTn id="84" presetID="35" presetClass="path" presetSubtype="0" accel="50000" decel="50000" fill="hold" grpId="2" nodeType="withEffect">
                                  <p:stCondLst>
                                    <p:cond delay="0"/>
                                  </p:stCondLst>
                                  <p:childTnLst>
                                    <p:anim calcmode="lin" valueType="num">
                                      <p:cBhvr>
                                        <p:cTn id="85" dur="indefinite"/>
                                        <p:tgtEl>
                                          <p:spTgt spid="46"/>
                                        </p:tgtEl>
                                        <p:attrNameLst>
                                          <p:attrName>ppt_x</p:attrName>
                                        </p:attrNameLst>
                                      </p:cBhvr>
                                      <p:tavLst>
                                        <p:tav tm="0">
                                          <p:val>
                                            <p:strVal val="ppt_x"/>
                                          </p:val>
                                        </p:tav>
                                        <p:tav tm="100000">
                                          <p:val>
                                            <p:strVal val="#ppt_x+0"/>
                                          </p:val>
                                        </p:tav>
                                      </p:tavLst>
                                    </p:anim>
                                    <p:anim calcmode="lin" valueType="num">
                                      <p:cBhvr>
                                        <p:cTn id="86" dur="indefinite"/>
                                        <p:tgtEl>
                                          <p:spTgt spid="46"/>
                                        </p:tgtEl>
                                        <p:attrNameLst>
                                          <p:attrName>ppt_y</p:attrName>
                                        </p:attrNameLst>
                                      </p:cBhvr>
                                      <p:tavLst>
                                        <p:tav tm="0">
                                          <p:val>
                                            <p:strVal val="ppt_y"/>
                                          </p:val>
                                        </p:tav>
                                        <p:tav tm="100000">
                                          <p:val>
                                            <p:strVal val="#ppt_y+0"/>
                                          </p:val>
                                        </p:tav>
                                      </p:tavLst>
                                    </p:anim>
                                    <p:anim calcmode="lin" valueType="num">
                                      <p:cBhvr>
                                        <p:cTn id="87" dur="indefinite"/>
                                        <p:tgtEl>
                                          <p:spTgt spid="46"/>
                                        </p:tgtEl>
                                        <p:attrNameLst>
                                          <p:attrName>ppt_w</p:attrName>
                                        </p:attrNameLst>
                                      </p:cBhvr>
                                      <p:tavLst>
                                        <p:tav tm="0">
                                          <p:val>
                                            <p:strVal val="ppt_w"/>
                                          </p:val>
                                        </p:tav>
                                        <p:tav tm="100000">
                                          <p:val>
                                            <p:strVal val="#ppt_w"/>
                                          </p:val>
                                        </p:tav>
                                      </p:tavLst>
                                    </p:anim>
                                    <p:anim calcmode="lin" valueType="num">
                                      <p:cBhvr>
                                        <p:cTn id="88" dur="indefinite"/>
                                        <p:tgtEl>
                                          <p:spTgt spid="46"/>
                                        </p:tgtEl>
                                        <p:attrNameLst>
                                          <p:attrName>ppt_h</p:attrName>
                                        </p:attrNameLst>
                                      </p:cBhvr>
                                      <p:tavLst>
                                        <p:tav tm="0">
                                          <p:val>
                                            <p:strVal val="ppt_h"/>
                                          </p:val>
                                        </p:tav>
                                        <p:tav tm="100000">
                                          <p:val>
                                            <p:strVal val="#ppt_h"/>
                                          </p:val>
                                        </p:tav>
                                      </p:tavLst>
                                    </p:anim>
                                  </p:childTnLst>
                                </p:cTn>
                              </p:par>
                              <p:par>
                                <p:cTn id="89" presetID="35" presetClass="path" presetSubtype="0" accel="50000" decel="50000" fill="hold" grpId="2" nodeType="withEffect">
                                  <p:stCondLst>
                                    <p:cond delay="0"/>
                                  </p:stCondLst>
                                  <p:childTnLst>
                                    <p:anim calcmode="lin" valueType="num">
                                      <p:cBhvr>
                                        <p:cTn id="90" dur="indefinite"/>
                                        <p:tgtEl>
                                          <p:spTgt spid="50"/>
                                        </p:tgtEl>
                                        <p:attrNameLst>
                                          <p:attrName>ppt_x</p:attrName>
                                        </p:attrNameLst>
                                      </p:cBhvr>
                                      <p:tavLst>
                                        <p:tav tm="0">
                                          <p:val>
                                            <p:strVal val="ppt_x"/>
                                          </p:val>
                                        </p:tav>
                                        <p:tav tm="100000">
                                          <p:val>
                                            <p:strVal val="#ppt_x+0"/>
                                          </p:val>
                                        </p:tav>
                                      </p:tavLst>
                                    </p:anim>
                                    <p:anim calcmode="lin" valueType="num">
                                      <p:cBhvr>
                                        <p:cTn id="91" dur="indefinite"/>
                                        <p:tgtEl>
                                          <p:spTgt spid="50"/>
                                        </p:tgtEl>
                                        <p:attrNameLst>
                                          <p:attrName>ppt_y</p:attrName>
                                        </p:attrNameLst>
                                      </p:cBhvr>
                                      <p:tavLst>
                                        <p:tav tm="0">
                                          <p:val>
                                            <p:strVal val="ppt_y"/>
                                          </p:val>
                                        </p:tav>
                                        <p:tav tm="100000">
                                          <p:val>
                                            <p:strVal val="#ppt_y+0"/>
                                          </p:val>
                                        </p:tav>
                                      </p:tavLst>
                                    </p:anim>
                                    <p:anim calcmode="lin" valueType="num">
                                      <p:cBhvr>
                                        <p:cTn id="92" dur="indefinite"/>
                                        <p:tgtEl>
                                          <p:spTgt spid="50"/>
                                        </p:tgtEl>
                                        <p:attrNameLst>
                                          <p:attrName>ppt_w</p:attrName>
                                        </p:attrNameLst>
                                      </p:cBhvr>
                                      <p:tavLst>
                                        <p:tav tm="0">
                                          <p:val>
                                            <p:strVal val="ppt_w"/>
                                          </p:val>
                                        </p:tav>
                                        <p:tav tm="100000">
                                          <p:val>
                                            <p:strVal val="#ppt_w"/>
                                          </p:val>
                                        </p:tav>
                                      </p:tavLst>
                                    </p:anim>
                                    <p:anim calcmode="lin" valueType="num">
                                      <p:cBhvr>
                                        <p:cTn id="93" dur="indefinite"/>
                                        <p:tgtEl>
                                          <p:spTgt spid="50"/>
                                        </p:tgtEl>
                                        <p:attrNameLst>
                                          <p:attrName>ppt_h</p:attrName>
                                        </p:attrNameLst>
                                      </p:cBhvr>
                                      <p:tavLst>
                                        <p:tav tm="0">
                                          <p:val>
                                            <p:strVal val="ppt_h"/>
                                          </p:val>
                                        </p:tav>
                                        <p:tav tm="100000">
                                          <p:val>
                                            <p:strVal val="#ppt_h"/>
                                          </p:val>
                                        </p:tav>
                                      </p:tavLst>
                                    </p:anim>
                                  </p:childTnLst>
                                </p:cTn>
                              </p:par>
                              <p:par>
                                <p:cTn id="94" presetID="35" presetClass="path" presetSubtype="0" accel="50000" decel="50000" fill="hold" grpId="2" nodeType="withEffect">
                                  <p:stCondLst>
                                    <p:cond delay="0"/>
                                  </p:stCondLst>
                                  <p:childTnLst>
                                    <p:anim calcmode="lin" valueType="num">
                                      <p:cBhvr>
                                        <p:cTn id="95" dur="indefinite"/>
                                        <p:tgtEl>
                                          <p:spTgt spid="54"/>
                                        </p:tgtEl>
                                        <p:attrNameLst>
                                          <p:attrName>ppt_x</p:attrName>
                                        </p:attrNameLst>
                                      </p:cBhvr>
                                      <p:tavLst>
                                        <p:tav tm="0">
                                          <p:val>
                                            <p:strVal val="ppt_x"/>
                                          </p:val>
                                        </p:tav>
                                        <p:tav tm="100000">
                                          <p:val>
                                            <p:strVal val="#ppt_x+0"/>
                                          </p:val>
                                        </p:tav>
                                      </p:tavLst>
                                    </p:anim>
                                    <p:anim calcmode="lin" valueType="num">
                                      <p:cBhvr>
                                        <p:cTn id="96" dur="indefinite"/>
                                        <p:tgtEl>
                                          <p:spTgt spid="54"/>
                                        </p:tgtEl>
                                        <p:attrNameLst>
                                          <p:attrName>ppt_y</p:attrName>
                                        </p:attrNameLst>
                                      </p:cBhvr>
                                      <p:tavLst>
                                        <p:tav tm="0">
                                          <p:val>
                                            <p:strVal val="ppt_y"/>
                                          </p:val>
                                        </p:tav>
                                        <p:tav tm="100000">
                                          <p:val>
                                            <p:strVal val="#ppt_y+0"/>
                                          </p:val>
                                        </p:tav>
                                      </p:tavLst>
                                    </p:anim>
                                    <p:anim calcmode="lin" valueType="num">
                                      <p:cBhvr>
                                        <p:cTn id="97" dur="indefinite"/>
                                        <p:tgtEl>
                                          <p:spTgt spid="54"/>
                                        </p:tgtEl>
                                        <p:attrNameLst>
                                          <p:attrName>ppt_w</p:attrName>
                                        </p:attrNameLst>
                                      </p:cBhvr>
                                      <p:tavLst>
                                        <p:tav tm="0">
                                          <p:val>
                                            <p:strVal val="ppt_w"/>
                                          </p:val>
                                        </p:tav>
                                        <p:tav tm="100000">
                                          <p:val>
                                            <p:strVal val="#ppt_w"/>
                                          </p:val>
                                        </p:tav>
                                      </p:tavLst>
                                    </p:anim>
                                    <p:anim calcmode="lin" valueType="num">
                                      <p:cBhvr>
                                        <p:cTn id="98" dur="indefinite"/>
                                        <p:tgtEl>
                                          <p:spTgt spid="54"/>
                                        </p:tgtEl>
                                        <p:attrNameLst>
                                          <p:attrName>ppt_h</p:attrName>
                                        </p:attrNameLst>
                                      </p:cBhvr>
                                      <p:tavLst>
                                        <p:tav tm="0">
                                          <p:val>
                                            <p:strVal val="ppt_h"/>
                                          </p:val>
                                        </p:tav>
                                        <p:tav tm="100000">
                                          <p:val>
                                            <p:strVal val="#ppt_h"/>
                                          </p:val>
                                        </p:tav>
                                      </p:tavLst>
                                    </p:anim>
                                  </p:childTnLst>
                                </p:cTn>
                              </p:par>
                              <p:par>
                                <p:cTn id="99" presetID="35" presetClass="path" presetSubtype="0" accel="50000" decel="50000" fill="hold" grpId="1" nodeType="withEffect">
                                  <p:stCondLst>
                                    <p:cond delay="0"/>
                                  </p:stCondLst>
                                  <p:childTnLst>
                                    <p:anim calcmode="lin" valueType="num">
                                      <p:cBhvr>
                                        <p:cTn id="100" dur="indefinite"/>
                                        <p:tgtEl>
                                          <p:spTgt spid="48"/>
                                        </p:tgtEl>
                                        <p:attrNameLst>
                                          <p:attrName>ppt_x</p:attrName>
                                        </p:attrNameLst>
                                      </p:cBhvr>
                                      <p:tavLst>
                                        <p:tav tm="0">
                                          <p:val>
                                            <p:strVal val="ppt_x"/>
                                          </p:val>
                                        </p:tav>
                                        <p:tav tm="100000">
                                          <p:val>
                                            <p:strVal val="#ppt_x+0"/>
                                          </p:val>
                                        </p:tav>
                                      </p:tavLst>
                                    </p:anim>
                                    <p:anim calcmode="lin" valueType="num">
                                      <p:cBhvr>
                                        <p:cTn id="101" dur="indefinite"/>
                                        <p:tgtEl>
                                          <p:spTgt spid="48"/>
                                        </p:tgtEl>
                                        <p:attrNameLst>
                                          <p:attrName>ppt_y</p:attrName>
                                        </p:attrNameLst>
                                      </p:cBhvr>
                                      <p:tavLst>
                                        <p:tav tm="0">
                                          <p:val>
                                            <p:strVal val="ppt_y"/>
                                          </p:val>
                                        </p:tav>
                                        <p:tav tm="100000">
                                          <p:val>
                                            <p:strVal val="#ppt_y+0"/>
                                          </p:val>
                                        </p:tav>
                                      </p:tavLst>
                                    </p:anim>
                                    <p:anim calcmode="lin" valueType="num">
                                      <p:cBhvr>
                                        <p:cTn id="102" dur="indefinite"/>
                                        <p:tgtEl>
                                          <p:spTgt spid="48"/>
                                        </p:tgtEl>
                                        <p:attrNameLst>
                                          <p:attrName>ppt_w</p:attrName>
                                        </p:attrNameLst>
                                      </p:cBhvr>
                                      <p:tavLst>
                                        <p:tav tm="0">
                                          <p:val>
                                            <p:strVal val="ppt_w"/>
                                          </p:val>
                                        </p:tav>
                                        <p:tav tm="100000">
                                          <p:val>
                                            <p:strVal val="#ppt_w"/>
                                          </p:val>
                                        </p:tav>
                                      </p:tavLst>
                                    </p:anim>
                                    <p:anim calcmode="lin" valueType="num">
                                      <p:cBhvr>
                                        <p:cTn id="103" dur="indefinite"/>
                                        <p:tgtEl>
                                          <p:spTgt spid="48"/>
                                        </p:tgtEl>
                                        <p:attrNameLst>
                                          <p:attrName>ppt_h</p:attrName>
                                        </p:attrNameLst>
                                      </p:cBhvr>
                                      <p:tavLst>
                                        <p:tav tm="0">
                                          <p:val>
                                            <p:strVal val="ppt_h"/>
                                          </p:val>
                                        </p:tav>
                                        <p:tav tm="100000">
                                          <p:val>
                                            <p:strVal val="#ppt_h"/>
                                          </p:val>
                                        </p:tav>
                                      </p:tavLst>
                                    </p:anim>
                                  </p:childTnLst>
                                </p:cTn>
                              </p:par>
                              <p:par>
                                <p:cTn id="104" presetID="35" presetClass="path" presetSubtype="0" accel="50000" decel="50000" fill="hold" grpId="1" nodeType="withEffect">
                                  <p:stCondLst>
                                    <p:cond delay="0"/>
                                  </p:stCondLst>
                                  <p:childTnLst>
                                    <p:anim calcmode="lin" valueType="num">
                                      <p:cBhvr>
                                        <p:cTn id="105" dur="indefinite"/>
                                        <p:tgtEl>
                                          <p:spTgt spid="52"/>
                                        </p:tgtEl>
                                        <p:attrNameLst>
                                          <p:attrName>ppt_x</p:attrName>
                                        </p:attrNameLst>
                                      </p:cBhvr>
                                      <p:tavLst>
                                        <p:tav tm="0">
                                          <p:val>
                                            <p:strVal val="ppt_x"/>
                                          </p:val>
                                        </p:tav>
                                        <p:tav tm="100000">
                                          <p:val>
                                            <p:strVal val="#ppt_x+0"/>
                                          </p:val>
                                        </p:tav>
                                      </p:tavLst>
                                    </p:anim>
                                    <p:anim calcmode="lin" valueType="num">
                                      <p:cBhvr>
                                        <p:cTn id="106" dur="indefinite"/>
                                        <p:tgtEl>
                                          <p:spTgt spid="52"/>
                                        </p:tgtEl>
                                        <p:attrNameLst>
                                          <p:attrName>ppt_y</p:attrName>
                                        </p:attrNameLst>
                                      </p:cBhvr>
                                      <p:tavLst>
                                        <p:tav tm="0">
                                          <p:val>
                                            <p:strVal val="ppt_y"/>
                                          </p:val>
                                        </p:tav>
                                        <p:tav tm="100000">
                                          <p:val>
                                            <p:strVal val="#ppt_y+0"/>
                                          </p:val>
                                        </p:tav>
                                      </p:tavLst>
                                    </p:anim>
                                    <p:anim calcmode="lin" valueType="num">
                                      <p:cBhvr>
                                        <p:cTn id="107" dur="indefinite"/>
                                        <p:tgtEl>
                                          <p:spTgt spid="52"/>
                                        </p:tgtEl>
                                        <p:attrNameLst>
                                          <p:attrName>ppt_w</p:attrName>
                                        </p:attrNameLst>
                                      </p:cBhvr>
                                      <p:tavLst>
                                        <p:tav tm="0">
                                          <p:val>
                                            <p:strVal val="ppt_w"/>
                                          </p:val>
                                        </p:tav>
                                        <p:tav tm="100000">
                                          <p:val>
                                            <p:strVal val="#ppt_w"/>
                                          </p:val>
                                        </p:tav>
                                      </p:tavLst>
                                    </p:anim>
                                    <p:anim calcmode="lin" valueType="num">
                                      <p:cBhvr>
                                        <p:cTn id="108" dur="indefinite"/>
                                        <p:tgtEl>
                                          <p:spTgt spid="52"/>
                                        </p:tgtEl>
                                        <p:attrNameLst>
                                          <p:attrName>ppt_h</p:attrName>
                                        </p:attrNameLst>
                                      </p:cBhvr>
                                      <p:tavLst>
                                        <p:tav tm="0">
                                          <p:val>
                                            <p:strVal val="ppt_h"/>
                                          </p:val>
                                        </p:tav>
                                        <p:tav tm="100000">
                                          <p:val>
                                            <p:strVal val="#ppt_h"/>
                                          </p:val>
                                        </p:tav>
                                      </p:tavLst>
                                    </p:anim>
                                  </p:childTnLst>
                                </p:cTn>
                              </p:par>
                              <p:par>
                                <p:cTn id="109" presetID="35" presetClass="path" presetSubtype="0" accel="50000" decel="50000" fill="hold" grpId="1" nodeType="withEffect">
                                  <p:stCondLst>
                                    <p:cond delay="0"/>
                                  </p:stCondLst>
                                  <p:childTnLst>
                                    <p:anim calcmode="lin" valueType="num">
                                      <p:cBhvr>
                                        <p:cTn id="110" dur="indefinite"/>
                                        <p:tgtEl>
                                          <p:spTgt spid="57"/>
                                        </p:tgtEl>
                                        <p:attrNameLst>
                                          <p:attrName>ppt_x</p:attrName>
                                        </p:attrNameLst>
                                      </p:cBhvr>
                                      <p:tavLst>
                                        <p:tav tm="0">
                                          <p:val>
                                            <p:strVal val="ppt_x"/>
                                          </p:val>
                                        </p:tav>
                                        <p:tav tm="100000">
                                          <p:val>
                                            <p:strVal val="#ppt_x+0"/>
                                          </p:val>
                                        </p:tav>
                                      </p:tavLst>
                                    </p:anim>
                                    <p:anim calcmode="lin" valueType="num">
                                      <p:cBhvr>
                                        <p:cTn id="111" dur="indefinite"/>
                                        <p:tgtEl>
                                          <p:spTgt spid="57"/>
                                        </p:tgtEl>
                                        <p:attrNameLst>
                                          <p:attrName>ppt_y</p:attrName>
                                        </p:attrNameLst>
                                      </p:cBhvr>
                                      <p:tavLst>
                                        <p:tav tm="0">
                                          <p:val>
                                            <p:strVal val="ppt_y"/>
                                          </p:val>
                                        </p:tav>
                                        <p:tav tm="100000">
                                          <p:val>
                                            <p:strVal val="#ppt_y+0"/>
                                          </p:val>
                                        </p:tav>
                                      </p:tavLst>
                                    </p:anim>
                                    <p:anim calcmode="lin" valueType="num">
                                      <p:cBhvr>
                                        <p:cTn id="112" dur="indefinite"/>
                                        <p:tgtEl>
                                          <p:spTgt spid="57"/>
                                        </p:tgtEl>
                                        <p:attrNameLst>
                                          <p:attrName>ppt_w</p:attrName>
                                        </p:attrNameLst>
                                      </p:cBhvr>
                                      <p:tavLst>
                                        <p:tav tm="0">
                                          <p:val>
                                            <p:strVal val="ppt_w"/>
                                          </p:val>
                                        </p:tav>
                                        <p:tav tm="100000">
                                          <p:val>
                                            <p:strVal val="#ppt_w"/>
                                          </p:val>
                                        </p:tav>
                                      </p:tavLst>
                                    </p:anim>
                                    <p:anim calcmode="lin" valueType="num">
                                      <p:cBhvr>
                                        <p:cTn id="113" dur="indefinite"/>
                                        <p:tgtEl>
                                          <p:spTgt spid="57"/>
                                        </p:tgtEl>
                                        <p:attrNameLst>
                                          <p:attrName>ppt_h</p:attrName>
                                        </p:attrNameLst>
                                      </p:cBhvr>
                                      <p:tavLst>
                                        <p:tav tm="0">
                                          <p:val>
                                            <p:strVal val="ppt_h"/>
                                          </p:val>
                                        </p:tav>
                                        <p:tav tm="100000">
                                          <p:val>
                                            <p:strVal val="#ppt_h"/>
                                          </p:val>
                                        </p:tav>
                                      </p:tavLst>
                                    </p:anim>
                                  </p:childTnLst>
                                </p:cTn>
                              </p:par>
                            </p:childTnLst>
                          </p:cTn>
                        </p:par>
                      </p:childTnLst>
                    </p:cTn>
                  </p:par>
                  <p:par>
                    <p:cTn id="114" fill="hold">
                      <p:stCondLst>
                        <p:cond delay="indefinite"/>
                      </p:stCondLst>
                      <p:childTnLst>
                        <p:par>
                          <p:cTn id="115" fill="hold">
                            <p:stCondLst>
                              <p:cond delay="0"/>
                            </p:stCondLst>
                            <p:childTnLst>
                              <p:par>
                                <p:cTn id="116" presetID="23" presetClass="entr" presetSubtype="288" fill="hold" grpId="0" nodeType="clickEffect">
                                  <p:stCondLst>
                                    <p:cond delay="0"/>
                                  </p:stCondLst>
                                  <p:childTnLst>
                                    <p:set>
                                      <p:cBhvr>
                                        <p:cTn id="117" dur="500" fill="hold">
                                          <p:stCondLst>
                                            <p:cond delay="0"/>
                                          </p:stCondLst>
                                        </p:cTn>
                                        <p:tgtEl>
                                          <p:spTgt spid="47"/>
                                        </p:tgtEl>
                                        <p:attrNameLst>
                                          <p:attrName>style.visibility</p:attrName>
                                        </p:attrNameLst>
                                      </p:cBhvr>
                                      <p:to>
                                        <p:strVal val="visible"/>
                                      </p:to>
                                    </p:set>
                                    <p:anim calcmode="lin" valueType="num">
                                      <p:cBhvr>
                                        <p:cTn id="118" dur="500" fill="hold"/>
                                        <p:tgtEl>
                                          <p:spTgt spid="47"/>
                                        </p:tgtEl>
                                        <p:attrNameLst>
                                          <p:attrName>ppt_w</p:attrName>
                                        </p:attrNameLst>
                                      </p:cBhvr>
                                      <p:tavLst>
                                        <p:tav tm="0">
                                          <p:val>
                                            <p:strVal val="4/3*#ppt_w"/>
                                          </p:val>
                                        </p:tav>
                                        <p:tav tm="100000">
                                          <p:val>
                                            <p:strVal val="#ppt_w"/>
                                          </p:val>
                                        </p:tav>
                                      </p:tavLst>
                                    </p:anim>
                                    <p:anim calcmode="lin" valueType="num">
                                      <p:cBhvr>
                                        <p:cTn id="119" dur="500" fill="hold"/>
                                        <p:tgtEl>
                                          <p:spTgt spid="47"/>
                                        </p:tgtEl>
                                        <p:attrNameLst>
                                          <p:attrName>ppt_h</p:attrName>
                                        </p:attrNameLst>
                                      </p:cBhvr>
                                      <p:tavLst>
                                        <p:tav tm="0">
                                          <p:val>
                                            <p:strVal val="4/3*#ppt_h"/>
                                          </p:val>
                                        </p:tav>
                                        <p:tav tm="100000">
                                          <p:val>
                                            <p:strVal val="#ppt_h"/>
                                          </p:val>
                                        </p:tav>
                                      </p:tavLst>
                                    </p:anim>
                                    <p:anim calcmode="lin" valueType="num">
                                      <p:cBhvr>
                                        <p:cTn id="120" dur="indefinite"/>
                                        <p:tgtEl>
                                          <p:spTgt spid="47"/>
                                        </p:tgtEl>
                                        <p:attrNameLst>
                                          <p:attrName>ppt_x</p:attrName>
                                        </p:attrNameLst>
                                      </p:cBhvr>
                                      <p:tavLst>
                                        <p:tav tm="0">
                                          <p:val>
                                            <p:strVal val="#ppt_x+0"/>
                                          </p:val>
                                        </p:tav>
                                        <p:tav tm="100000">
                                          <p:val>
                                            <p:strVal val="#ppt_x+0"/>
                                          </p:val>
                                        </p:tav>
                                      </p:tavLst>
                                    </p:anim>
                                    <p:anim calcmode="lin" valueType="num">
                                      <p:cBhvr>
                                        <p:cTn id="121" dur="indefinite"/>
                                        <p:tgtEl>
                                          <p:spTgt spid="47"/>
                                        </p:tgtEl>
                                        <p:attrNameLst>
                                          <p:attrName>ppt_y</p:attrName>
                                        </p:attrNameLst>
                                      </p:cBhvr>
                                      <p:tavLst>
                                        <p:tav tm="0">
                                          <p:val>
                                            <p:strVal val="#ppt_y+0"/>
                                          </p:val>
                                        </p:tav>
                                        <p:tav tm="100000">
                                          <p:val>
                                            <p:strVal val="#ppt_y+0"/>
                                          </p:val>
                                        </p:tav>
                                      </p:tavLst>
                                    </p:anim>
                                  </p:childTnLst>
                                </p:cTn>
                              </p:par>
                              <p:par>
                                <p:cTn id="122" presetID="23" presetClass="entr" presetSubtype="288" fill="hold" grpId="0" nodeType="withEffect">
                                  <p:stCondLst>
                                    <p:cond delay="0"/>
                                  </p:stCondLst>
                                  <p:childTnLst>
                                    <p:set>
                                      <p:cBhvr>
                                        <p:cTn id="123" dur="500" fill="hold">
                                          <p:stCondLst>
                                            <p:cond delay="0"/>
                                          </p:stCondLst>
                                        </p:cTn>
                                        <p:tgtEl>
                                          <p:spTgt spid="51"/>
                                        </p:tgtEl>
                                        <p:attrNameLst>
                                          <p:attrName>style.visibility</p:attrName>
                                        </p:attrNameLst>
                                      </p:cBhvr>
                                      <p:to>
                                        <p:strVal val="visible"/>
                                      </p:to>
                                    </p:set>
                                    <p:anim calcmode="lin" valueType="num">
                                      <p:cBhvr>
                                        <p:cTn id="124" dur="500" fill="hold"/>
                                        <p:tgtEl>
                                          <p:spTgt spid="51"/>
                                        </p:tgtEl>
                                        <p:attrNameLst>
                                          <p:attrName>ppt_w</p:attrName>
                                        </p:attrNameLst>
                                      </p:cBhvr>
                                      <p:tavLst>
                                        <p:tav tm="0">
                                          <p:val>
                                            <p:strVal val="4/3*#ppt_w"/>
                                          </p:val>
                                        </p:tav>
                                        <p:tav tm="100000">
                                          <p:val>
                                            <p:strVal val="#ppt_w"/>
                                          </p:val>
                                        </p:tav>
                                      </p:tavLst>
                                    </p:anim>
                                    <p:anim calcmode="lin" valueType="num">
                                      <p:cBhvr>
                                        <p:cTn id="125" dur="500" fill="hold"/>
                                        <p:tgtEl>
                                          <p:spTgt spid="51"/>
                                        </p:tgtEl>
                                        <p:attrNameLst>
                                          <p:attrName>ppt_h</p:attrName>
                                        </p:attrNameLst>
                                      </p:cBhvr>
                                      <p:tavLst>
                                        <p:tav tm="0">
                                          <p:val>
                                            <p:strVal val="4/3*#ppt_h"/>
                                          </p:val>
                                        </p:tav>
                                        <p:tav tm="100000">
                                          <p:val>
                                            <p:strVal val="#ppt_h"/>
                                          </p:val>
                                        </p:tav>
                                      </p:tavLst>
                                    </p:anim>
                                    <p:anim calcmode="lin" valueType="num">
                                      <p:cBhvr>
                                        <p:cTn id="126" dur="indefinite"/>
                                        <p:tgtEl>
                                          <p:spTgt spid="51"/>
                                        </p:tgtEl>
                                        <p:attrNameLst>
                                          <p:attrName>ppt_x</p:attrName>
                                        </p:attrNameLst>
                                      </p:cBhvr>
                                      <p:tavLst>
                                        <p:tav tm="0">
                                          <p:val>
                                            <p:strVal val="#ppt_x+0"/>
                                          </p:val>
                                        </p:tav>
                                        <p:tav tm="100000">
                                          <p:val>
                                            <p:strVal val="#ppt_x+0"/>
                                          </p:val>
                                        </p:tav>
                                      </p:tavLst>
                                    </p:anim>
                                    <p:anim calcmode="lin" valueType="num">
                                      <p:cBhvr>
                                        <p:cTn id="127" dur="indefinite"/>
                                        <p:tgtEl>
                                          <p:spTgt spid="51"/>
                                        </p:tgtEl>
                                        <p:attrNameLst>
                                          <p:attrName>ppt_y</p:attrName>
                                        </p:attrNameLst>
                                      </p:cBhvr>
                                      <p:tavLst>
                                        <p:tav tm="0">
                                          <p:val>
                                            <p:strVal val="#ppt_y+0"/>
                                          </p:val>
                                        </p:tav>
                                        <p:tav tm="100000">
                                          <p:val>
                                            <p:strVal val="#ppt_y+0"/>
                                          </p:val>
                                        </p:tav>
                                      </p:tavLst>
                                    </p:anim>
                                  </p:childTnLst>
                                </p:cTn>
                              </p:par>
                              <p:par>
                                <p:cTn id="128" presetID="23" presetClass="entr" presetSubtype="288" fill="hold" grpId="0" nodeType="withEffect">
                                  <p:stCondLst>
                                    <p:cond delay="0"/>
                                  </p:stCondLst>
                                  <p:childTnLst>
                                    <p:set>
                                      <p:cBhvr>
                                        <p:cTn id="129" dur="500" fill="hold">
                                          <p:stCondLst>
                                            <p:cond delay="0"/>
                                          </p:stCondLst>
                                        </p:cTn>
                                        <p:tgtEl>
                                          <p:spTgt spid="56"/>
                                        </p:tgtEl>
                                        <p:attrNameLst>
                                          <p:attrName>style.visibility</p:attrName>
                                        </p:attrNameLst>
                                      </p:cBhvr>
                                      <p:to>
                                        <p:strVal val="visible"/>
                                      </p:to>
                                    </p:set>
                                    <p:anim calcmode="lin" valueType="num">
                                      <p:cBhvr>
                                        <p:cTn id="130" dur="500" fill="hold"/>
                                        <p:tgtEl>
                                          <p:spTgt spid="56"/>
                                        </p:tgtEl>
                                        <p:attrNameLst>
                                          <p:attrName>ppt_w</p:attrName>
                                        </p:attrNameLst>
                                      </p:cBhvr>
                                      <p:tavLst>
                                        <p:tav tm="0">
                                          <p:val>
                                            <p:strVal val="4/3*#ppt_w"/>
                                          </p:val>
                                        </p:tav>
                                        <p:tav tm="100000">
                                          <p:val>
                                            <p:strVal val="#ppt_w"/>
                                          </p:val>
                                        </p:tav>
                                      </p:tavLst>
                                    </p:anim>
                                    <p:anim calcmode="lin" valueType="num">
                                      <p:cBhvr>
                                        <p:cTn id="131" dur="500" fill="hold"/>
                                        <p:tgtEl>
                                          <p:spTgt spid="56"/>
                                        </p:tgtEl>
                                        <p:attrNameLst>
                                          <p:attrName>ppt_h</p:attrName>
                                        </p:attrNameLst>
                                      </p:cBhvr>
                                      <p:tavLst>
                                        <p:tav tm="0">
                                          <p:val>
                                            <p:strVal val="4/3*#ppt_h"/>
                                          </p:val>
                                        </p:tav>
                                        <p:tav tm="100000">
                                          <p:val>
                                            <p:strVal val="#ppt_h"/>
                                          </p:val>
                                        </p:tav>
                                      </p:tavLst>
                                    </p:anim>
                                    <p:anim calcmode="lin" valueType="num">
                                      <p:cBhvr>
                                        <p:cTn id="132" dur="indefinite"/>
                                        <p:tgtEl>
                                          <p:spTgt spid="56"/>
                                        </p:tgtEl>
                                        <p:attrNameLst>
                                          <p:attrName>ppt_x</p:attrName>
                                        </p:attrNameLst>
                                      </p:cBhvr>
                                      <p:tavLst>
                                        <p:tav tm="0">
                                          <p:val>
                                            <p:strVal val="#ppt_x+0"/>
                                          </p:val>
                                        </p:tav>
                                        <p:tav tm="100000">
                                          <p:val>
                                            <p:strVal val="#ppt_x+0"/>
                                          </p:val>
                                        </p:tav>
                                      </p:tavLst>
                                    </p:anim>
                                    <p:anim calcmode="lin" valueType="num">
                                      <p:cBhvr>
                                        <p:cTn id="133" dur="indefinite"/>
                                        <p:tgtEl>
                                          <p:spTgt spid="56"/>
                                        </p:tgtEl>
                                        <p:attrNameLst>
                                          <p:attrName>ppt_y</p:attrName>
                                        </p:attrNameLst>
                                      </p:cBhvr>
                                      <p:tavLst>
                                        <p:tav tm="0">
                                          <p:val>
                                            <p:strVal val="#ppt_y+0"/>
                                          </p:val>
                                        </p:tav>
                                        <p:tav tm="100000">
                                          <p:val>
                                            <p:strVal val="#ppt_y+0"/>
                                          </p:val>
                                        </p:tav>
                                      </p:tavLst>
                                    </p:anim>
                                  </p:childTnLst>
                                </p:cTn>
                              </p:par>
                              <p:par>
                                <p:cTn id="134" presetID="35" presetClass="path" presetSubtype="0" accel="50000" decel="50000" fill="hold" grpId="3" nodeType="withEffect">
                                  <p:stCondLst>
                                    <p:cond delay="0"/>
                                  </p:stCondLst>
                                  <p:childTnLst>
                                    <p:anim calcmode="lin" valueType="num">
                                      <p:cBhvr>
                                        <p:cTn id="135" dur="indefinite"/>
                                        <p:tgtEl>
                                          <p:spTgt spid="46"/>
                                        </p:tgtEl>
                                        <p:attrNameLst>
                                          <p:attrName>ppt_x</p:attrName>
                                        </p:attrNameLst>
                                      </p:cBhvr>
                                      <p:tavLst>
                                        <p:tav tm="0">
                                          <p:val>
                                            <p:strVal val="ppt_x"/>
                                          </p:val>
                                        </p:tav>
                                        <p:tav tm="100000">
                                          <p:val>
                                            <p:strVal val="#ppt_x+0"/>
                                          </p:val>
                                        </p:tav>
                                      </p:tavLst>
                                    </p:anim>
                                    <p:anim calcmode="lin" valueType="num">
                                      <p:cBhvr>
                                        <p:cTn id="136" dur="indefinite"/>
                                        <p:tgtEl>
                                          <p:spTgt spid="46"/>
                                        </p:tgtEl>
                                        <p:attrNameLst>
                                          <p:attrName>ppt_y</p:attrName>
                                        </p:attrNameLst>
                                      </p:cBhvr>
                                      <p:tavLst>
                                        <p:tav tm="0">
                                          <p:val>
                                            <p:strVal val="ppt_y"/>
                                          </p:val>
                                        </p:tav>
                                        <p:tav tm="100000">
                                          <p:val>
                                            <p:strVal val="#ppt_y+0"/>
                                          </p:val>
                                        </p:tav>
                                      </p:tavLst>
                                    </p:anim>
                                    <p:anim calcmode="lin" valueType="num">
                                      <p:cBhvr>
                                        <p:cTn id="137" dur="indefinite"/>
                                        <p:tgtEl>
                                          <p:spTgt spid="46"/>
                                        </p:tgtEl>
                                        <p:attrNameLst>
                                          <p:attrName>ppt_w</p:attrName>
                                        </p:attrNameLst>
                                      </p:cBhvr>
                                      <p:tavLst>
                                        <p:tav tm="0">
                                          <p:val>
                                            <p:strVal val="ppt_w"/>
                                          </p:val>
                                        </p:tav>
                                        <p:tav tm="100000">
                                          <p:val>
                                            <p:strVal val="#ppt_w"/>
                                          </p:val>
                                        </p:tav>
                                      </p:tavLst>
                                    </p:anim>
                                    <p:anim calcmode="lin" valueType="num">
                                      <p:cBhvr>
                                        <p:cTn id="138" dur="indefinite"/>
                                        <p:tgtEl>
                                          <p:spTgt spid="46"/>
                                        </p:tgtEl>
                                        <p:attrNameLst>
                                          <p:attrName>ppt_h</p:attrName>
                                        </p:attrNameLst>
                                      </p:cBhvr>
                                      <p:tavLst>
                                        <p:tav tm="0">
                                          <p:val>
                                            <p:strVal val="ppt_h"/>
                                          </p:val>
                                        </p:tav>
                                        <p:tav tm="100000">
                                          <p:val>
                                            <p:strVal val="#ppt_h"/>
                                          </p:val>
                                        </p:tav>
                                      </p:tavLst>
                                    </p:anim>
                                  </p:childTnLst>
                                </p:cTn>
                              </p:par>
                              <p:par>
                                <p:cTn id="139" presetID="35" presetClass="path" presetSubtype="0" accel="50000" decel="50000" fill="hold" grpId="3" nodeType="withEffect">
                                  <p:stCondLst>
                                    <p:cond delay="0"/>
                                  </p:stCondLst>
                                  <p:childTnLst>
                                    <p:anim calcmode="lin" valueType="num">
                                      <p:cBhvr>
                                        <p:cTn id="140" dur="indefinite"/>
                                        <p:tgtEl>
                                          <p:spTgt spid="50"/>
                                        </p:tgtEl>
                                        <p:attrNameLst>
                                          <p:attrName>ppt_x</p:attrName>
                                        </p:attrNameLst>
                                      </p:cBhvr>
                                      <p:tavLst>
                                        <p:tav tm="0">
                                          <p:val>
                                            <p:strVal val="ppt_x"/>
                                          </p:val>
                                        </p:tav>
                                        <p:tav tm="100000">
                                          <p:val>
                                            <p:strVal val="#ppt_x+0"/>
                                          </p:val>
                                        </p:tav>
                                      </p:tavLst>
                                    </p:anim>
                                    <p:anim calcmode="lin" valueType="num">
                                      <p:cBhvr>
                                        <p:cTn id="141" dur="indefinite"/>
                                        <p:tgtEl>
                                          <p:spTgt spid="50"/>
                                        </p:tgtEl>
                                        <p:attrNameLst>
                                          <p:attrName>ppt_y</p:attrName>
                                        </p:attrNameLst>
                                      </p:cBhvr>
                                      <p:tavLst>
                                        <p:tav tm="0">
                                          <p:val>
                                            <p:strVal val="ppt_y"/>
                                          </p:val>
                                        </p:tav>
                                        <p:tav tm="100000">
                                          <p:val>
                                            <p:strVal val="#ppt_y+0"/>
                                          </p:val>
                                        </p:tav>
                                      </p:tavLst>
                                    </p:anim>
                                    <p:anim calcmode="lin" valueType="num">
                                      <p:cBhvr>
                                        <p:cTn id="142" dur="indefinite"/>
                                        <p:tgtEl>
                                          <p:spTgt spid="50"/>
                                        </p:tgtEl>
                                        <p:attrNameLst>
                                          <p:attrName>ppt_w</p:attrName>
                                        </p:attrNameLst>
                                      </p:cBhvr>
                                      <p:tavLst>
                                        <p:tav tm="0">
                                          <p:val>
                                            <p:strVal val="ppt_w"/>
                                          </p:val>
                                        </p:tav>
                                        <p:tav tm="100000">
                                          <p:val>
                                            <p:strVal val="#ppt_w"/>
                                          </p:val>
                                        </p:tav>
                                      </p:tavLst>
                                    </p:anim>
                                    <p:anim calcmode="lin" valueType="num">
                                      <p:cBhvr>
                                        <p:cTn id="143" dur="indefinite"/>
                                        <p:tgtEl>
                                          <p:spTgt spid="50"/>
                                        </p:tgtEl>
                                        <p:attrNameLst>
                                          <p:attrName>ppt_h</p:attrName>
                                        </p:attrNameLst>
                                      </p:cBhvr>
                                      <p:tavLst>
                                        <p:tav tm="0">
                                          <p:val>
                                            <p:strVal val="ppt_h"/>
                                          </p:val>
                                        </p:tav>
                                        <p:tav tm="100000">
                                          <p:val>
                                            <p:strVal val="#ppt_h"/>
                                          </p:val>
                                        </p:tav>
                                      </p:tavLst>
                                    </p:anim>
                                  </p:childTnLst>
                                </p:cTn>
                              </p:par>
                              <p:par>
                                <p:cTn id="144" presetID="35" presetClass="path" presetSubtype="0" accel="50000" decel="50000" fill="hold" grpId="3" nodeType="withEffect">
                                  <p:stCondLst>
                                    <p:cond delay="0"/>
                                  </p:stCondLst>
                                  <p:childTnLst>
                                    <p:anim calcmode="lin" valueType="num">
                                      <p:cBhvr>
                                        <p:cTn id="145" dur="indefinite"/>
                                        <p:tgtEl>
                                          <p:spTgt spid="54"/>
                                        </p:tgtEl>
                                        <p:attrNameLst>
                                          <p:attrName>ppt_x</p:attrName>
                                        </p:attrNameLst>
                                      </p:cBhvr>
                                      <p:tavLst>
                                        <p:tav tm="0">
                                          <p:val>
                                            <p:strVal val="ppt_x"/>
                                          </p:val>
                                        </p:tav>
                                        <p:tav tm="100000">
                                          <p:val>
                                            <p:strVal val="#ppt_x+0"/>
                                          </p:val>
                                        </p:tav>
                                      </p:tavLst>
                                    </p:anim>
                                    <p:anim calcmode="lin" valueType="num">
                                      <p:cBhvr>
                                        <p:cTn id="146" dur="indefinite"/>
                                        <p:tgtEl>
                                          <p:spTgt spid="54"/>
                                        </p:tgtEl>
                                        <p:attrNameLst>
                                          <p:attrName>ppt_y</p:attrName>
                                        </p:attrNameLst>
                                      </p:cBhvr>
                                      <p:tavLst>
                                        <p:tav tm="0">
                                          <p:val>
                                            <p:strVal val="ppt_y"/>
                                          </p:val>
                                        </p:tav>
                                        <p:tav tm="100000">
                                          <p:val>
                                            <p:strVal val="#ppt_y+0"/>
                                          </p:val>
                                        </p:tav>
                                      </p:tavLst>
                                    </p:anim>
                                    <p:anim calcmode="lin" valueType="num">
                                      <p:cBhvr>
                                        <p:cTn id="147" dur="indefinite"/>
                                        <p:tgtEl>
                                          <p:spTgt spid="54"/>
                                        </p:tgtEl>
                                        <p:attrNameLst>
                                          <p:attrName>ppt_w</p:attrName>
                                        </p:attrNameLst>
                                      </p:cBhvr>
                                      <p:tavLst>
                                        <p:tav tm="0">
                                          <p:val>
                                            <p:strVal val="ppt_w"/>
                                          </p:val>
                                        </p:tav>
                                        <p:tav tm="100000">
                                          <p:val>
                                            <p:strVal val="#ppt_w"/>
                                          </p:val>
                                        </p:tav>
                                      </p:tavLst>
                                    </p:anim>
                                    <p:anim calcmode="lin" valueType="num">
                                      <p:cBhvr>
                                        <p:cTn id="148" dur="indefinite"/>
                                        <p:tgtEl>
                                          <p:spTgt spid="54"/>
                                        </p:tgtEl>
                                        <p:attrNameLst>
                                          <p:attrName>ppt_h</p:attrName>
                                        </p:attrNameLst>
                                      </p:cBhvr>
                                      <p:tavLst>
                                        <p:tav tm="0">
                                          <p:val>
                                            <p:strVal val="ppt_h"/>
                                          </p:val>
                                        </p:tav>
                                        <p:tav tm="100000">
                                          <p:val>
                                            <p:strVal val="#ppt_h"/>
                                          </p:val>
                                        </p:tav>
                                      </p:tavLst>
                                    </p:anim>
                                  </p:childTnLst>
                                </p:cTn>
                              </p:par>
                              <p:par>
                                <p:cTn id="149" presetID="35" presetClass="path" presetSubtype="0" accel="50000" decel="50000" fill="hold" grpId="2" nodeType="withEffect">
                                  <p:stCondLst>
                                    <p:cond delay="0"/>
                                  </p:stCondLst>
                                  <p:childTnLst>
                                    <p:anim calcmode="lin" valueType="num">
                                      <p:cBhvr>
                                        <p:cTn id="150" dur="indefinite"/>
                                        <p:tgtEl>
                                          <p:spTgt spid="48"/>
                                        </p:tgtEl>
                                        <p:attrNameLst>
                                          <p:attrName>ppt_x</p:attrName>
                                        </p:attrNameLst>
                                      </p:cBhvr>
                                      <p:tavLst>
                                        <p:tav tm="0">
                                          <p:val>
                                            <p:strVal val="ppt_x"/>
                                          </p:val>
                                        </p:tav>
                                        <p:tav tm="100000">
                                          <p:val>
                                            <p:strVal val="#ppt_x+0"/>
                                          </p:val>
                                        </p:tav>
                                      </p:tavLst>
                                    </p:anim>
                                    <p:anim calcmode="lin" valueType="num">
                                      <p:cBhvr>
                                        <p:cTn id="151" dur="indefinite"/>
                                        <p:tgtEl>
                                          <p:spTgt spid="48"/>
                                        </p:tgtEl>
                                        <p:attrNameLst>
                                          <p:attrName>ppt_y</p:attrName>
                                        </p:attrNameLst>
                                      </p:cBhvr>
                                      <p:tavLst>
                                        <p:tav tm="0">
                                          <p:val>
                                            <p:strVal val="ppt_y"/>
                                          </p:val>
                                        </p:tav>
                                        <p:tav tm="100000">
                                          <p:val>
                                            <p:strVal val="#ppt_y+0"/>
                                          </p:val>
                                        </p:tav>
                                      </p:tavLst>
                                    </p:anim>
                                    <p:anim calcmode="lin" valueType="num">
                                      <p:cBhvr>
                                        <p:cTn id="152" dur="indefinite"/>
                                        <p:tgtEl>
                                          <p:spTgt spid="48"/>
                                        </p:tgtEl>
                                        <p:attrNameLst>
                                          <p:attrName>ppt_w</p:attrName>
                                        </p:attrNameLst>
                                      </p:cBhvr>
                                      <p:tavLst>
                                        <p:tav tm="0">
                                          <p:val>
                                            <p:strVal val="ppt_w"/>
                                          </p:val>
                                        </p:tav>
                                        <p:tav tm="100000">
                                          <p:val>
                                            <p:strVal val="#ppt_w"/>
                                          </p:val>
                                        </p:tav>
                                      </p:tavLst>
                                    </p:anim>
                                    <p:anim calcmode="lin" valueType="num">
                                      <p:cBhvr>
                                        <p:cTn id="153" dur="indefinite"/>
                                        <p:tgtEl>
                                          <p:spTgt spid="48"/>
                                        </p:tgtEl>
                                        <p:attrNameLst>
                                          <p:attrName>ppt_h</p:attrName>
                                        </p:attrNameLst>
                                      </p:cBhvr>
                                      <p:tavLst>
                                        <p:tav tm="0">
                                          <p:val>
                                            <p:strVal val="ppt_h"/>
                                          </p:val>
                                        </p:tav>
                                        <p:tav tm="100000">
                                          <p:val>
                                            <p:strVal val="#ppt_h"/>
                                          </p:val>
                                        </p:tav>
                                      </p:tavLst>
                                    </p:anim>
                                  </p:childTnLst>
                                </p:cTn>
                              </p:par>
                              <p:par>
                                <p:cTn id="154" presetID="35" presetClass="path" presetSubtype="0" accel="50000" decel="50000" fill="hold" grpId="2" nodeType="withEffect">
                                  <p:stCondLst>
                                    <p:cond delay="0"/>
                                  </p:stCondLst>
                                  <p:childTnLst>
                                    <p:anim calcmode="lin" valueType="num">
                                      <p:cBhvr>
                                        <p:cTn id="155" dur="indefinite"/>
                                        <p:tgtEl>
                                          <p:spTgt spid="52"/>
                                        </p:tgtEl>
                                        <p:attrNameLst>
                                          <p:attrName>ppt_x</p:attrName>
                                        </p:attrNameLst>
                                      </p:cBhvr>
                                      <p:tavLst>
                                        <p:tav tm="0">
                                          <p:val>
                                            <p:strVal val="ppt_x"/>
                                          </p:val>
                                        </p:tav>
                                        <p:tav tm="100000">
                                          <p:val>
                                            <p:strVal val="#ppt_x+0"/>
                                          </p:val>
                                        </p:tav>
                                      </p:tavLst>
                                    </p:anim>
                                    <p:anim calcmode="lin" valueType="num">
                                      <p:cBhvr>
                                        <p:cTn id="156" dur="indefinite"/>
                                        <p:tgtEl>
                                          <p:spTgt spid="52"/>
                                        </p:tgtEl>
                                        <p:attrNameLst>
                                          <p:attrName>ppt_y</p:attrName>
                                        </p:attrNameLst>
                                      </p:cBhvr>
                                      <p:tavLst>
                                        <p:tav tm="0">
                                          <p:val>
                                            <p:strVal val="ppt_y"/>
                                          </p:val>
                                        </p:tav>
                                        <p:tav tm="100000">
                                          <p:val>
                                            <p:strVal val="#ppt_y+0"/>
                                          </p:val>
                                        </p:tav>
                                      </p:tavLst>
                                    </p:anim>
                                    <p:anim calcmode="lin" valueType="num">
                                      <p:cBhvr>
                                        <p:cTn id="157" dur="indefinite"/>
                                        <p:tgtEl>
                                          <p:spTgt spid="52"/>
                                        </p:tgtEl>
                                        <p:attrNameLst>
                                          <p:attrName>ppt_w</p:attrName>
                                        </p:attrNameLst>
                                      </p:cBhvr>
                                      <p:tavLst>
                                        <p:tav tm="0">
                                          <p:val>
                                            <p:strVal val="ppt_w"/>
                                          </p:val>
                                        </p:tav>
                                        <p:tav tm="100000">
                                          <p:val>
                                            <p:strVal val="#ppt_w"/>
                                          </p:val>
                                        </p:tav>
                                      </p:tavLst>
                                    </p:anim>
                                    <p:anim calcmode="lin" valueType="num">
                                      <p:cBhvr>
                                        <p:cTn id="158" dur="indefinite"/>
                                        <p:tgtEl>
                                          <p:spTgt spid="52"/>
                                        </p:tgtEl>
                                        <p:attrNameLst>
                                          <p:attrName>ppt_h</p:attrName>
                                        </p:attrNameLst>
                                      </p:cBhvr>
                                      <p:tavLst>
                                        <p:tav tm="0">
                                          <p:val>
                                            <p:strVal val="ppt_h"/>
                                          </p:val>
                                        </p:tav>
                                        <p:tav tm="100000">
                                          <p:val>
                                            <p:strVal val="#ppt_h"/>
                                          </p:val>
                                        </p:tav>
                                      </p:tavLst>
                                    </p:anim>
                                  </p:childTnLst>
                                </p:cTn>
                              </p:par>
                              <p:par>
                                <p:cTn id="159" presetID="35" presetClass="path" presetSubtype="0" accel="50000" decel="50000" fill="hold" grpId="2" nodeType="withEffect">
                                  <p:stCondLst>
                                    <p:cond delay="0"/>
                                  </p:stCondLst>
                                  <p:childTnLst>
                                    <p:anim calcmode="lin" valueType="num">
                                      <p:cBhvr>
                                        <p:cTn id="160" dur="indefinite"/>
                                        <p:tgtEl>
                                          <p:spTgt spid="57"/>
                                        </p:tgtEl>
                                        <p:attrNameLst>
                                          <p:attrName>ppt_x</p:attrName>
                                        </p:attrNameLst>
                                      </p:cBhvr>
                                      <p:tavLst>
                                        <p:tav tm="0">
                                          <p:val>
                                            <p:strVal val="ppt_x"/>
                                          </p:val>
                                        </p:tav>
                                        <p:tav tm="100000">
                                          <p:val>
                                            <p:strVal val="#ppt_x+0"/>
                                          </p:val>
                                        </p:tav>
                                      </p:tavLst>
                                    </p:anim>
                                    <p:anim calcmode="lin" valueType="num">
                                      <p:cBhvr>
                                        <p:cTn id="161" dur="indefinite"/>
                                        <p:tgtEl>
                                          <p:spTgt spid="57"/>
                                        </p:tgtEl>
                                        <p:attrNameLst>
                                          <p:attrName>ppt_y</p:attrName>
                                        </p:attrNameLst>
                                      </p:cBhvr>
                                      <p:tavLst>
                                        <p:tav tm="0">
                                          <p:val>
                                            <p:strVal val="ppt_y"/>
                                          </p:val>
                                        </p:tav>
                                        <p:tav tm="100000">
                                          <p:val>
                                            <p:strVal val="#ppt_y+0"/>
                                          </p:val>
                                        </p:tav>
                                      </p:tavLst>
                                    </p:anim>
                                    <p:anim calcmode="lin" valueType="num">
                                      <p:cBhvr>
                                        <p:cTn id="162" dur="indefinite"/>
                                        <p:tgtEl>
                                          <p:spTgt spid="57"/>
                                        </p:tgtEl>
                                        <p:attrNameLst>
                                          <p:attrName>ppt_w</p:attrName>
                                        </p:attrNameLst>
                                      </p:cBhvr>
                                      <p:tavLst>
                                        <p:tav tm="0">
                                          <p:val>
                                            <p:strVal val="ppt_w"/>
                                          </p:val>
                                        </p:tav>
                                        <p:tav tm="100000">
                                          <p:val>
                                            <p:strVal val="#ppt_w"/>
                                          </p:val>
                                        </p:tav>
                                      </p:tavLst>
                                    </p:anim>
                                    <p:anim calcmode="lin" valueType="num">
                                      <p:cBhvr>
                                        <p:cTn id="163" dur="indefinite"/>
                                        <p:tgtEl>
                                          <p:spTgt spid="57"/>
                                        </p:tgtEl>
                                        <p:attrNameLst>
                                          <p:attrName>ppt_h</p:attrName>
                                        </p:attrNameLst>
                                      </p:cBhvr>
                                      <p:tavLst>
                                        <p:tav tm="0">
                                          <p:val>
                                            <p:strVal val="ppt_h"/>
                                          </p:val>
                                        </p:tav>
                                        <p:tav tm="100000">
                                          <p:val>
                                            <p:strVal val="#ppt_h"/>
                                          </p:val>
                                        </p:tav>
                                      </p:tavLst>
                                    </p:anim>
                                  </p:childTnLst>
                                </p:cTn>
                              </p:par>
                              <p:par>
                                <p:cTn id="164" presetID="35" presetClass="path" presetSubtype="0" accel="50000" decel="50000" fill="hold" grpId="1" nodeType="withEffect">
                                  <p:stCondLst>
                                    <p:cond delay="0"/>
                                  </p:stCondLst>
                                  <p:childTnLst>
                                    <p:anim calcmode="lin" valueType="num">
                                      <p:cBhvr>
                                        <p:cTn id="165" dur="indefinite"/>
                                        <p:tgtEl>
                                          <p:spTgt spid="45"/>
                                        </p:tgtEl>
                                        <p:attrNameLst>
                                          <p:attrName>ppt_x</p:attrName>
                                        </p:attrNameLst>
                                      </p:cBhvr>
                                      <p:tavLst>
                                        <p:tav tm="0">
                                          <p:val>
                                            <p:strVal val="ppt_x"/>
                                          </p:val>
                                        </p:tav>
                                        <p:tav tm="100000">
                                          <p:val>
                                            <p:strVal val="#ppt_x+0"/>
                                          </p:val>
                                        </p:tav>
                                      </p:tavLst>
                                    </p:anim>
                                    <p:anim calcmode="lin" valueType="num">
                                      <p:cBhvr>
                                        <p:cTn id="166" dur="indefinite"/>
                                        <p:tgtEl>
                                          <p:spTgt spid="45"/>
                                        </p:tgtEl>
                                        <p:attrNameLst>
                                          <p:attrName>ppt_y</p:attrName>
                                        </p:attrNameLst>
                                      </p:cBhvr>
                                      <p:tavLst>
                                        <p:tav tm="0">
                                          <p:val>
                                            <p:strVal val="ppt_y"/>
                                          </p:val>
                                        </p:tav>
                                        <p:tav tm="100000">
                                          <p:val>
                                            <p:strVal val="#ppt_y+0"/>
                                          </p:val>
                                        </p:tav>
                                      </p:tavLst>
                                    </p:anim>
                                    <p:anim calcmode="lin" valueType="num">
                                      <p:cBhvr>
                                        <p:cTn id="167" dur="indefinite"/>
                                        <p:tgtEl>
                                          <p:spTgt spid="45"/>
                                        </p:tgtEl>
                                        <p:attrNameLst>
                                          <p:attrName>ppt_w</p:attrName>
                                        </p:attrNameLst>
                                      </p:cBhvr>
                                      <p:tavLst>
                                        <p:tav tm="0">
                                          <p:val>
                                            <p:strVal val="ppt_w"/>
                                          </p:val>
                                        </p:tav>
                                        <p:tav tm="100000">
                                          <p:val>
                                            <p:strVal val="#ppt_w"/>
                                          </p:val>
                                        </p:tav>
                                      </p:tavLst>
                                    </p:anim>
                                    <p:anim calcmode="lin" valueType="num">
                                      <p:cBhvr>
                                        <p:cTn id="168" dur="indefinite"/>
                                        <p:tgtEl>
                                          <p:spTgt spid="45"/>
                                        </p:tgtEl>
                                        <p:attrNameLst>
                                          <p:attrName>ppt_h</p:attrName>
                                        </p:attrNameLst>
                                      </p:cBhvr>
                                      <p:tavLst>
                                        <p:tav tm="0">
                                          <p:val>
                                            <p:strVal val="ppt_h"/>
                                          </p:val>
                                        </p:tav>
                                        <p:tav tm="100000">
                                          <p:val>
                                            <p:strVal val="#ppt_h"/>
                                          </p:val>
                                        </p:tav>
                                      </p:tavLst>
                                    </p:anim>
                                  </p:childTnLst>
                                </p:cTn>
                              </p:par>
                              <p:par>
                                <p:cTn id="169" presetID="35" presetClass="path" presetSubtype="0" accel="50000" decel="50000" fill="hold" grpId="1" nodeType="withEffect">
                                  <p:stCondLst>
                                    <p:cond delay="0"/>
                                  </p:stCondLst>
                                  <p:childTnLst>
                                    <p:anim calcmode="lin" valueType="num">
                                      <p:cBhvr>
                                        <p:cTn id="170" dur="indefinite"/>
                                        <p:tgtEl>
                                          <p:spTgt spid="49"/>
                                        </p:tgtEl>
                                        <p:attrNameLst>
                                          <p:attrName>ppt_x</p:attrName>
                                        </p:attrNameLst>
                                      </p:cBhvr>
                                      <p:tavLst>
                                        <p:tav tm="0">
                                          <p:val>
                                            <p:strVal val="ppt_x"/>
                                          </p:val>
                                        </p:tav>
                                        <p:tav tm="100000">
                                          <p:val>
                                            <p:strVal val="#ppt_x+0"/>
                                          </p:val>
                                        </p:tav>
                                      </p:tavLst>
                                    </p:anim>
                                    <p:anim calcmode="lin" valueType="num">
                                      <p:cBhvr>
                                        <p:cTn id="171" dur="indefinite"/>
                                        <p:tgtEl>
                                          <p:spTgt spid="49"/>
                                        </p:tgtEl>
                                        <p:attrNameLst>
                                          <p:attrName>ppt_y</p:attrName>
                                        </p:attrNameLst>
                                      </p:cBhvr>
                                      <p:tavLst>
                                        <p:tav tm="0">
                                          <p:val>
                                            <p:strVal val="ppt_y"/>
                                          </p:val>
                                        </p:tav>
                                        <p:tav tm="100000">
                                          <p:val>
                                            <p:strVal val="#ppt_y+0"/>
                                          </p:val>
                                        </p:tav>
                                      </p:tavLst>
                                    </p:anim>
                                    <p:anim calcmode="lin" valueType="num">
                                      <p:cBhvr>
                                        <p:cTn id="172" dur="indefinite"/>
                                        <p:tgtEl>
                                          <p:spTgt spid="49"/>
                                        </p:tgtEl>
                                        <p:attrNameLst>
                                          <p:attrName>ppt_w</p:attrName>
                                        </p:attrNameLst>
                                      </p:cBhvr>
                                      <p:tavLst>
                                        <p:tav tm="0">
                                          <p:val>
                                            <p:strVal val="ppt_w"/>
                                          </p:val>
                                        </p:tav>
                                        <p:tav tm="100000">
                                          <p:val>
                                            <p:strVal val="#ppt_w"/>
                                          </p:val>
                                        </p:tav>
                                      </p:tavLst>
                                    </p:anim>
                                    <p:anim calcmode="lin" valueType="num">
                                      <p:cBhvr>
                                        <p:cTn id="173" dur="indefinite"/>
                                        <p:tgtEl>
                                          <p:spTgt spid="49"/>
                                        </p:tgtEl>
                                        <p:attrNameLst>
                                          <p:attrName>ppt_h</p:attrName>
                                        </p:attrNameLst>
                                      </p:cBhvr>
                                      <p:tavLst>
                                        <p:tav tm="0">
                                          <p:val>
                                            <p:strVal val="ppt_h"/>
                                          </p:val>
                                        </p:tav>
                                        <p:tav tm="100000">
                                          <p:val>
                                            <p:strVal val="#ppt_h"/>
                                          </p:val>
                                        </p:tav>
                                      </p:tavLst>
                                    </p:anim>
                                  </p:childTnLst>
                                </p:cTn>
                              </p:par>
                              <p:par>
                                <p:cTn id="174" presetID="35" presetClass="path" presetSubtype="0" accel="50000" decel="50000" fill="hold" grpId="1" nodeType="withEffect">
                                  <p:stCondLst>
                                    <p:cond delay="0"/>
                                  </p:stCondLst>
                                  <p:childTnLst>
                                    <p:anim calcmode="lin" valueType="num">
                                      <p:cBhvr>
                                        <p:cTn id="175" dur="indefinite"/>
                                        <p:tgtEl>
                                          <p:spTgt spid="55"/>
                                        </p:tgtEl>
                                        <p:attrNameLst>
                                          <p:attrName>ppt_x</p:attrName>
                                        </p:attrNameLst>
                                      </p:cBhvr>
                                      <p:tavLst>
                                        <p:tav tm="0">
                                          <p:val>
                                            <p:strVal val="ppt_x"/>
                                          </p:val>
                                        </p:tav>
                                        <p:tav tm="100000">
                                          <p:val>
                                            <p:strVal val="#ppt_x+0"/>
                                          </p:val>
                                        </p:tav>
                                      </p:tavLst>
                                    </p:anim>
                                    <p:anim calcmode="lin" valueType="num">
                                      <p:cBhvr>
                                        <p:cTn id="176" dur="indefinite"/>
                                        <p:tgtEl>
                                          <p:spTgt spid="55"/>
                                        </p:tgtEl>
                                        <p:attrNameLst>
                                          <p:attrName>ppt_y</p:attrName>
                                        </p:attrNameLst>
                                      </p:cBhvr>
                                      <p:tavLst>
                                        <p:tav tm="0">
                                          <p:val>
                                            <p:strVal val="ppt_y"/>
                                          </p:val>
                                        </p:tav>
                                        <p:tav tm="100000">
                                          <p:val>
                                            <p:strVal val="#ppt_y+0"/>
                                          </p:val>
                                        </p:tav>
                                      </p:tavLst>
                                    </p:anim>
                                    <p:anim calcmode="lin" valueType="num">
                                      <p:cBhvr>
                                        <p:cTn id="177" dur="indefinite"/>
                                        <p:tgtEl>
                                          <p:spTgt spid="55"/>
                                        </p:tgtEl>
                                        <p:attrNameLst>
                                          <p:attrName>ppt_w</p:attrName>
                                        </p:attrNameLst>
                                      </p:cBhvr>
                                      <p:tavLst>
                                        <p:tav tm="0">
                                          <p:val>
                                            <p:strVal val="ppt_w"/>
                                          </p:val>
                                        </p:tav>
                                        <p:tav tm="100000">
                                          <p:val>
                                            <p:strVal val="#ppt_w"/>
                                          </p:val>
                                        </p:tav>
                                      </p:tavLst>
                                    </p:anim>
                                    <p:anim calcmode="lin" valueType="num">
                                      <p:cBhvr>
                                        <p:cTn id="178" dur="indefinite"/>
                                        <p:tgtEl>
                                          <p:spTgt spid="5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P spid="46" grpId="0"/>
      <p:bldP spid="46" grpId="1"/>
      <p:bldP spid="46" grpId="2"/>
      <p:bldP spid="46" grpId="3"/>
      <p:bldP spid="47" grpId="0"/>
      <p:bldP spid="48" grpId="0"/>
      <p:bldP spid="48" grpId="1"/>
      <p:bldP spid="48" grpId="2"/>
      <p:bldP spid="49" grpId="0"/>
      <p:bldP spid="49" grpId="1"/>
      <p:bldP spid="50" grpId="0"/>
      <p:bldP spid="50" grpId="1"/>
      <p:bldP spid="50" grpId="2"/>
      <p:bldP spid="50" grpId="3"/>
      <p:bldP spid="51" grpId="0"/>
      <p:bldP spid="52" grpId="0"/>
      <p:bldP spid="52" grpId="1"/>
      <p:bldP spid="52" grpId="2"/>
      <p:bldP spid="54" grpId="0"/>
      <p:bldP spid="54" grpId="1"/>
      <p:bldP spid="54" grpId="2"/>
      <p:bldP spid="54" grpId="3"/>
      <p:bldP spid="55" grpId="0"/>
      <p:bldP spid="55" grpId="1"/>
      <p:bldP spid="56" grpId="0"/>
      <p:bldP spid="57" grpId="0"/>
      <p:bldP spid="57" grpId="1"/>
      <p:bldP spid="57"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cNvSpPr txBox="1"/>
          <p:nvPr/>
        </p:nvSpPr>
        <p:spPr>
          <a:xfrm>
            <a:off x="3144255" y="1664214"/>
            <a:ext cx="970283" cy="1685925"/>
          </a:xfrm>
          <a:prstGeom prst="rect">
            <a:avLst/>
          </a:prstGeom>
          <a:noFill/>
        </p:spPr>
        <p:txBody>
          <a:bodyPr vert="eaVert" wrap="square" rtlCol="0">
            <a:normAutofit/>
          </a:bodyPr>
          <a:lstStyle/>
          <a:p>
            <a:pPr algn="dist"/>
            <a:r>
              <a:rPr lang="en-US" altLang="zh-CN" sz="4800" b="1" dirty="0">
                <a:latin typeface="微软雅黑" panose="020B0503020204020204" charset="-122"/>
                <a:ea typeface="微软雅黑" panose="020B0503020204020204" charset="-122"/>
              </a:rPr>
              <a:t>目 录</a:t>
            </a:r>
          </a:p>
        </p:txBody>
      </p:sp>
      <p:sp>
        <p:nvSpPr>
          <p:cNvPr id="5" name="text"/>
          <p:cNvSpPr txBox="1"/>
          <p:nvPr/>
        </p:nvSpPr>
        <p:spPr>
          <a:xfrm>
            <a:off x="2684163" y="1903937"/>
            <a:ext cx="460092" cy="2797709"/>
          </a:xfrm>
          <a:prstGeom prst="rect">
            <a:avLst/>
          </a:prstGeom>
        </p:spPr>
        <p:txBody>
          <a:bodyPr vert="eaVert" wrap="square" lIns="0" tIns="0" rIns="0" bIns="0" rtlCol="0" anchor="t">
            <a:normAutofit/>
          </a:bodyPr>
          <a:lstStyle/>
          <a:p>
            <a:pPr>
              <a:lnSpc>
                <a:spcPts val="2520"/>
              </a:lnSpc>
            </a:pPr>
            <a:r>
              <a:rPr lang="en-US" b="1" dirty="0">
                <a:solidFill>
                  <a:schemeClr val="bg2"/>
                </a:solidFill>
                <a:latin typeface="微软雅黑" panose="020B0503020204020204" charset="-122"/>
                <a:ea typeface="微软雅黑" panose="020B0503020204020204" charset="-122"/>
              </a:rPr>
              <a:t>CONTENTS</a:t>
            </a:r>
          </a:p>
        </p:txBody>
      </p:sp>
      <p:sp>
        <p:nvSpPr>
          <p:cNvPr id="6" name="矩形 5"/>
          <p:cNvSpPr/>
          <p:nvPr/>
        </p:nvSpPr>
        <p:spPr>
          <a:xfrm>
            <a:off x="11433447" y="112699"/>
            <a:ext cx="768350" cy="82626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Text4"/>
          <p:cNvGrpSpPr/>
          <p:nvPr/>
        </p:nvGrpSpPr>
        <p:grpSpPr>
          <a:xfrm>
            <a:off x="5437016" y="1832455"/>
            <a:ext cx="5996431" cy="798619"/>
            <a:chOff x="4804784" y="1449588"/>
            <a:chExt cx="5996431" cy="798619"/>
          </a:xfrm>
        </p:grpSpPr>
        <p:sp>
          <p:nvSpPr>
            <p:cNvPr id="33" name="Text1"/>
            <p:cNvSpPr txBox="1"/>
            <p:nvPr>
              <p:custDataLst>
                <p:tags r:id="rId17"/>
              </p:custDataLst>
            </p:nvPr>
          </p:nvSpPr>
          <p:spPr>
            <a:xfrm>
              <a:off x="5614494" y="1786542"/>
              <a:ext cx="5186721" cy="461665"/>
            </a:xfrm>
            <a:prstGeom prst="rect">
              <a:avLst/>
            </a:prstGeom>
            <a:noFill/>
          </p:spPr>
          <p:txBody>
            <a:bodyPr wrap="square" rtlCol="0">
              <a:normAutofit/>
            </a:bodyPr>
            <a:lstStyle/>
            <a:p>
              <a:r>
                <a:rPr lang="en-US" sz="1000" dirty="0">
                  <a:solidFill>
                    <a:schemeClr val="accent1"/>
                  </a:solidFill>
                  <a:uFillTx/>
                  <a:latin typeface="微软雅黑" panose="020B0503020204020204" charset="-122"/>
                  <a:ea typeface="微软雅黑" panose="020B0503020204020204" charset="-122"/>
                  <a:cs typeface="Open Sans" panose="020B0606030504020204" pitchFamily="34" charset="0"/>
                  <a:sym typeface="+mn-ea"/>
                </a:rPr>
                <a:t>Project Background Analysis</a:t>
              </a:r>
              <a:endParaRPr lang="en-US" altLang="ko-KR" sz="1000" dirty="0">
                <a:solidFill>
                  <a:schemeClr val="bg2"/>
                </a:solidFill>
                <a:latin typeface="微软雅黑" panose="020B0503020204020204" charset="-122"/>
                <a:ea typeface="微软雅黑" panose="020B0503020204020204" charset="-122"/>
              </a:endParaRPr>
            </a:p>
          </p:txBody>
        </p:sp>
        <p:sp>
          <p:nvSpPr>
            <p:cNvPr id="34" name="Text2"/>
            <p:cNvSpPr/>
            <p:nvPr>
              <p:custDataLst>
                <p:tags r:id="rId18"/>
              </p:custDataLst>
            </p:nvPr>
          </p:nvSpPr>
          <p:spPr>
            <a:xfrm>
              <a:off x="5614494" y="1449588"/>
              <a:ext cx="4961464" cy="400110"/>
            </a:xfrm>
            <a:prstGeom prst="rect">
              <a:avLst/>
            </a:prstGeom>
          </p:spPr>
          <p:txBody>
            <a:bodyPr wrap="square">
              <a:normAutofit/>
            </a:bodyPr>
            <a:lstStyle/>
            <a:p>
              <a:r>
                <a:rPr lang="zh-CN" altLang="en-US" dirty="0">
                  <a:solidFill>
                    <a:schemeClr val="accent1"/>
                  </a:solidFill>
                  <a:uFillTx/>
                  <a:latin typeface="微软雅黑" panose="020B0503020204020204" charset="-122"/>
                  <a:ea typeface="微软雅黑" panose="020B0503020204020204" charset="-122"/>
                  <a:cs typeface="字体圈欣意冠黑体" panose="00000500000000000000" charset="-122"/>
                  <a:sym typeface="+mn-lt"/>
                </a:rPr>
                <a:t>项目背景分析</a:t>
              </a:r>
              <a:endParaRPr lang="en-US" altLang="ko-KR" b="1" dirty="0">
                <a:latin typeface="微软雅黑" panose="020B0503020204020204" charset="-122"/>
                <a:ea typeface="微软雅黑" panose="020B0503020204020204" charset="-122"/>
              </a:endParaRPr>
            </a:p>
          </p:txBody>
        </p:sp>
        <p:sp>
          <p:nvSpPr>
            <p:cNvPr id="35" name="Text3"/>
            <p:cNvSpPr/>
            <p:nvPr>
              <p:custDataLst>
                <p:tags r:id="rId19"/>
              </p:custDataLst>
            </p:nvPr>
          </p:nvSpPr>
          <p:spPr>
            <a:xfrm>
              <a:off x="4804784" y="1449986"/>
              <a:ext cx="729687" cy="523220"/>
            </a:xfrm>
            <a:prstGeom prst="rect">
              <a:avLst/>
            </a:prstGeom>
          </p:spPr>
          <p:txBody>
            <a:bodyPr wrap="none">
              <a:normAutofit/>
            </a:bodyPr>
            <a:lstStyle/>
            <a:p>
              <a:r>
                <a:rPr lang="en-US" altLang="ko-KR" sz="2800" b="1" dirty="0">
                  <a:latin typeface="微软雅黑" panose="020B0503020204020204" charset="-122"/>
                  <a:ea typeface="微软雅黑" panose="020B0503020204020204" charset="-122"/>
                </a:rPr>
                <a:t>01.</a:t>
              </a:r>
            </a:p>
          </p:txBody>
        </p:sp>
      </p:grpSp>
      <p:grpSp>
        <p:nvGrpSpPr>
          <p:cNvPr id="36" name="Text8"/>
          <p:cNvGrpSpPr/>
          <p:nvPr/>
        </p:nvGrpSpPr>
        <p:grpSpPr>
          <a:xfrm>
            <a:off x="5437016" y="2622140"/>
            <a:ext cx="5996431" cy="798619"/>
            <a:chOff x="4804784" y="1449588"/>
            <a:chExt cx="5996431" cy="798619"/>
          </a:xfrm>
        </p:grpSpPr>
        <p:sp>
          <p:nvSpPr>
            <p:cNvPr id="37" name="Text5"/>
            <p:cNvSpPr txBox="1"/>
            <p:nvPr>
              <p:custDataLst>
                <p:tags r:id="rId14"/>
              </p:custDataLst>
            </p:nvPr>
          </p:nvSpPr>
          <p:spPr>
            <a:xfrm>
              <a:off x="5614494" y="1786542"/>
              <a:ext cx="5186721" cy="461665"/>
            </a:xfrm>
            <a:prstGeom prst="rect">
              <a:avLst/>
            </a:prstGeom>
            <a:noFill/>
          </p:spPr>
          <p:txBody>
            <a:bodyPr wrap="square" rtlCol="0">
              <a:normAutofit/>
            </a:bodyPr>
            <a:lstStyle/>
            <a:p>
              <a:pPr algn="l"/>
              <a:r>
                <a:rPr lang="en-US" sz="1000" dirty="0">
                  <a:solidFill>
                    <a:schemeClr val="accent1"/>
                  </a:solidFill>
                  <a:uFillTx/>
                  <a:latin typeface="微软雅黑" panose="020B0503020204020204" charset="-122"/>
                  <a:ea typeface="微软雅黑" panose="020B0503020204020204" charset="-122"/>
                  <a:cs typeface="Open Sans" panose="020B0606030504020204" pitchFamily="34" charset="0"/>
                  <a:sym typeface="+mn-ea"/>
                </a:rPr>
                <a:t>Introduction to the functions of the Shore Bar website system</a:t>
              </a:r>
              <a:endParaRPr lang="en-US" altLang="ko-KR" sz="1000" dirty="0">
                <a:solidFill>
                  <a:schemeClr val="bg2"/>
                </a:solidFill>
                <a:latin typeface="微软雅黑" panose="020B0503020204020204" charset="-122"/>
                <a:ea typeface="微软雅黑" panose="020B0503020204020204" charset="-122"/>
              </a:endParaRPr>
            </a:p>
          </p:txBody>
        </p:sp>
        <p:sp>
          <p:nvSpPr>
            <p:cNvPr id="38" name="Text6"/>
            <p:cNvSpPr/>
            <p:nvPr>
              <p:custDataLst>
                <p:tags r:id="rId15"/>
              </p:custDataLst>
            </p:nvPr>
          </p:nvSpPr>
          <p:spPr>
            <a:xfrm>
              <a:off x="5614494" y="1449588"/>
              <a:ext cx="4961464" cy="400110"/>
            </a:xfrm>
            <a:prstGeom prst="rect">
              <a:avLst/>
            </a:prstGeom>
          </p:spPr>
          <p:txBody>
            <a:bodyPr wrap="square">
              <a:normAutofit/>
            </a:bodyPr>
            <a:lstStyle/>
            <a:p>
              <a:r>
                <a:rPr lang="zh-CN" altLang="en-US" dirty="0">
                  <a:solidFill>
                    <a:schemeClr val="accent1"/>
                  </a:solidFill>
                  <a:uFillTx/>
                  <a:latin typeface="微软雅黑" panose="020B0503020204020204" charset="-122"/>
                  <a:ea typeface="微软雅黑" panose="020B0503020204020204" charset="-122"/>
                  <a:cs typeface="字体圈欣意冠黑体" panose="00000500000000000000" charset="-122"/>
                  <a:sym typeface="+mn-lt"/>
                </a:rPr>
                <a:t>系统功能介绍</a:t>
              </a:r>
              <a:endParaRPr lang="en-US" altLang="ko-KR" b="1" dirty="0">
                <a:latin typeface="微软雅黑" panose="020B0503020204020204" charset="-122"/>
                <a:ea typeface="微软雅黑" panose="020B0503020204020204" charset="-122"/>
              </a:endParaRPr>
            </a:p>
          </p:txBody>
        </p:sp>
        <p:sp>
          <p:nvSpPr>
            <p:cNvPr id="39" name="Text7"/>
            <p:cNvSpPr/>
            <p:nvPr>
              <p:custDataLst>
                <p:tags r:id="rId16"/>
              </p:custDataLst>
            </p:nvPr>
          </p:nvSpPr>
          <p:spPr>
            <a:xfrm>
              <a:off x="4804784" y="1449986"/>
              <a:ext cx="729687" cy="523220"/>
            </a:xfrm>
            <a:prstGeom prst="rect">
              <a:avLst/>
            </a:prstGeom>
          </p:spPr>
          <p:txBody>
            <a:bodyPr wrap="none">
              <a:normAutofit/>
            </a:bodyPr>
            <a:lstStyle/>
            <a:p>
              <a:r>
                <a:rPr lang="en-US" altLang="ko-KR" sz="2800" b="1" dirty="0">
                  <a:latin typeface="微软雅黑" panose="020B0503020204020204" charset="-122"/>
                  <a:ea typeface="微软雅黑" panose="020B0503020204020204" charset="-122"/>
                </a:rPr>
                <a:t>02.</a:t>
              </a:r>
            </a:p>
          </p:txBody>
        </p:sp>
      </p:grpSp>
      <p:grpSp>
        <p:nvGrpSpPr>
          <p:cNvPr id="40" name="Text12"/>
          <p:cNvGrpSpPr/>
          <p:nvPr/>
        </p:nvGrpSpPr>
        <p:grpSpPr>
          <a:xfrm>
            <a:off x="5437016" y="3411825"/>
            <a:ext cx="5996431" cy="798619"/>
            <a:chOff x="4804784" y="1449588"/>
            <a:chExt cx="5996431" cy="798619"/>
          </a:xfrm>
        </p:grpSpPr>
        <p:sp>
          <p:nvSpPr>
            <p:cNvPr id="41" name="Text9"/>
            <p:cNvSpPr txBox="1"/>
            <p:nvPr>
              <p:custDataLst>
                <p:tags r:id="rId11"/>
              </p:custDataLst>
            </p:nvPr>
          </p:nvSpPr>
          <p:spPr>
            <a:xfrm>
              <a:off x="5614494" y="1786542"/>
              <a:ext cx="5186721" cy="461665"/>
            </a:xfrm>
            <a:prstGeom prst="rect">
              <a:avLst/>
            </a:prstGeom>
            <a:noFill/>
          </p:spPr>
          <p:txBody>
            <a:bodyPr wrap="square" rtlCol="0">
              <a:normAutofit/>
            </a:bodyPr>
            <a:lstStyle/>
            <a:p>
              <a:pPr algn="l"/>
              <a:r>
                <a:rPr lang="en-US" sz="1000" dirty="0">
                  <a:solidFill>
                    <a:schemeClr val="accent1"/>
                  </a:solidFill>
                  <a:uFillTx/>
                  <a:latin typeface="微软雅黑" panose="020B0503020204020204" charset="-122"/>
                  <a:ea typeface="微软雅黑" panose="020B0503020204020204" charset="-122"/>
                  <a:cs typeface="Open Sans" panose="020B0606030504020204" pitchFamily="34" charset="0"/>
                  <a:sym typeface="+mn-ea"/>
                </a:rPr>
                <a:t>Implementation of website system technology</a:t>
              </a:r>
              <a:endParaRPr lang="en-US" altLang="ko-KR" sz="1000" dirty="0">
                <a:solidFill>
                  <a:schemeClr val="bg2"/>
                </a:solidFill>
                <a:latin typeface="微软雅黑" panose="020B0503020204020204" charset="-122"/>
                <a:ea typeface="微软雅黑" panose="020B0503020204020204" charset="-122"/>
              </a:endParaRPr>
            </a:p>
          </p:txBody>
        </p:sp>
        <p:sp>
          <p:nvSpPr>
            <p:cNvPr id="42" name="Text10"/>
            <p:cNvSpPr/>
            <p:nvPr>
              <p:custDataLst>
                <p:tags r:id="rId12"/>
              </p:custDataLst>
            </p:nvPr>
          </p:nvSpPr>
          <p:spPr>
            <a:xfrm>
              <a:off x="5614494" y="1449588"/>
              <a:ext cx="4961464" cy="400110"/>
            </a:xfrm>
            <a:prstGeom prst="rect">
              <a:avLst/>
            </a:prstGeom>
          </p:spPr>
          <p:txBody>
            <a:bodyPr wrap="square">
              <a:normAutofit/>
            </a:bodyPr>
            <a:lstStyle/>
            <a:p>
              <a:r>
                <a:rPr lang="zh-CN" altLang="en-US" dirty="0">
                  <a:solidFill>
                    <a:schemeClr val="accent1"/>
                  </a:solidFill>
                  <a:uFillTx/>
                  <a:latin typeface="微软雅黑" panose="020B0503020204020204" charset="-122"/>
                  <a:ea typeface="微软雅黑" panose="020B0503020204020204" charset="-122"/>
                  <a:cs typeface="字体圈欣意冠黑体" panose="00000500000000000000" charset="-122"/>
                  <a:sym typeface="+mn-lt"/>
                </a:rPr>
                <a:t>系统技术实现</a:t>
              </a:r>
              <a:endParaRPr lang="en-US" altLang="ko-KR" b="1" dirty="0">
                <a:latin typeface="微软雅黑" panose="020B0503020204020204" charset="-122"/>
                <a:ea typeface="微软雅黑" panose="020B0503020204020204" charset="-122"/>
              </a:endParaRPr>
            </a:p>
          </p:txBody>
        </p:sp>
        <p:sp>
          <p:nvSpPr>
            <p:cNvPr id="43" name="Text11"/>
            <p:cNvSpPr/>
            <p:nvPr>
              <p:custDataLst>
                <p:tags r:id="rId13"/>
              </p:custDataLst>
            </p:nvPr>
          </p:nvSpPr>
          <p:spPr>
            <a:xfrm>
              <a:off x="4804784" y="1449986"/>
              <a:ext cx="729687" cy="523220"/>
            </a:xfrm>
            <a:prstGeom prst="rect">
              <a:avLst/>
            </a:prstGeom>
          </p:spPr>
          <p:txBody>
            <a:bodyPr wrap="none">
              <a:normAutofit/>
            </a:bodyPr>
            <a:lstStyle/>
            <a:p>
              <a:r>
                <a:rPr lang="en-US" altLang="ko-KR" sz="2800" b="1" dirty="0">
                  <a:latin typeface="微软雅黑" panose="020B0503020204020204" charset="-122"/>
                  <a:ea typeface="微软雅黑" panose="020B0503020204020204" charset="-122"/>
                </a:rPr>
                <a:t>03.</a:t>
              </a:r>
            </a:p>
          </p:txBody>
        </p:sp>
      </p:grpSp>
      <p:grpSp>
        <p:nvGrpSpPr>
          <p:cNvPr id="44" name="Text16"/>
          <p:cNvGrpSpPr/>
          <p:nvPr/>
        </p:nvGrpSpPr>
        <p:grpSpPr>
          <a:xfrm>
            <a:off x="5437016" y="4201510"/>
            <a:ext cx="5996431" cy="798619"/>
            <a:chOff x="4804784" y="1449588"/>
            <a:chExt cx="5996431" cy="798619"/>
          </a:xfrm>
        </p:grpSpPr>
        <p:sp>
          <p:nvSpPr>
            <p:cNvPr id="45" name="Text13"/>
            <p:cNvSpPr txBox="1"/>
            <p:nvPr>
              <p:custDataLst>
                <p:tags r:id="rId8"/>
              </p:custDataLst>
            </p:nvPr>
          </p:nvSpPr>
          <p:spPr>
            <a:xfrm>
              <a:off x="5614494" y="1786542"/>
              <a:ext cx="5186721" cy="461665"/>
            </a:xfrm>
            <a:prstGeom prst="rect">
              <a:avLst/>
            </a:prstGeom>
            <a:noFill/>
          </p:spPr>
          <p:txBody>
            <a:bodyPr wrap="square" rtlCol="0">
              <a:normAutofit/>
            </a:bodyPr>
            <a:lstStyle/>
            <a:p>
              <a:r>
                <a:rPr lang="en-US" sz="1000" dirty="0">
                  <a:solidFill>
                    <a:schemeClr val="accent1"/>
                  </a:solidFill>
                  <a:uFillTx/>
                  <a:latin typeface="微软雅黑" panose="020B0503020204020204" charset="-122"/>
                  <a:ea typeface="微软雅黑" panose="020B0503020204020204" charset="-122"/>
                  <a:cs typeface="Open Sans" panose="020B0606030504020204" pitchFamily="34" charset="0"/>
                  <a:sym typeface="+mn-ea"/>
                </a:rPr>
                <a:t>Team and Management</a:t>
              </a:r>
              <a:endParaRPr lang="en-US" altLang="ko-KR" sz="1000" dirty="0">
                <a:solidFill>
                  <a:schemeClr val="bg2"/>
                </a:solidFill>
                <a:latin typeface="微软雅黑" panose="020B0503020204020204" charset="-122"/>
                <a:ea typeface="微软雅黑" panose="020B0503020204020204" charset="-122"/>
              </a:endParaRPr>
            </a:p>
          </p:txBody>
        </p:sp>
        <p:sp>
          <p:nvSpPr>
            <p:cNvPr id="46" name="Text14"/>
            <p:cNvSpPr/>
            <p:nvPr>
              <p:custDataLst>
                <p:tags r:id="rId9"/>
              </p:custDataLst>
            </p:nvPr>
          </p:nvSpPr>
          <p:spPr>
            <a:xfrm>
              <a:off x="5614494" y="1449588"/>
              <a:ext cx="4961464" cy="400110"/>
            </a:xfrm>
            <a:prstGeom prst="rect">
              <a:avLst/>
            </a:prstGeom>
          </p:spPr>
          <p:txBody>
            <a:bodyPr wrap="square">
              <a:normAutofit/>
            </a:bodyPr>
            <a:lstStyle/>
            <a:p>
              <a:r>
                <a:rPr lang="zh-CN" altLang="en-US" dirty="0">
                  <a:solidFill>
                    <a:schemeClr val="accent1"/>
                  </a:solidFill>
                  <a:uFillTx/>
                  <a:latin typeface="微软雅黑" panose="020B0503020204020204" charset="-122"/>
                  <a:ea typeface="微软雅黑" panose="020B0503020204020204" charset="-122"/>
                  <a:cs typeface="字体圈欣意冠黑体" panose="00000500000000000000" charset="-122"/>
                  <a:sym typeface="+mn-lt"/>
                </a:rPr>
                <a:t>团队与管理</a:t>
              </a:r>
              <a:endParaRPr lang="en-US" altLang="ko-KR" b="1" dirty="0">
                <a:latin typeface="微软雅黑" panose="020B0503020204020204" charset="-122"/>
                <a:ea typeface="微软雅黑" panose="020B0503020204020204" charset="-122"/>
              </a:endParaRPr>
            </a:p>
          </p:txBody>
        </p:sp>
        <p:sp>
          <p:nvSpPr>
            <p:cNvPr id="47" name="Text15"/>
            <p:cNvSpPr/>
            <p:nvPr>
              <p:custDataLst>
                <p:tags r:id="rId10"/>
              </p:custDataLst>
            </p:nvPr>
          </p:nvSpPr>
          <p:spPr>
            <a:xfrm>
              <a:off x="4804784" y="1449986"/>
              <a:ext cx="729687" cy="523220"/>
            </a:xfrm>
            <a:prstGeom prst="rect">
              <a:avLst/>
            </a:prstGeom>
          </p:spPr>
          <p:txBody>
            <a:bodyPr wrap="none">
              <a:normAutofit/>
            </a:bodyPr>
            <a:lstStyle/>
            <a:p>
              <a:r>
                <a:rPr lang="en-US" altLang="ko-KR" sz="2800" b="1" dirty="0">
                  <a:latin typeface="微软雅黑" panose="020B0503020204020204" charset="-122"/>
                  <a:ea typeface="微软雅黑" panose="020B0503020204020204" charset="-122"/>
                </a:rPr>
                <a:t>04.</a:t>
              </a:r>
            </a:p>
          </p:txBody>
        </p:sp>
      </p:grpSp>
      <p:grpSp>
        <p:nvGrpSpPr>
          <p:cNvPr id="48" name="Text20"/>
          <p:cNvGrpSpPr/>
          <p:nvPr/>
        </p:nvGrpSpPr>
        <p:grpSpPr>
          <a:xfrm>
            <a:off x="5437016" y="4991195"/>
            <a:ext cx="5996431" cy="798619"/>
            <a:chOff x="4804784" y="1449588"/>
            <a:chExt cx="5996431" cy="798619"/>
          </a:xfrm>
        </p:grpSpPr>
        <p:sp>
          <p:nvSpPr>
            <p:cNvPr id="49" name="Text17"/>
            <p:cNvSpPr txBox="1"/>
            <p:nvPr>
              <p:custDataLst>
                <p:tags r:id="rId5"/>
              </p:custDataLst>
            </p:nvPr>
          </p:nvSpPr>
          <p:spPr>
            <a:xfrm>
              <a:off x="5614494" y="1786542"/>
              <a:ext cx="5186721" cy="461665"/>
            </a:xfrm>
            <a:prstGeom prst="rect">
              <a:avLst/>
            </a:prstGeom>
            <a:noFill/>
          </p:spPr>
          <p:txBody>
            <a:bodyPr wrap="square" rtlCol="0">
              <a:normAutofit/>
            </a:bodyPr>
            <a:lstStyle/>
            <a:p>
              <a:pPr algn="l"/>
              <a:r>
                <a:rPr lang="en-US" sz="1000" dirty="0">
                  <a:solidFill>
                    <a:schemeClr val="accent1"/>
                  </a:solidFill>
                  <a:uFillTx/>
                  <a:latin typeface="微软雅黑" panose="020B0503020204020204" charset="-122"/>
                  <a:ea typeface="微软雅黑" panose="020B0503020204020204" charset="-122"/>
                  <a:cs typeface="Open Sans" panose="020B0606030504020204" pitchFamily="34" charset="0"/>
                  <a:sym typeface="+mn-ea"/>
                </a:rPr>
                <a:t>Advantages and Value</a:t>
              </a:r>
              <a:endParaRPr lang="en-US" altLang="ko-KR" sz="1000" dirty="0">
                <a:solidFill>
                  <a:schemeClr val="bg2"/>
                </a:solidFill>
                <a:latin typeface="微软雅黑" panose="020B0503020204020204" charset="-122"/>
                <a:ea typeface="微软雅黑" panose="020B0503020204020204" charset="-122"/>
              </a:endParaRPr>
            </a:p>
          </p:txBody>
        </p:sp>
        <p:sp>
          <p:nvSpPr>
            <p:cNvPr id="50" name="Text18"/>
            <p:cNvSpPr/>
            <p:nvPr>
              <p:custDataLst>
                <p:tags r:id="rId6"/>
              </p:custDataLst>
            </p:nvPr>
          </p:nvSpPr>
          <p:spPr>
            <a:xfrm>
              <a:off x="5614494" y="1449588"/>
              <a:ext cx="4961464" cy="400110"/>
            </a:xfrm>
            <a:prstGeom prst="rect">
              <a:avLst/>
            </a:prstGeom>
          </p:spPr>
          <p:txBody>
            <a:bodyPr wrap="square">
              <a:normAutofit/>
            </a:bodyPr>
            <a:lstStyle/>
            <a:p>
              <a:r>
                <a:rPr lang="zh-CN" altLang="en-US" dirty="0">
                  <a:solidFill>
                    <a:schemeClr val="accent1"/>
                  </a:solidFill>
                  <a:uFillTx/>
                  <a:latin typeface="微软雅黑" panose="020B0503020204020204" charset="-122"/>
                  <a:ea typeface="微软雅黑" panose="020B0503020204020204" charset="-122"/>
                  <a:cs typeface="字体圈欣意冠黑体" panose="00000500000000000000" charset="-122"/>
                  <a:sym typeface="+mn-lt"/>
                </a:rPr>
                <a:t>优势和价值</a:t>
              </a:r>
              <a:endParaRPr lang="en-US" altLang="ko-KR" b="1" dirty="0">
                <a:latin typeface="微软雅黑" panose="020B0503020204020204" charset="-122"/>
                <a:ea typeface="微软雅黑" panose="020B0503020204020204" charset="-122"/>
              </a:endParaRPr>
            </a:p>
          </p:txBody>
        </p:sp>
        <p:sp>
          <p:nvSpPr>
            <p:cNvPr id="51" name="Text19"/>
            <p:cNvSpPr/>
            <p:nvPr>
              <p:custDataLst>
                <p:tags r:id="rId7"/>
              </p:custDataLst>
            </p:nvPr>
          </p:nvSpPr>
          <p:spPr>
            <a:xfrm>
              <a:off x="4804784" y="1449986"/>
              <a:ext cx="729687" cy="523220"/>
            </a:xfrm>
            <a:prstGeom prst="rect">
              <a:avLst/>
            </a:prstGeom>
          </p:spPr>
          <p:txBody>
            <a:bodyPr wrap="none">
              <a:normAutofit/>
            </a:bodyPr>
            <a:lstStyle/>
            <a:p>
              <a:r>
                <a:rPr lang="en-US" altLang="ko-KR" sz="2800" b="1" dirty="0">
                  <a:latin typeface="微软雅黑" panose="020B0503020204020204" charset="-122"/>
                  <a:ea typeface="微软雅黑" panose="020B0503020204020204" charset="-122"/>
                </a:rPr>
                <a:t>05.</a:t>
              </a:r>
            </a:p>
          </p:txBody>
        </p:sp>
      </p:grpSp>
      <p:sp>
        <p:nvSpPr>
          <p:cNvPr id="7" name="图形 300"/>
          <p:cNvSpPr/>
          <p:nvPr>
            <p:custDataLst>
              <p:tags r:id="rId2"/>
            </p:custDataLst>
          </p:nvPr>
        </p:nvSpPr>
        <p:spPr>
          <a:xfrm>
            <a:off x="-5716" y="-4"/>
            <a:ext cx="3256915" cy="6858003"/>
          </a:xfrm>
          <a:custGeom>
            <a:avLst/>
            <a:gdLst>
              <a:gd name="connsiteX0" fmla="*/ -1194 w 9136146"/>
              <a:gd name="connsiteY0" fmla="*/ 0 h 6858003"/>
              <a:gd name="connsiteX1" fmla="*/ 8838010 w 9136146"/>
              <a:gd name="connsiteY1" fmla="*/ 0 h 6858003"/>
              <a:gd name="connsiteX2" fmla="*/ 9092010 w 9136146"/>
              <a:gd name="connsiteY2" fmla="*/ 1510158 h 6858003"/>
              <a:gd name="connsiteX3" fmla="*/ 7568010 w 9136146"/>
              <a:gd name="connsiteY3" fmla="*/ 4978402 h 6858003"/>
              <a:gd name="connsiteX4" fmla="*/ 7352109 w 9136146"/>
              <a:gd name="connsiteY4" fmla="*/ 6858003 h 6858003"/>
              <a:gd name="connsiteX5" fmla="*/ -1194 w 9136146"/>
              <a:gd name="connsiteY5" fmla="*/ 6858003 h 6858003"/>
              <a:gd name="connsiteX6" fmla="*/ -1194 w 9136146"/>
              <a:gd name="connsiteY6" fmla="*/ 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36146" h="6858003">
                <a:moveTo>
                  <a:pt x="-1194" y="0"/>
                </a:moveTo>
                <a:lnTo>
                  <a:pt x="8838010" y="0"/>
                </a:lnTo>
                <a:cubicBezTo>
                  <a:pt x="8838010" y="0"/>
                  <a:pt x="9269810" y="442214"/>
                  <a:pt x="9092010" y="1510158"/>
                </a:cubicBezTo>
                <a:cubicBezTo>
                  <a:pt x="8914210" y="2578101"/>
                  <a:pt x="7822010" y="3975102"/>
                  <a:pt x="7568010" y="4978402"/>
                </a:cubicBezTo>
                <a:cubicBezTo>
                  <a:pt x="7314009" y="5981703"/>
                  <a:pt x="7352109" y="6858003"/>
                  <a:pt x="7352109" y="6858003"/>
                </a:cubicBezTo>
                <a:lnTo>
                  <a:pt x="-1194" y="6858003"/>
                </a:lnTo>
                <a:lnTo>
                  <a:pt x="-1194" y="0"/>
                </a:lnTo>
                <a:close/>
              </a:path>
            </a:pathLst>
          </a:custGeom>
          <a:gradFill flip="none" rotWithShape="1">
            <a:gsLst>
              <a:gs pos="0">
                <a:schemeClr val="accent1">
                  <a:alpha val="25000"/>
                </a:schemeClr>
              </a:gs>
              <a:gs pos="100000">
                <a:schemeClr val="accent1">
                  <a:alpha val="0"/>
                </a:schemeClr>
              </a:gs>
            </a:gsLst>
            <a:lin ang="10800000" scaled="1"/>
            <a:tileRect/>
          </a:gra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20" name="Freeform 19"/>
          <p:cNvSpPr/>
          <p:nvPr>
            <p:custDataLst>
              <p:tags r:id="rId3"/>
            </p:custDataLst>
          </p:nvPr>
        </p:nvSpPr>
        <p:spPr>
          <a:xfrm>
            <a:off x="3535126" y="1436783"/>
            <a:ext cx="189166" cy="189230"/>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1755" rIns="36195" rtlCol="0" anchor="ctr" anchorCtr="0">
            <a:noAutofit/>
          </a:bodyPr>
          <a:lstStyle/>
          <a:p>
            <a:pPr indent="0" algn="ctr" fontAlgn="auto">
              <a:lnSpc>
                <a:spcPct val="100000"/>
              </a:lnSpc>
            </a:pPr>
            <a:endParaRPr lang="en-US" sz="2400" dirty="0">
              <a:solidFill>
                <a:schemeClr val="lt1"/>
              </a:solidFill>
              <a:latin typeface="微软雅黑" panose="020B0503020204020204" charset="-122"/>
              <a:ea typeface="微软雅黑" panose="020B0503020204020204" charset="-122"/>
            </a:endParaRPr>
          </a:p>
        </p:txBody>
      </p:sp>
      <p:pic>
        <p:nvPicPr>
          <p:cNvPr id="70" name="IM 1"/>
          <p:cNvPicPr/>
          <p:nvPr>
            <p:custDataLst>
              <p:tags r:id="rId4"/>
            </p:custDataLst>
          </p:nvPr>
        </p:nvPicPr>
        <p:blipFill>
          <a:blip r:embed="rId22"/>
          <a:stretch>
            <a:fillRect/>
          </a:stretch>
        </p:blipFill>
        <p:spPr>
          <a:xfrm>
            <a:off x="6971348" y="5896610"/>
            <a:ext cx="5092065" cy="90805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8" dur="500">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9" dur="500">
                                          <p:stCondLst>
                                            <p:cond delay="0"/>
                                          </p:stCondLst>
                                        </p:cTn>
                                        <p:tgtEl>
                                          <p:spTgt spid="5"/>
                                        </p:tgtEl>
                                        <p:attrNameLst>
                                          <p:attrName>style.opacity</p:attrName>
                                        </p:attrNameLst>
                                      </p:cBhvr>
                                      <p:tavLst>
                                        <p:tav tm="0">
                                          <p:val>
                                            <p:fltVal val="0"/>
                                          </p:val>
                                        </p:tav>
                                        <p:tav tm="100000">
                                          <p:val>
                                            <p:fltVal val="1"/>
                                          </p:val>
                                        </p:tav>
                                      </p:tavLst>
                                    </p:anim>
                                  </p:childTnLst>
                                </p:cTn>
                              </p:par>
                              <p:par>
                                <p:cTn id="10" presetID="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p:stCondLst>
                                            <p:cond delay="0"/>
                                          </p:stCondLst>
                                        </p:cTn>
                                        <p:tgtEl>
                                          <p:spTgt spid="6"/>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3" dur="500">
                                          <p:stCondLst>
                                            <p:cond delay="0"/>
                                          </p:stCondLst>
                                        </p:cTn>
                                        <p:tgtEl>
                                          <p:spTgt spid="6"/>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4" dur="500">
                                          <p:stCondLst>
                                            <p:cond delay="0"/>
                                          </p:stCondLst>
                                        </p:cTn>
                                        <p:tgtEl>
                                          <p:spTgt spid="6"/>
                                        </p:tgtEl>
                                        <p:attrNameLst>
                                          <p:attrName>style.opacity</p:attrName>
                                        </p:attrNameLst>
                                      </p:cBhvr>
                                      <p:tavLst>
                                        <p:tav tm="0">
                                          <p:val>
                                            <p:fltVal val="0"/>
                                          </p:val>
                                        </p:tav>
                                        <p:tav tm="100000">
                                          <p:val>
                                            <p:fltVal val="1"/>
                                          </p:val>
                                        </p:tav>
                                      </p:tavLst>
                                    </p:anim>
                                  </p:childTnLst>
                                </p:cTn>
                              </p:par>
                              <p:par>
                                <p:cTn id="15" presetID="0"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p:stCondLst>
                                            <p:cond delay="0"/>
                                          </p:stCondLst>
                                        </p:cTn>
                                        <p:tgtEl>
                                          <p:spTgt spid="3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8" dur="500">
                                          <p:stCondLst>
                                            <p:cond delay="0"/>
                                          </p:stCondLst>
                                        </p:cTn>
                                        <p:tgtEl>
                                          <p:spTgt spid="3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9" dur="500">
                                          <p:stCondLst>
                                            <p:cond delay="0"/>
                                          </p:stCondLst>
                                        </p:cTn>
                                        <p:tgtEl>
                                          <p:spTgt spid="32"/>
                                        </p:tgtEl>
                                        <p:attrNameLst>
                                          <p:attrName>style.opacity</p:attrName>
                                        </p:attrNameLst>
                                      </p:cBhvr>
                                      <p:tavLst>
                                        <p:tav tm="0">
                                          <p:val>
                                            <p:fltVal val="0"/>
                                          </p:val>
                                        </p:tav>
                                        <p:tav tm="100000">
                                          <p:val>
                                            <p:fltVal val="1"/>
                                          </p:val>
                                        </p:tav>
                                      </p:tavLst>
                                    </p:anim>
                                  </p:childTnLst>
                                </p:cTn>
                              </p:par>
                              <p:par>
                                <p:cTn id="20" presetID="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p:stCondLst>
                                            <p:cond delay="0"/>
                                          </p:stCondLst>
                                        </p:cTn>
                                        <p:tgtEl>
                                          <p:spTgt spid="36"/>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3" dur="500">
                                          <p:stCondLst>
                                            <p:cond delay="0"/>
                                          </p:stCondLst>
                                        </p:cTn>
                                        <p:tgtEl>
                                          <p:spTgt spid="36"/>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4" dur="500">
                                          <p:stCondLst>
                                            <p:cond delay="0"/>
                                          </p:stCondLst>
                                        </p:cTn>
                                        <p:tgtEl>
                                          <p:spTgt spid="36"/>
                                        </p:tgtEl>
                                        <p:attrNameLst>
                                          <p:attrName>style.opacity</p:attrName>
                                        </p:attrNameLst>
                                      </p:cBhvr>
                                      <p:tavLst>
                                        <p:tav tm="0">
                                          <p:val>
                                            <p:fltVal val="0"/>
                                          </p:val>
                                        </p:tav>
                                        <p:tav tm="100000">
                                          <p:val>
                                            <p:fltVal val="1"/>
                                          </p:val>
                                        </p:tav>
                                      </p:tavLst>
                                    </p:anim>
                                  </p:childTnLst>
                                </p:cTn>
                              </p:par>
                              <p:par>
                                <p:cTn id="25" presetID="0"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p:stCondLst>
                                            <p:cond delay="0"/>
                                          </p:stCondLst>
                                        </p:cTn>
                                        <p:tgtEl>
                                          <p:spTgt spid="40"/>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8" dur="500">
                                          <p:stCondLst>
                                            <p:cond delay="0"/>
                                          </p:stCondLst>
                                        </p:cTn>
                                        <p:tgtEl>
                                          <p:spTgt spid="40"/>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9" dur="500">
                                          <p:stCondLst>
                                            <p:cond delay="0"/>
                                          </p:stCondLst>
                                        </p:cTn>
                                        <p:tgtEl>
                                          <p:spTgt spid="40"/>
                                        </p:tgtEl>
                                        <p:attrNameLst>
                                          <p:attrName>style.opacity</p:attrName>
                                        </p:attrNameLst>
                                      </p:cBhvr>
                                      <p:tavLst>
                                        <p:tav tm="0">
                                          <p:val>
                                            <p:fltVal val="0"/>
                                          </p:val>
                                        </p:tav>
                                        <p:tav tm="100000">
                                          <p:val>
                                            <p:fltVal val="1"/>
                                          </p:val>
                                        </p:tav>
                                      </p:tavLst>
                                    </p:anim>
                                  </p:childTnLst>
                                </p:cTn>
                              </p:par>
                              <p:par>
                                <p:cTn id="30" presetID="0" presetClass="entr" presetSubtype="0"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p:cTn id="32" dur="500">
                                          <p:stCondLst>
                                            <p:cond delay="0"/>
                                          </p:stCondLst>
                                        </p:cTn>
                                        <p:tgtEl>
                                          <p:spTgt spid="4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3" dur="500">
                                          <p:stCondLst>
                                            <p:cond delay="0"/>
                                          </p:stCondLst>
                                        </p:cTn>
                                        <p:tgtEl>
                                          <p:spTgt spid="4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4" dur="500">
                                          <p:stCondLst>
                                            <p:cond delay="0"/>
                                          </p:stCondLst>
                                        </p:cTn>
                                        <p:tgtEl>
                                          <p:spTgt spid="44"/>
                                        </p:tgtEl>
                                        <p:attrNameLst>
                                          <p:attrName>style.opacity</p:attrName>
                                        </p:attrNameLst>
                                      </p:cBhvr>
                                      <p:tavLst>
                                        <p:tav tm="0">
                                          <p:val>
                                            <p:fltVal val="0"/>
                                          </p:val>
                                        </p:tav>
                                        <p:tav tm="100000">
                                          <p:val>
                                            <p:fltVal val="1"/>
                                          </p:val>
                                        </p:tav>
                                      </p:tavLst>
                                    </p:anim>
                                  </p:childTnLst>
                                </p:cTn>
                              </p:par>
                              <p:par>
                                <p:cTn id="35" presetID="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p:cTn id="37" dur="500">
                                          <p:stCondLst>
                                            <p:cond delay="0"/>
                                          </p:stCondLst>
                                        </p:cTn>
                                        <p:tgtEl>
                                          <p:spTgt spid="4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8" dur="500">
                                          <p:stCondLst>
                                            <p:cond delay="0"/>
                                          </p:stCondLst>
                                        </p:cTn>
                                        <p:tgtEl>
                                          <p:spTgt spid="4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9" dur="500">
                                          <p:stCondLst>
                                            <p:cond delay="0"/>
                                          </p:stCondLst>
                                        </p:cTn>
                                        <p:tgtEl>
                                          <p:spTgt spid="48"/>
                                        </p:tgtEl>
                                        <p:attrNameLst>
                                          <p:attrName>style.opacity</p:attrName>
                                        </p:attrNameLst>
                                      </p:cBhvr>
                                      <p:tavLst>
                                        <p:tav tm="0">
                                          <p:val>
                                            <p:fltVal val="0"/>
                                          </p:val>
                                        </p:tav>
                                        <p:tav tm="100000">
                                          <p:val>
                                            <p:fltVal val="1"/>
                                          </p:val>
                                        </p:tav>
                                      </p:tavLst>
                                    </p:anim>
                                  </p:childTnLst>
                                </p:cTn>
                              </p:par>
                              <p:par>
                                <p:cTn id="40" presetID="23" presetClass="entr" presetSubtype="288"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strVal val="4/3*#ppt_w"/>
                                          </p:val>
                                        </p:tav>
                                        <p:tav tm="100000">
                                          <p:val>
                                            <p:strVal val="#ppt_w"/>
                                          </p:val>
                                        </p:tav>
                                      </p:tavLst>
                                    </p:anim>
                                    <p:anim calcmode="lin" valueType="num">
                                      <p:cBhvr>
                                        <p:cTn id="43" dur="500" fill="hold"/>
                                        <p:tgtEl>
                                          <p:spTgt spid="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blip>
          <a:srcRect/>
          <a:stretch>
            <a:fillRect/>
          </a:stretch>
        </p:blipFill>
        <p:spPr>
          <a:xfrm>
            <a:off x="-276408" y="1784333"/>
            <a:ext cx="3774096" cy="3774096"/>
          </a:xfrm>
          <a:prstGeom prst="ellipse">
            <a:avLst/>
          </a:prstGeom>
        </p:spPr>
      </p:pic>
      <p:sp>
        <p:nvSpPr>
          <p:cNvPr id="3" name="AutoShape 3"/>
          <p:cNvSpPr/>
          <p:nvPr/>
        </p:nvSpPr>
        <p:spPr>
          <a:xfrm>
            <a:off x="3853566" y="1681685"/>
            <a:ext cx="3657600" cy="1989696"/>
          </a:xfrm>
          <a:prstGeom prst="rect">
            <a:avLst/>
          </a:prstGeom>
          <a:solidFill>
            <a:schemeClr val="accent2">
              <a:alpha val="79000"/>
            </a:schemeClr>
          </a:solidFill>
        </p:spPr>
        <p:txBody>
          <a:bodyPr/>
          <a:lstStyle/>
          <a:p>
            <a:endParaRPr lang="zh-CN" altLang="en-US"/>
          </a:p>
        </p:txBody>
      </p:sp>
      <p:sp>
        <p:nvSpPr>
          <p:cNvPr id="4" name="AutoShape 4"/>
          <p:cNvSpPr/>
          <p:nvPr/>
        </p:nvSpPr>
        <p:spPr>
          <a:xfrm>
            <a:off x="3853566" y="1300998"/>
            <a:ext cx="3657600" cy="719328"/>
          </a:xfrm>
          <a:prstGeom prst="roundRect">
            <a:avLst/>
          </a:prstGeom>
          <a:solidFill>
            <a:schemeClr val="accent2">
              <a:alpha val="100000"/>
            </a:schemeClr>
          </a:solidFill>
        </p:spPr>
        <p:txBody>
          <a:bodyPr/>
          <a:lstStyle/>
          <a:p>
            <a:endParaRPr lang="zh-CN" altLang="en-US"/>
          </a:p>
        </p:txBody>
      </p:sp>
      <p:sp>
        <p:nvSpPr>
          <p:cNvPr id="5" name="TextBox 5"/>
          <p:cNvSpPr txBox="1"/>
          <p:nvPr/>
        </p:nvSpPr>
        <p:spPr>
          <a:xfrm>
            <a:off x="4054790" y="2081621"/>
            <a:ext cx="3255153" cy="1414272"/>
          </a:xfrm>
          <a:prstGeom prst="rect">
            <a:avLst/>
          </a:prstGeom>
        </p:spPr>
        <p:txBody>
          <a:bodyPr vert="horz" wrap="square" lIns="123825" tIns="123825" rIns="57150" bIns="123825" rtlCol="0" anchor="t" anchorCtr="0">
            <a:spAutoFit/>
          </a:bodyPr>
          <a:lstStyle/>
          <a:p>
            <a:pPr>
              <a:lnSpc>
                <a:spcPct val="120000"/>
              </a:lnSpc>
            </a:pPr>
            <a:r>
              <a:rPr lang="en-US" sz="1500">
                <a:solidFill>
                  <a:srgbClr val="FFFFFF">
                    <a:alpha val="100000"/>
                  </a:srgbClr>
                </a:solidFill>
                <a:latin typeface="微软雅黑" panose="020B0503020204020204" charset="-122"/>
                <a:ea typeface="微软雅黑" panose="020B0503020204020204" charset="-122"/>
                <a:cs typeface="微软雅黑" panose="020B0503020204020204" charset="-122"/>
              </a:rPr>
              <a:t>在现有查询功能的基础上，增加在线学习、在线模拟考试等功能，满足用户更全面的学习需求。</a:t>
            </a:r>
          </a:p>
        </p:txBody>
      </p:sp>
      <p:sp>
        <p:nvSpPr>
          <p:cNvPr id="6" name="TextBox 6"/>
          <p:cNvSpPr txBox="1"/>
          <p:nvPr/>
        </p:nvSpPr>
        <p:spPr>
          <a:xfrm>
            <a:off x="4066852" y="1349766"/>
            <a:ext cx="3375812" cy="633984"/>
          </a:xfrm>
          <a:prstGeom prst="rect">
            <a:avLst/>
          </a:prstGeom>
        </p:spPr>
        <p:txBody>
          <a:bodyPr vert="horz" wrap="square" lIns="123825" tIns="123825" rIns="57150" bIns="123825" rtlCol="0" anchor="t" anchorCtr="0">
            <a:spAutoFit/>
          </a:bodyPr>
          <a:lstStyle/>
          <a:p>
            <a:pPr>
              <a:lnSpc>
                <a:spcPct val="120000"/>
              </a:lnSpc>
            </a:pPr>
            <a:r>
              <a:rPr lang="en-US" sz="1605" b="1">
                <a:solidFill>
                  <a:srgbClr val="FFFFFF">
                    <a:alpha val="100000"/>
                  </a:srgbClr>
                </a:solidFill>
                <a:latin typeface="微软雅黑" panose="020B0503020204020204" charset="-122"/>
                <a:ea typeface="微软雅黑" panose="020B0503020204020204" charset="-122"/>
                <a:cs typeface="微软雅黑" panose="020B0503020204020204" charset="-122"/>
              </a:rPr>
              <a:t>增加学习功能</a:t>
            </a:r>
          </a:p>
        </p:txBody>
      </p:sp>
      <p:sp>
        <p:nvSpPr>
          <p:cNvPr id="7" name="AutoShape 7"/>
          <p:cNvSpPr/>
          <p:nvPr/>
        </p:nvSpPr>
        <p:spPr>
          <a:xfrm>
            <a:off x="7873179" y="1681685"/>
            <a:ext cx="3657600" cy="1989696"/>
          </a:xfrm>
          <a:prstGeom prst="rect">
            <a:avLst/>
          </a:prstGeom>
          <a:solidFill>
            <a:schemeClr val="accent2">
              <a:alpha val="79000"/>
            </a:schemeClr>
          </a:solidFill>
        </p:spPr>
        <p:txBody>
          <a:bodyPr/>
          <a:lstStyle/>
          <a:p>
            <a:endParaRPr lang="zh-CN" altLang="en-US"/>
          </a:p>
        </p:txBody>
      </p:sp>
      <p:sp>
        <p:nvSpPr>
          <p:cNvPr id="8" name="AutoShape 8"/>
          <p:cNvSpPr/>
          <p:nvPr/>
        </p:nvSpPr>
        <p:spPr>
          <a:xfrm>
            <a:off x="7873179" y="1300998"/>
            <a:ext cx="3657600" cy="719328"/>
          </a:xfrm>
          <a:prstGeom prst="roundRect">
            <a:avLst/>
          </a:prstGeom>
          <a:solidFill>
            <a:schemeClr val="accent2">
              <a:alpha val="100000"/>
            </a:schemeClr>
          </a:solidFill>
        </p:spPr>
        <p:txBody>
          <a:bodyPr/>
          <a:lstStyle/>
          <a:p>
            <a:endParaRPr lang="zh-CN" altLang="en-US"/>
          </a:p>
        </p:txBody>
      </p:sp>
      <p:sp>
        <p:nvSpPr>
          <p:cNvPr id="9" name="TextBox 9"/>
          <p:cNvSpPr txBox="1"/>
          <p:nvPr/>
        </p:nvSpPr>
        <p:spPr>
          <a:xfrm>
            <a:off x="8086465" y="1349766"/>
            <a:ext cx="3375812" cy="633984"/>
          </a:xfrm>
          <a:prstGeom prst="rect">
            <a:avLst/>
          </a:prstGeom>
        </p:spPr>
        <p:txBody>
          <a:bodyPr vert="horz" wrap="square" lIns="123825" tIns="123825" rIns="57150" bIns="123825" rtlCol="0" anchor="t" anchorCtr="0">
            <a:spAutoFit/>
          </a:bodyPr>
          <a:lstStyle/>
          <a:p>
            <a:pPr>
              <a:lnSpc>
                <a:spcPct val="120000"/>
              </a:lnSpc>
            </a:pPr>
            <a:r>
              <a:rPr lang="en-US" sz="1605" b="1">
                <a:solidFill>
                  <a:srgbClr val="FFFFFF">
                    <a:alpha val="100000"/>
                  </a:srgbClr>
                </a:solidFill>
                <a:latin typeface="微软雅黑" panose="020B0503020204020204" charset="-122"/>
                <a:ea typeface="微软雅黑" panose="020B0503020204020204" charset="-122"/>
                <a:cs typeface="微软雅黑" panose="020B0503020204020204" charset="-122"/>
              </a:rPr>
              <a:t>扩大信息覆盖面</a:t>
            </a:r>
          </a:p>
        </p:txBody>
      </p:sp>
      <p:sp>
        <p:nvSpPr>
          <p:cNvPr id="10" name="AutoShape 10"/>
          <p:cNvSpPr/>
          <p:nvPr/>
        </p:nvSpPr>
        <p:spPr>
          <a:xfrm>
            <a:off x="3853566" y="4213236"/>
            <a:ext cx="3657600" cy="1989696"/>
          </a:xfrm>
          <a:prstGeom prst="rect">
            <a:avLst/>
          </a:prstGeom>
          <a:solidFill>
            <a:schemeClr val="accent2">
              <a:alpha val="80000"/>
            </a:schemeClr>
          </a:solidFill>
        </p:spPr>
        <p:txBody>
          <a:bodyPr/>
          <a:lstStyle/>
          <a:p>
            <a:endParaRPr lang="zh-CN" altLang="en-US"/>
          </a:p>
        </p:txBody>
      </p:sp>
      <p:sp>
        <p:nvSpPr>
          <p:cNvPr id="11" name="AutoShape 11"/>
          <p:cNvSpPr/>
          <p:nvPr/>
        </p:nvSpPr>
        <p:spPr>
          <a:xfrm>
            <a:off x="3853566" y="3895299"/>
            <a:ext cx="3657600" cy="719328"/>
          </a:xfrm>
          <a:prstGeom prst="roundRect">
            <a:avLst/>
          </a:prstGeom>
          <a:solidFill>
            <a:schemeClr val="accent2">
              <a:alpha val="100000"/>
            </a:schemeClr>
          </a:solidFill>
        </p:spPr>
        <p:txBody>
          <a:bodyPr/>
          <a:lstStyle/>
          <a:p>
            <a:endParaRPr lang="zh-CN" altLang="en-US"/>
          </a:p>
        </p:txBody>
      </p:sp>
      <p:sp>
        <p:nvSpPr>
          <p:cNvPr id="12" name="TextBox 12"/>
          <p:cNvSpPr txBox="1"/>
          <p:nvPr/>
        </p:nvSpPr>
        <p:spPr>
          <a:xfrm>
            <a:off x="4066852" y="3944067"/>
            <a:ext cx="3375812" cy="544195"/>
          </a:xfrm>
          <a:prstGeom prst="rect">
            <a:avLst/>
          </a:prstGeom>
        </p:spPr>
        <p:txBody>
          <a:bodyPr vert="horz" wrap="square" lIns="123825" tIns="123825" rIns="57150" bIns="123825" rtlCol="0" anchor="t" anchorCtr="0">
            <a:spAutoFit/>
          </a:bodyPr>
          <a:lstStyle/>
          <a:p>
            <a:pPr>
              <a:lnSpc>
                <a:spcPct val="120000"/>
              </a:lnSpc>
            </a:pPr>
            <a:r>
              <a:rPr lang="zh-CN" altLang="en-US" sz="1605" b="1">
                <a:solidFill>
                  <a:srgbClr val="FFFFFF">
                    <a:alpha val="100000"/>
                  </a:srgbClr>
                </a:solidFill>
                <a:latin typeface="微软雅黑" panose="020B0503020204020204" charset="-122"/>
                <a:ea typeface="微软雅黑" panose="020B0503020204020204" charset="-122"/>
                <a:cs typeface="微软雅黑" panose="020B0503020204020204" charset="-122"/>
              </a:rPr>
              <a:t>加入</a:t>
            </a:r>
            <a:r>
              <a:rPr lang="en-US" sz="1605" b="1">
                <a:solidFill>
                  <a:srgbClr val="FFFFFF">
                    <a:alpha val="100000"/>
                  </a:srgbClr>
                </a:solidFill>
                <a:latin typeface="微软雅黑" panose="020B0503020204020204" charset="-122"/>
                <a:ea typeface="微软雅黑" panose="020B0503020204020204" charset="-122"/>
                <a:cs typeface="微软雅黑" panose="020B0503020204020204" charset="-122"/>
              </a:rPr>
              <a:t>个性化推荐算法</a:t>
            </a:r>
          </a:p>
        </p:txBody>
      </p:sp>
      <p:sp>
        <p:nvSpPr>
          <p:cNvPr id="13" name="AutoShape 13"/>
          <p:cNvSpPr/>
          <p:nvPr/>
        </p:nvSpPr>
        <p:spPr>
          <a:xfrm>
            <a:off x="7873179" y="4213236"/>
            <a:ext cx="3657600" cy="1989696"/>
          </a:xfrm>
          <a:prstGeom prst="rect">
            <a:avLst/>
          </a:prstGeom>
          <a:solidFill>
            <a:schemeClr val="accent2">
              <a:alpha val="79000"/>
            </a:schemeClr>
          </a:solidFill>
        </p:spPr>
        <p:txBody>
          <a:bodyPr/>
          <a:lstStyle/>
          <a:p>
            <a:endParaRPr lang="zh-CN" altLang="en-US"/>
          </a:p>
        </p:txBody>
      </p:sp>
      <p:sp>
        <p:nvSpPr>
          <p:cNvPr id="14" name="AutoShape 14"/>
          <p:cNvSpPr/>
          <p:nvPr/>
        </p:nvSpPr>
        <p:spPr>
          <a:xfrm>
            <a:off x="7873179" y="3895299"/>
            <a:ext cx="3657600" cy="719328"/>
          </a:xfrm>
          <a:prstGeom prst="roundRect">
            <a:avLst/>
          </a:prstGeom>
          <a:solidFill>
            <a:schemeClr val="accent2">
              <a:alpha val="100000"/>
            </a:schemeClr>
          </a:solidFill>
        </p:spPr>
        <p:txBody>
          <a:bodyPr/>
          <a:lstStyle/>
          <a:p>
            <a:endParaRPr lang="zh-CN" altLang="en-US"/>
          </a:p>
        </p:txBody>
      </p:sp>
      <p:sp>
        <p:nvSpPr>
          <p:cNvPr id="15" name="TextBox 15"/>
          <p:cNvSpPr txBox="1"/>
          <p:nvPr/>
        </p:nvSpPr>
        <p:spPr>
          <a:xfrm>
            <a:off x="8086465" y="3944067"/>
            <a:ext cx="3375812" cy="633984"/>
          </a:xfrm>
          <a:prstGeom prst="rect">
            <a:avLst/>
          </a:prstGeom>
        </p:spPr>
        <p:txBody>
          <a:bodyPr vert="horz" wrap="square" lIns="123825" tIns="123825" rIns="57150" bIns="123825" rtlCol="0" anchor="t" anchorCtr="0">
            <a:spAutoFit/>
          </a:bodyPr>
          <a:lstStyle/>
          <a:p>
            <a:pPr>
              <a:lnSpc>
                <a:spcPct val="120000"/>
              </a:lnSpc>
            </a:pPr>
            <a:r>
              <a:rPr lang="en-US" sz="1605" b="1">
                <a:solidFill>
                  <a:srgbClr val="FFFFFF">
                    <a:alpha val="100000"/>
                  </a:srgbClr>
                </a:solidFill>
                <a:latin typeface="微软雅黑" panose="020B0503020204020204" charset="-122"/>
                <a:ea typeface="微软雅黑" panose="020B0503020204020204" charset="-122"/>
                <a:cs typeface="微软雅黑" panose="020B0503020204020204" charset="-122"/>
              </a:rPr>
              <a:t>加强用户互动交流</a:t>
            </a:r>
          </a:p>
        </p:txBody>
      </p:sp>
      <p:sp>
        <p:nvSpPr>
          <p:cNvPr id="16" name="TextBox 16"/>
          <p:cNvSpPr txBox="1"/>
          <p:nvPr/>
        </p:nvSpPr>
        <p:spPr>
          <a:xfrm>
            <a:off x="8074403" y="2081621"/>
            <a:ext cx="3255153" cy="1414272"/>
          </a:xfrm>
          <a:prstGeom prst="rect">
            <a:avLst/>
          </a:prstGeom>
        </p:spPr>
        <p:txBody>
          <a:bodyPr vert="horz" wrap="square" lIns="123825" tIns="123825" rIns="57150" bIns="123825" rtlCol="0" anchor="t" anchorCtr="0">
            <a:spAutoFit/>
          </a:bodyPr>
          <a:lstStyle/>
          <a:p>
            <a:pPr>
              <a:lnSpc>
                <a:spcPct val="120000"/>
              </a:lnSpc>
            </a:pPr>
            <a:r>
              <a:rPr lang="en-US" sz="1500">
                <a:solidFill>
                  <a:srgbClr val="FFFFFF">
                    <a:alpha val="100000"/>
                  </a:srgbClr>
                </a:solidFill>
                <a:latin typeface="微软雅黑" panose="020B0503020204020204" charset="-122"/>
                <a:ea typeface="微软雅黑" panose="020B0503020204020204" charset="-122"/>
                <a:cs typeface="微软雅黑" panose="020B0503020204020204" charset="-122"/>
              </a:rPr>
              <a:t>进一步整合全国各高校的考研信息，为用户提供更全面的查询服务。</a:t>
            </a:r>
          </a:p>
        </p:txBody>
      </p:sp>
      <p:sp>
        <p:nvSpPr>
          <p:cNvPr id="17" name="TextBox 17"/>
          <p:cNvSpPr txBox="1"/>
          <p:nvPr/>
        </p:nvSpPr>
        <p:spPr>
          <a:xfrm>
            <a:off x="4054790" y="4675587"/>
            <a:ext cx="3255153" cy="801370"/>
          </a:xfrm>
          <a:prstGeom prst="rect">
            <a:avLst/>
          </a:prstGeom>
        </p:spPr>
        <p:txBody>
          <a:bodyPr vert="horz" wrap="square" lIns="123825" tIns="123825" rIns="57150" bIns="123825" rtlCol="0" anchor="t" anchorCtr="0">
            <a:spAutoFit/>
          </a:bodyPr>
          <a:lstStyle/>
          <a:p>
            <a:pPr>
              <a:lnSpc>
                <a:spcPct val="120000"/>
              </a:lnSpc>
            </a:pPr>
            <a:r>
              <a:rPr lang="zh-CN" altLang="en-US" sz="1500">
                <a:solidFill>
                  <a:srgbClr val="FFFFFF">
                    <a:alpha val="100000"/>
                  </a:srgbClr>
                </a:solidFill>
                <a:latin typeface="微软雅黑" panose="020B0503020204020204" charset="-122"/>
                <a:ea typeface="微软雅黑" panose="020B0503020204020204" charset="-122"/>
                <a:cs typeface="微软雅黑" panose="020B0503020204020204" charset="-122"/>
              </a:rPr>
              <a:t>加入</a:t>
            </a:r>
            <a:r>
              <a:rPr lang="en-US" sz="1500">
                <a:solidFill>
                  <a:srgbClr val="FFFFFF">
                    <a:alpha val="100000"/>
                  </a:srgbClr>
                </a:solidFill>
                <a:latin typeface="微软雅黑" panose="020B0503020204020204" charset="-122"/>
                <a:ea typeface="微软雅黑" panose="020B0503020204020204" charset="-122"/>
                <a:cs typeface="微软雅黑" panose="020B0503020204020204" charset="-122"/>
              </a:rPr>
              <a:t>优化算法，提高『</a:t>
            </a:r>
            <a:r>
              <a:rPr lang="zh-CN" altLang="en-US" sz="1500">
                <a:solidFill>
                  <a:srgbClr val="FFFFFF">
                    <a:alpha val="100000"/>
                  </a:srgbClr>
                </a:solidFill>
                <a:latin typeface="微软雅黑" panose="020B0503020204020204" charset="-122"/>
                <a:ea typeface="微软雅黑" panose="020B0503020204020204" charset="-122"/>
                <a:cs typeface="微软雅黑" panose="020B0503020204020204" charset="-122"/>
              </a:rPr>
              <a:t>调剂</a:t>
            </a:r>
            <a:r>
              <a:rPr lang="en-US" sz="150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a:t>
            </a:r>
            <a:r>
              <a:rPr lang="zh-CN" altLang="en-US" sz="1500">
                <a:solidFill>
                  <a:srgbClr val="FFFFFF">
                    <a:alpha val="100000"/>
                  </a:srgbClr>
                </a:solidFill>
                <a:latin typeface="微软雅黑" panose="020B0503020204020204" charset="-122"/>
                <a:ea typeface="微软雅黑" panose="020B0503020204020204" charset="-122"/>
                <a:cs typeface="微软雅黑" panose="020B0503020204020204" charset="-122"/>
              </a:rPr>
              <a:t>页面</a:t>
            </a:r>
            <a:r>
              <a:rPr lang="en-US" sz="1500">
                <a:solidFill>
                  <a:srgbClr val="FFFFFF">
                    <a:alpha val="100000"/>
                  </a:srgbClr>
                </a:solidFill>
                <a:latin typeface="微软雅黑" panose="020B0503020204020204" charset="-122"/>
                <a:ea typeface="微软雅黑" panose="020B0503020204020204" charset="-122"/>
                <a:cs typeface="微软雅黑" panose="020B0503020204020204" charset="-122"/>
              </a:rPr>
              <a:t>推荐的准确性和有效性。</a:t>
            </a:r>
          </a:p>
        </p:txBody>
      </p:sp>
      <p:sp>
        <p:nvSpPr>
          <p:cNvPr id="18" name="TextBox 18"/>
          <p:cNvSpPr txBox="1"/>
          <p:nvPr/>
        </p:nvSpPr>
        <p:spPr>
          <a:xfrm>
            <a:off x="8074403" y="4679187"/>
            <a:ext cx="3255153" cy="801370"/>
          </a:xfrm>
          <a:prstGeom prst="rect">
            <a:avLst/>
          </a:prstGeom>
        </p:spPr>
        <p:txBody>
          <a:bodyPr vert="horz" wrap="square" lIns="123825" tIns="123825" rIns="57150" bIns="123825" rtlCol="0" anchor="t" anchorCtr="0">
            <a:spAutoFit/>
          </a:bodyPr>
          <a:lstStyle/>
          <a:p>
            <a:pPr>
              <a:lnSpc>
                <a:spcPct val="120000"/>
              </a:lnSpc>
            </a:pPr>
            <a:r>
              <a:rPr lang="zh-CN" altLang="en-US" sz="1500">
                <a:solidFill>
                  <a:srgbClr val="FFFFFF">
                    <a:alpha val="100000"/>
                  </a:srgbClr>
                </a:solidFill>
                <a:latin typeface="微软雅黑" panose="020B0503020204020204" charset="-122"/>
                <a:ea typeface="微软雅黑" panose="020B0503020204020204" charset="-122"/>
                <a:cs typeface="微软雅黑" panose="020B0503020204020204" charset="-122"/>
              </a:rPr>
              <a:t>完善</a:t>
            </a:r>
            <a:r>
              <a:rPr lang="en-US" sz="1500">
                <a:solidFill>
                  <a:srgbClr val="FFFFFF">
                    <a:alpha val="100000"/>
                  </a:srgbClr>
                </a:solidFill>
                <a:latin typeface="微软雅黑" panose="020B0503020204020204" charset="-122"/>
                <a:ea typeface="微软雅黑" panose="020B0503020204020204" charset="-122"/>
                <a:cs typeface="微软雅黑" panose="020B0503020204020204" charset="-122"/>
              </a:rPr>
              <a:t>用户交流区，方便用户之间分享学习心得和资料。</a:t>
            </a:r>
          </a:p>
        </p:txBody>
      </p:sp>
      <p:grpSp>
        <p:nvGrpSpPr>
          <p:cNvPr id="19" name="Group 19"/>
          <p:cNvGrpSpPr/>
          <p:nvPr/>
        </p:nvGrpSpPr>
        <p:grpSpPr>
          <a:xfrm>
            <a:off x="454963" y="93878"/>
            <a:ext cx="10641129" cy="914400"/>
            <a:chOff x="454963" y="93878"/>
            <a:chExt cx="10641129" cy="914400"/>
          </a:xfrm>
        </p:grpSpPr>
        <p:sp>
          <p:nvSpPr>
            <p:cNvPr id="20" name="AutoShape 20"/>
            <p:cNvSpPr/>
            <p:nvPr/>
          </p:nvSpPr>
          <p:spPr>
            <a:xfrm>
              <a:off x="454963" y="331168"/>
              <a:ext cx="84147" cy="84147"/>
            </a:xfrm>
            <a:prstGeom prst="ellipse">
              <a:avLst/>
            </a:prstGeom>
            <a:solidFill>
              <a:schemeClr val="accent1">
                <a:alpha val="100000"/>
              </a:schemeClr>
            </a:solidFill>
          </p:spPr>
          <p:txBody>
            <a:bodyPr/>
            <a:lstStyle/>
            <a:p>
              <a:endParaRPr lang="zh-CN" altLang="en-US"/>
            </a:p>
          </p:txBody>
        </p:sp>
        <p:sp>
          <p:nvSpPr>
            <p:cNvPr id="21" name="AutoShape 21"/>
            <p:cNvSpPr/>
            <p:nvPr/>
          </p:nvSpPr>
          <p:spPr>
            <a:xfrm>
              <a:off x="575049" y="337743"/>
              <a:ext cx="78137" cy="78137"/>
            </a:xfrm>
            <a:prstGeom prst="ellipse">
              <a:avLst/>
            </a:prstGeom>
            <a:solidFill>
              <a:schemeClr val="accent1">
                <a:alpha val="80000"/>
              </a:schemeClr>
            </a:solidFill>
          </p:spPr>
          <p:txBody>
            <a:bodyPr/>
            <a:lstStyle/>
            <a:p>
              <a:endParaRPr lang="zh-CN" altLang="en-US"/>
            </a:p>
          </p:txBody>
        </p:sp>
        <p:sp>
          <p:nvSpPr>
            <p:cNvPr id="22" name="AutoShape 22"/>
            <p:cNvSpPr/>
            <p:nvPr/>
          </p:nvSpPr>
          <p:spPr>
            <a:xfrm>
              <a:off x="689125" y="339460"/>
              <a:ext cx="74704" cy="74704"/>
            </a:xfrm>
            <a:prstGeom prst="ellipse">
              <a:avLst/>
            </a:prstGeom>
            <a:solidFill>
              <a:schemeClr val="accent1">
                <a:alpha val="60000"/>
              </a:schemeClr>
            </a:solidFill>
          </p:spPr>
          <p:txBody>
            <a:bodyPr/>
            <a:lstStyle/>
            <a:p>
              <a:endParaRPr lang="zh-CN" altLang="en-US"/>
            </a:p>
          </p:txBody>
        </p:sp>
        <p:sp>
          <p:nvSpPr>
            <p:cNvPr id="23" name="AutoShape 23"/>
            <p:cNvSpPr/>
            <p:nvPr/>
          </p:nvSpPr>
          <p:spPr>
            <a:xfrm>
              <a:off x="799768" y="348430"/>
              <a:ext cx="69238" cy="69238"/>
            </a:xfrm>
            <a:prstGeom prst="ellipse">
              <a:avLst/>
            </a:prstGeom>
            <a:solidFill>
              <a:schemeClr val="accent1">
                <a:alpha val="40000"/>
              </a:schemeClr>
            </a:solidFill>
          </p:spPr>
          <p:txBody>
            <a:bodyPr/>
            <a:lstStyle/>
            <a:p>
              <a:endParaRPr lang="zh-CN" altLang="en-US"/>
            </a:p>
          </p:txBody>
        </p:sp>
        <p:sp>
          <p:nvSpPr>
            <p:cNvPr id="24" name="AutoShape 24"/>
            <p:cNvSpPr/>
            <p:nvPr/>
          </p:nvSpPr>
          <p:spPr>
            <a:xfrm>
              <a:off x="904945" y="344297"/>
              <a:ext cx="65594" cy="65594"/>
            </a:xfrm>
            <a:prstGeom prst="ellipse">
              <a:avLst/>
            </a:prstGeom>
            <a:solidFill>
              <a:schemeClr val="accent1">
                <a:alpha val="20000"/>
              </a:schemeClr>
            </a:solidFill>
          </p:spPr>
          <p:txBody>
            <a:bodyPr/>
            <a:lstStyle/>
            <a:p>
              <a:endParaRPr lang="zh-CN" altLang="en-US"/>
            </a:p>
          </p:txBody>
        </p:sp>
        <p:sp>
          <p:nvSpPr>
            <p:cNvPr id="25" name="AutoShape 25"/>
            <p:cNvSpPr/>
            <p:nvPr/>
          </p:nvSpPr>
          <p:spPr>
            <a:xfrm>
              <a:off x="454963" y="448942"/>
              <a:ext cx="84147" cy="84147"/>
            </a:xfrm>
            <a:prstGeom prst="ellipse">
              <a:avLst/>
            </a:prstGeom>
            <a:solidFill>
              <a:schemeClr val="accent1">
                <a:alpha val="100000"/>
              </a:schemeClr>
            </a:solidFill>
          </p:spPr>
          <p:txBody>
            <a:bodyPr/>
            <a:lstStyle/>
            <a:p>
              <a:endParaRPr lang="zh-CN" altLang="en-US"/>
            </a:p>
          </p:txBody>
        </p:sp>
        <p:sp>
          <p:nvSpPr>
            <p:cNvPr id="26" name="AutoShape 26"/>
            <p:cNvSpPr/>
            <p:nvPr/>
          </p:nvSpPr>
          <p:spPr>
            <a:xfrm>
              <a:off x="575049" y="455517"/>
              <a:ext cx="78137" cy="78137"/>
            </a:xfrm>
            <a:prstGeom prst="ellipse">
              <a:avLst/>
            </a:prstGeom>
            <a:solidFill>
              <a:schemeClr val="accent1">
                <a:alpha val="80000"/>
              </a:schemeClr>
            </a:solidFill>
          </p:spPr>
          <p:txBody>
            <a:bodyPr/>
            <a:lstStyle/>
            <a:p>
              <a:endParaRPr lang="zh-CN" altLang="en-US"/>
            </a:p>
          </p:txBody>
        </p:sp>
        <p:sp>
          <p:nvSpPr>
            <p:cNvPr id="27" name="AutoShape 27"/>
            <p:cNvSpPr/>
            <p:nvPr/>
          </p:nvSpPr>
          <p:spPr>
            <a:xfrm>
              <a:off x="689125" y="457233"/>
              <a:ext cx="74704" cy="74704"/>
            </a:xfrm>
            <a:prstGeom prst="ellipse">
              <a:avLst/>
            </a:prstGeom>
            <a:solidFill>
              <a:schemeClr val="accent1">
                <a:alpha val="60000"/>
              </a:schemeClr>
            </a:solidFill>
          </p:spPr>
          <p:txBody>
            <a:bodyPr/>
            <a:lstStyle/>
            <a:p>
              <a:endParaRPr lang="zh-CN" altLang="en-US"/>
            </a:p>
          </p:txBody>
        </p:sp>
        <p:sp>
          <p:nvSpPr>
            <p:cNvPr id="28" name="AutoShape 28"/>
            <p:cNvSpPr/>
            <p:nvPr/>
          </p:nvSpPr>
          <p:spPr>
            <a:xfrm>
              <a:off x="799768" y="466203"/>
              <a:ext cx="69238" cy="69238"/>
            </a:xfrm>
            <a:prstGeom prst="ellipse">
              <a:avLst/>
            </a:prstGeom>
            <a:solidFill>
              <a:schemeClr val="accent1">
                <a:alpha val="40000"/>
              </a:schemeClr>
            </a:solidFill>
          </p:spPr>
          <p:txBody>
            <a:bodyPr/>
            <a:lstStyle/>
            <a:p>
              <a:endParaRPr lang="zh-CN" altLang="en-US"/>
            </a:p>
          </p:txBody>
        </p:sp>
        <p:sp>
          <p:nvSpPr>
            <p:cNvPr id="29" name="AutoShape 29"/>
            <p:cNvSpPr/>
            <p:nvPr/>
          </p:nvSpPr>
          <p:spPr>
            <a:xfrm>
              <a:off x="904945" y="462070"/>
              <a:ext cx="65594" cy="65594"/>
            </a:xfrm>
            <a:prstGeom prst="ellipse">
              <a:avLst/>
            </a:prstGeom>
            <a:solidFill>
              <a:schemeClr val="accent1">
                <a:alpha val="20000"/>
              </a:schemeClr>
            </a:solidFill>
          </p:spPr>
          <p:txBody>
            <a:bodyPr/>
            <a:lstStyle/>
            <a:p>
              <a:endParaRPr lang="zh-CN" altLang="en-US"/>
            </a:p>
          </p:txBody>
        </p:sp>
        <p:sp>
          <p:nvSpPr>
            <p:cNvPr id="30" name="AutoShape 30"/>
            <p:cNvSpPr/>
            <p:nvPr/>
          </p:nvSpPr>
          <p:spPr>
            <a:xfrm>
              <a:off x="454963" y="566715"/>
              <a:ext cx="84147" cy="84147"/>
            </a:xfrm>
            <a:prstGeom prst="ellipse">
              <a:avLst/>
            </a:prstGeom>
            <a:solidFill>
              <a:schemeClr val="accent1">
                <a:alpha val="100000"/>
              </a:schemeClr>
            </a:solidFill>
          </p:spPr>
          <p:txBody>
            <a:bodyPr/>
            <a:lstStyle/>
            <a:p>
              <a:endParaRPr lang="zh-CN" altLang="en-US"/>
            </a:p>
          </p:txBody>
        </p:sp>
        <p:sp>
          <p:nvSpPr>
            <p:cNvPr id="31" name="AutoShape 31"/>
            <p:cNvSpPr/>
            <p:nvPr/>
          </p:nvSpPr>
          <p:spPr>
            <a:xfrm>
              <a:off x="575049" y="573291"/>
              <a:ext cx="78137" cy="78137"/>
            </a:xfrm>
            <a:prstGeom prst="ellipse">
              <a:avLst/>
            </a:prstGeom>
            <a:solidFill>
              <a:schemeClr val="accent1">
                <a:alpha val="80000"/>
              </a:schemeClr>
            </a:solidFill>
          </p:spPr>
          <p:txBody>
            <a:bodyPr/>
            <a:lstStyle/>
            <a:p>
              <a:endParaRPr lang="zh-CN" altLang="en-US"/>
            </a:p>
          </p:txBody>
        </p:sp>
        <p:sp>
          <p:nvSpPr>
            <p:cNvPr id="32" name="AutoShape 32"/>
            <p:cNvSpPr/>
            <p:nvPr/>
          </p:nvSpPr>
          <p:spPr>
            <a:xfrm>
              <a:off x="689125" y="575007"/>
              <a:ext cx="74704" cy="74704"/>
            </a:xfrm>
            <a:prstGeom prst="ellipse">
              <a:avLst/>
            </a:prstGeom>
            <a:solidFill>
              <a:schemeClr val="accent1">
                <a:alpha val="60000"/>
              </a:schemeClr>
            </a:solidFill>
          </p:spPr>
          <p:txBody>
            <a:bodyPr/>
            <a:lstStyle/>
            <a:p>
              <a:endParaRPr lang="zh-CN" altLang="en-US"/>
            </a:p>
          </p:txBody>
        </p:sp>
        <p:sp>
          <p:nvSpPr>
            <p:cNvPr id="33" name="AutoShape 33"/>
            <p:cNvSpPr/>
            <p:nvPr/>
          </p:nvSpPr>
          <p:spPr>
            <a:xfrm>
              <a:off x="799768" y="583977"/>
              <a:ext cx="69238" cy="69238"/>
            </a:xfrm>
            <a:prstGeom prst="ellipse">
              <a:avLst/>
            </a:prstGeom>
            <a:solidFill>
              <a:schemeClr val="accent1">
                <a:alpha val="40000"/>
              </a:schemeClr>
            </a:solidFill>
          </p:spPr>
          <p:txBody>
            <a:bodyPr/>
            <a:lstStyle/>
            <a:p>
              <a:endParaRPr lang="zh-CN" altLang="en-US"/>
            </a:p>
          </p:txBody>
        </p:sp>
        <p:sp>
          <p:nvSpPr>
            <p:cNvPr id="34" name="AutoShape 34"/>
            <p:cNvSpPr/>
            <p:nvPr/>
          </p:nvSpPr>
          <p:spPr>
            <a:xfrm>
              <a:off x="904945" y="579844"/>
              <a:ext cx="65594" cy="65594"/>
            </a:xfrm>
            <a:prstGeom prst="ellipse">
              <a:avLst/>
            </a:prstGeom>
            <a:solidFill>
              <a:schemeClr val="accent1">
                <a:alpha val="20000"/>
              </a:schemeClr>
            </a:solidFill>
          </p:spPr>
          <p:txBody>
            <a:bodyPr/>
            <a:lstStyle/>
            <a:p>
              <a:endParaRPr lang="zh-CN" altLang="en-US"/>
            </a:p>
          </p:txBody>
        </p:sp>
        <p:sp>
          <p:nvSpPr>
            <p:cNvPr id="35" name="AutoShape 35"/>
            <p:cNvSpPr/>
            <p:nvPr/>
          </p:nvSpPr>
          <p:spPr>
            <a:xfrm>
              <a:off x="454963" y="684489"/>
              <a:ext cx="84147" cy="84147"/>
            </a:xfrm>
            <a:prstGeom prst="ellipse">
              <a:avLst/>
            </a:prstGeom>
            <a:solidFill>
              <a:schemeClr val="accent1">
                <a:alpha val="100000"/>
              </a:schemeClr>
            </a:solidFill>
          </p:spPr>
          <p:txBody>
            <a:bodyPr/>
            <a:lstStyle/>
            <a:p>
              <a:endParaRPr lang="zh-CN" altLang="en-US"/>
            </a:p>
          </p:txBody>
        </p:sp>
        <p:sp>
          <p:nvSpPr>
            <p:cNvPr id="36" name="AutoShape 36"/>
            <p:cNvSpPr/>
            <p:nvPr/>
          </p:nvSpPr>
          <p:spPr>
            <a:xfrm>
              <a:off x="575049" y="691064"/>
              <a:ext cx="78137" cy="78137"/>
            </a:xfrm>
            <a:prstGeom prst="ellipse">
              <a:avLst/>
            </a:prstGeom>
            <a:solidFill>
              <a:schemeClr val="accent1">
                <a:alpha val="80000"/>
              </a:schemeClr>
            </a:solidFill>
          </p:spPr>
          <p:txBody>
            <a:bodyPr/>
            <a:lstStyle/>
            <a:p>
              <a:endParaRPr lang="zh-CN" altLang="en-US"/>
            </a:p>
          </p:txBody>
        </p:sp>
        <p:sp>
          <p:nvSpPr>
            <p:cNvPr id="37" name="AutoShape 37"/>
            <p:cNvSpPr/>
            <p:nvPr/>
          </p:nvSpPr>
          <p:spPr>
            <a:xfrm>
              <a:off x="689125" y="692781"/>
              <a:ext cx="74704" cy="74704"/>
            </a:xfrm>
            <a:prstGeom prst="ellipse">
              <a:avLst/>
            </a:prstGeom>
            <a:solidFill>
              <a:schemeClr val="accent1">
                <a:alpha val="60000"/>
              </a:schemeClr>
            </a:solidFill>
          </p:spPr>
          <p:txBody>
            <a:bodyPr/>
            <a:lstStyle/>
            <a:p>
              <a:endParaRPr lang="zh-CN" altLang="en-US"/>
            </a:p>
          </p:txBody>
        </p:sp>
        <p:sp>
          <p:nvSpPr>
            <p:cNvPr id="38" name="AutoShape 38"/>
            <p:cNvSpPr/>
            <p:nvPr/>
          </p:nvSpPr>
          <p:spPr>
            <a:xfrm>
              <a:off x="799768" y="701751"/>
              <a:ext cx="69238" cy="69238"/>
            </a:xfrm>
            <a:prstGeom prst="ellipse">
              <a:avLst/>
            </a:prstGeom>
            <a:solidFill>
              <a:schemeClr val="accent1">
                <a:alpha val="40000"/>
              </a:schemeClr>
            </a:solidFill>
          </p:spPr>
          <p:txBody>
            <a:bodyPr/>
            <a:lstStyle/>
            <a:p>
              <a:endParaRPr lang="zh-CN" altLang="en-US"/>
            </a:p>
          </p:txBody>
        </p:sp>
        <p:sp>
          <p:nvSpPr>
            <p:cNvPr id="39" name="AutoShape 39"/>
            <p:cNvSpPr/>
            <p:nvPr/>
          </p:nvSpPr>
          <p:spPr>
            <a:xfrm>
              <a:off x="904945" y="697618"/>
              <a:ext cx="65594" cy="65594"/>
            </a:xfrm>
            <a:prstGeom prst="ellipse">
              <a:avLst/>
            </a:prstGeom>
            <a:solidFill>
              <a:schemeClr val="accent1">
                <a:alpha val="20000"/>
              </a:schemeClr>
            </a:solidFill>
          </p:spPr>
          <p:txBody>
            <a:bodyPr/>
            <a:lstStyle/>
            <a:p>
              <a:endParaRPr lang="zh-CN" altLang="en-US"/>
            </a:p>
          </p:txBody>
        </p:sp>
        <p:sp>
          <p:nvSpPr>
            <p:cNvPr id="40" name="TextBox 40"/>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未来发展方向与计划</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strVal val="4/3*#ppt_w"/>
                                          </p:val>
                                        </p:tav>
                                        <p:tav tm="100000">
                                          <p:val>
                                            <p:strVal val="#ppt_w"/>
                                          </p:val>
                                        </p:tav>
                                      </p:tavLst>
                                    </p:anim>
                                    <p:anim calcmode="lin" valueType="num">
                                      <p:cBhvr>
                                        <p:cTn id="12" dur="500" fill="hold"/>
                                        <p:tgtEl>
                                          <p:spTgt spid="4"/>
                                        </p:tgtEl>
                                        <p:attrNameLst>
                                          <p:attrName>ppt_h</p:attrName>
                                        </p:attrNameLst>
                                      </p:cBhvr>
                                      <p:tavLst>
                                        <p:tav tm="0">
                                          <p:val>
                                            <p:strVal val="4/3*#ppt_h"/>
                                          </p:val>
                                        </p:tav>
                                        <p:tav tm="100000">
                                          <p:val>
                                            <p:strVal val="#ppt_h"/>
                                          </p:val>
                                        </p:tav>
                                      </p:tavLst>
                                    </p:anim>
                                  </p:childTnLst>
                                </p:cTn>
                              </p:par>
                              <p:par>
                                <p:cTn id="13" presetID="23" presetClass="entr" presetSubtype="28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strVal val="4/3*#ppt_w"/>
                                          </p:val>
                                        </p:tav>
                                        <p:tav tm="100000">
                                          <p:val>
                                            <p:strVal val="#ppt_w"/>
                                          </p:val>
                                        </p:tav>
                                      </p:tavLst>
                                    </p:anim>
                                    <p:anim calcmode="lin" valueType="num">
                                      <p:cBhvr>
                                        <p:cTn id="16" dur="500" fill="hold"/>
                                        <p:tgtEl>
                                          <p:spTgt spid="7"/>
                                        </p:tgtEl>
                                        <p:attrNameLst>
                                          <p:attrName>ppt_h</p:attrName>
                                        </p:attrNameLst>
                                      </p:cBhvr>
                                      <p:tavLst>
                                        <p:tav tm="0">
                                          <p:val>
                                            <p:strVal val="4/3*#ppt_h"/>
                                          </p:val>
                                        </p:tav>
                                        <p:tav tm="100000">
                                          <p:val>
                                            <p:strVal val="#ppt_h"/>
                                          </p:val>
                                        </p:tav>
                                      </p:tavLst>
                                    </p:anim>
                                  </p:childTnLst>
                                </p:cTn>
                              </p:par>
                              <p:par>
                                <p:cTn id="17" presetID="23" presetClass="entr" presetSubtype="28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strVal val="4/3*#ppt_w"/>
                                          </p:val>
                                        </p:tav>
                                        <p:tav tm="100000">
                                          <p:val>
                                            <p:strVal val="#ppt_w"/>
                                          </p:val>
                                        </p:tav>
                                      </p:tavLst>
                                    </p:anim>
                                    <p:anim calcmode="lin" valueType="num">
                                      <p:cBhvr>
                                        <p:cTn id="20" dur="500" fill="hold"/>
                                        <p:tgtEl>
                                          <p:spTgt spid="8"/>
                                        </p:tgtEl>
                                        <p:attrNameLst>
                                          <p:attrName>ppt_h</p:attrName>
                                        </p:attrNameLst>
                                      </p:cBhvr>
                                      <p:tavLst>
                                        <p:tav tm="0">
                                          <p:val>
                                            <p:strVal val="4/3*#ppt_h"/>
                                          </p:val>
                                        </p:tav>
                                        <p:tav tm="100000">
                                          <p:val>
                                            <p:strVal val="#ppt_h"/>
                                          </p:val>
                                        </p:tav>
                                      </p:tavLst>
                                    </p:anim>
                                  </p:childTnLst>
                                </p:cTn>
                              </p:par>
                              <p:par>
                                <p:cTn id="21" presetID="23" presetClass="entr" presetSubtype="28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strVal val="4/3*#ppt_w"/>
                                          </p:val>
                                        </p:tav>
                                        <p:tav tm="100000">
                                          <p:val>
                                            <p:strVal val="#ppt_w"/>
                                          </p:val>
                                        </p:tav>
                                      </p:tavLst>
                                    </p:anim>
                                    <p:anim calcmode="lin" valueType="num">
                                      <p:cBhvr>
                                        <p:cTn id="24" dur="500" fill="hold"/>
                                        <p:tgtEl>
                                          <p:spTgt spid="10"/>
                                        </p:tgtEl>
                                        <p:attrNameLst>
                                          <p:attrName>ppt_h</p:attrName>
                                        </p:attrNameLst>
                                      </p:cBhvr>
                                      <p:tavLst>
                                        <p:tav tm="0">
                                          <p:val>
                                            <p:strVal val="4/3*#ppt_h"/>
                                          </p:val>
                                        </p:tav>
                                        <p:tav tm="100000">
                                          <p:val>
                                            <p:strVal val="#ppt_h"/>
                                          </p:val>
                                        </p:tav>
                                      </p:tavLst>
                                    </p:anim>
                                  </p:childTnLst>
                                </p:cTn>
                              </p:par>
                              <p:par>
                                <p:cTn id="25" presetID="23" presetClass="entr" presetSubtype="288"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strVal val="4/3*#ppt_w"/>
                                          </p:val>
                                        </p:tav>
                                        <p:tav tm="100000">
                                          <p:val>
                                            <p:strVal val="#ppt_w"/>
                                          </p:val>
                                        </p:tav>
                                      </p:tavLst>
                                    </p:anim>
                                    <p:anim calcmode="lin" valueType="num">
                                      <p:cBhvr>
                                        <p:cTn id="28" dur="500" fill="hold"/>
                                        <p:tgtEl>
                                          <p:spTgt spid="11"/>
                                        </p:tgtEl>
                                        <p:attrNameLst>
                                          <p:attrName>ppt_h</p:attrName>
                                        </p:attrNameLst>
                                      </p:cBhvr>
                                      <p:tavLst>
                                        <p:tav tm="0">
                                          <p:val>
                                            <p:strVal val="4/3*#ppt_h"/>
                                          </p:val>
                                        </p:tav>
                                        <p:tav tm="100000">
                                          <p:val>
                                            <p:strVal val="#ppt_h"/>
                                          </p:val>
                                        </p:tav>
                                      </p:tavLst>
                                    </p:anim>
                                  </p:childTnLst>
                                </p:cTn>
                              </p:par>
                              <p:par>
                                <p:cTn id="29" presetID="23" presetClass="entr" presetSubtype="288"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strVal val="4/3*#ppt_w"/>
                                          </p:val>
                                        </p:tav>
                                        <p:tav tm="100000">
                                          <p:val>
                                            <p:strVal val="#ppt_w"/>
                                          </p:val>
                                        </p:tav>
                                      </p:tavLst>
                                    </p:anim>
                                    <p:anim calcmode="lin" valueType="num">
                                      <p:cBhvr>
                                        <p:cTn id="32" dur="500" fill="hold"/>
                                        <p:tgtEl>
                                          <p:spTgt spid="13"/>
                                        </p:tgtEl>
                                        <p:attrNameLst>
                                          <p:attrName>ppt_h</p:attrName>
                                        </p:attrNameLst>
                                      </p:cBhvr>
                                      <p:tavLst>
                                        <p:tav tm="0">
                                          <p:val>
                                            <p:strVal val="4/3*#ppt_h"/>
                                          </p:val>
                                        </p:tav>
                                        <p:tav tm="100000">
                                          <p:val>
                                            <p:strVal val="#ppt_h"/>
                                          </p:val>
                                        </p:tav>
                                      </p:tavLst>
                                    </p:anim>
                                  </p:childTnLst>
                                </p:cTn>
                              </p:par>
                              <p:par>
                                <p:cTn id="33" presetID="23" presetClass="entr" presetSubtype="288"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strVal val="4/3*#ppt_w"/>
                                          </p:val>
                                        </p:tav>
                                        <p:tav tm="100000">
                                          <p:val>
                                            <p:strVal val="#ppt_w"/>
                                          </p:val>
                                        </p:tav>
                                      </p:tavLst>
                                    </p:anim>
                                    <p:anim calcmode="lin" valueType="num">
                                      <p:cBhvr>
                                        <p:cTn id="36" dur="500" fill="hold"/>
                                        <p:tgtEl>
                                          <p:spTgt spid="14"/>
                                        </p:tgtEl>
                                        <p:attrNameLst>
                                          <p:attrName>ppt_h</p:attrName>
                                        </p:attrNameLst>
                                      </p:cBhvr>
                                      <p:tavLst>
                                        <p:tav tm="0">
                                          <p:val>
                                            <p:strVal val="4/3*#ppt_h"/>
                                          </p:val>
                                        </p:tav>
                                        <p:tav tm="100000">
                                          <p:val>
                                            <p:strVal val="#ppt_h"/>
                                          </p:val>
                                        </p:tav>
                                      </p:tavLst>
                                    </p:anim>
                                  </p:childTnLst>
                                </p:cTn>
                              </p:par>
                              <p:par>
                                <p:cTn id="37" presetID="0"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p:cTn id="39" dur="500">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0" dur="500">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1" dur="500">
                                          <p:stCondLst>
                                            <p:cond delay="0"/>
                                          </p:stCondLst>
                                        </p:cTn>
                                        <p:tgtEl>
                                          <p:spTgt spid="2"/>
                                        </p:tgtEl>
                                        <p:attrNameLst>
                                          <p:attrName>style.opacity</p:attrName>
                                        </p:attrNameLst>
                                      </p:cBhvr>
                                      <p:tavLst>
                                        <p:tav tm="0">
                                          <p:val>
                                            <p:fltVal val="0"/>
                                          </p:val>
                                        </p:tav>
                                        <p:tav tm="100000">
                                          <p:val>
                                            <p:fltVal val="1"/>
                                          </p:val>
                                        </p:tav>
                                      </p:tavLst>
                                    </p:anim>
                                  </p:childTnLst>
                                </p:cTn>
                              </p:par>
                              <p:par>
                                <p:cTn id="42" presetID="0"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5" dur="500">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6" dur="500">
                                          <p:stCondLst>
                                            <p:cond delay="0"/>
                                          </p:stCondLst>
                                        </p:cTn>
                                        <p:tgtEl>
                                          <p:spTgt spid="5"/>
                                        </p:tgtEl>
                                        <p:attrNameLst>
                                          <p:attrName>style.opacity</p:attrName>
                                        </p:attrNameLst>
                                      </p:cBhvr>
                                      <p:tavLst>
                                        <p:tav tm="0">
                                          <p:val>
                                            <p:fltVal val="0"/>
                                          </p:val>
                                        </p:tav>
                                        <p:tav tm="100000">
                                          <p:val>
                                            <p:fltVal val="1"/>
                                          </p:val>
                                        </p:tav>
                                      </p:tavLst>
                                    </p:anim>
                                  </p:childTnLst>
                                </p:cTn>
                              </p:par>
                              <p:par>
                                <p:cTn id="47" presetID="0"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p:stCondLst>
                                            <p:cond delay="0"/>
                                          </p:stCondLst>
                                        </p:cTn>
                                        <p:tgtEl>
                                          <p:spTgt spid="6"/>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0" dur="500">
                                          <p:stCondLst>
                                            <p:cond delay="0"/>
                                          </p:stCondLst>
                                        </p:cTn>
                                        <p:tgtEl>
                                          <p:spTgt spid="6"/>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1" dur="500">
                                          <p:stCondLst>
                                            <p:cond delay="0"/>
                                          </p:stCondLst>
                                        </p:cTn>
                                        <p:tgtEl>
                                          <p:spTgt spid="6"/>
                                        </p:tgtEl>
                                        <p:attrNameLst>
                                          <p:attrName>style.opacity</p:attrName>
                                        </p:attrNameLst>
                                      </p:cBhvr>
                                      <p:tavLst>
                                        <p:tav tm="0">
                                          <p:val>
                                            <p:fltVal val="0"/>
                                          </p:val>
                                        </p:tav>
                                        <p:tav tm="100000">
                                          <p:val>
                                            <p:fltVal val="1"/>
                                          </p:val>
                                        </p:tav>
                                      </p:tavLst>
                                    </p:anim>
                                  </p:childTnLst>
                                </p:cTn>
                              </p:par>
                              <p:par>
                                <p:cTn id="52" presetID="0" presetClass="entr" presetSubtype="0"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p:cTn id="54" dur="500">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5" dur="500">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6" dur="500">
                                          <p:stCondLst>
                                            <p:cond delay="0"/>
                                          </p:stCondLst>
                                        </p:cTn>
                                        <p:tgtEl>
                                          <p:spTgt spid="9"/>
                                        </p:tgtEl>
                                        <p:attrNameLst>
                                          <p:attrName>style.opacity</p:attrName>
                                        </p:attrNameLst>
                                      </p:cBhvr>
                                      <p:tavLst>
                                        <p:tav tm="0">
                                          <p:val>
                                            <p:fltVal val="0"/>
                                          </p:val>
                                        </p:tav>
                                        <p:tav tm="100000">
                                          <p:val>
                                            <p:fltVal val="1"/>
                                          </p:val>
                                        </p:tav>
                                      </p:tavLst>
                                    </p:anim>
                                  </p:childTnLst>
                                </p:cTn>
                              </p:par>
                              <p:par>
                                <p:cTn id="57" presetID="0"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500">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60" dur="500">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61" dur="500">
                                          <p:stCondLst>
                                            <p:cond delay="0"/>
                                          </p:stCondLst>
                                        </p:cTn>
                                        <p:tgtEl>
                                          <p:spTgt spid="12"/>
                                        </p:tgtEl>
                                        <p:attrNameLst>
                                          <p:attrName>style.opacity</p:attrName>
                                        </p:attrNameLst>
                                      </p:cBhvr>
                                      <p:tavLst>
                                        <p:tav tm="0">
                                          <p:val>
                                            <p:fltVal val="0"/>
                                          </p:val>
                                        </p:tav>
                                        <p:tav tm="100000">
                                          <p:val>
                                            <p:fltVal val="1"/>
                                          </p:val>
                                        </p:tav>
                                      </p:tavLst>
                                    </p:anim>
                                  </p:childTnLst>
                                </p:cTn>
                              </p:par>
                              <p:par>
                                <p:cTn id="62" presetID="0"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500">
                                          <p:stCondLst>
                                            <p:cond delay="0"/>
                                          </p:stCondLst>
                                        </p:cTn>
                                        <p:tgtEl>
                                          <p:spTgt spid="1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65" dur="500">
                                          <p:stCondLst>
                                            <p:cond delay="0"/>
                                          </p:stCondLst>
                                        </p:cTn>
                                        <p:tgtEl>
                                          <p:spTgt spid="1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66" dur="500">
                                          <p:stCondLst>
                                            <p:cond delay="0"/>
                                          </p:stCondLst>
                                        </p:cTn>
                                        <p:tgtEl>
                                          <p:spTgt spid="15"/>
                                        </p:tgtEl>
                                        <p:attrNameLst>
                                          <p:attrName>style.opacity</p:attrName>
                                        </p:attrNameLst>
                                      </p:cBhvr>
                                      <p:tavLst>
                                        <p:tav tm="0">
                                          <p:val>
                                            <p:fltVal val="0"/>
                                          </p:val>
                                        </p:tav>
                                        <p:tav tm="100000">
                                          <p:val>
                                            <p:fltVal val="1"/>
                                          </p:val>
                                        </p:tav>
                                      </p:tavLst>
                                    </p:anim>
                                  </p:childTnLst>
                                </p:cTn>
                              </p:par>
                              <p:par>
                                <p:cTn id="67" presetID="0"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p:cTn id="69" dur="500">
                                          <p:stCondLst>
                                            <p:cond delay="0"/>
                                          </p:stCondLst>
                                        </p:cTn>
                                        <p:tgtEl>
                                          <p:spTgt spid="16"/>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70" dur="500">
                                          <p:stCondLst>
                                            <p:cond delay="0"/>
                                          </p:stCondLst>
                                        </p:cTn>
                                        <p:tgtEl>
                                          <p:spTgt spid="16"/>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71" dur="500">
                                          <p:stCondLst>
                                            <p:cond delay="0"/>
                                          </p:stCondLst>
                                        </p:cTn>
                                        <p:tgtEl>
                                          <p:spTgt spid="16"/>
                                        </p:tgtEl>
                                        <p:attrNameLst>
                                          <p:attrName>style.opacity</p:attrName>
                                        </p:attrNameLst>
                                      </p:cBhvr>
                                      <p:tavLst>
                                        <p:tav tm="0">
                                          <p:val>
                                            <p:fltVal val="0"/>
                                          </p:val>
                                        </p:tav>
                                        <p:tav tm="100000">
                                          <p:val>
                                            <p:fltVal val="1"/>
                                          </p:val>
                                        </p:tav>
                                      </p:tavLst>
                                    </p:anim>
                                  </p:childTnLst>
                                </p:cTn>
                              </p:par>
                              <p:par>
                                <p:cTn id="72" presetID="0" presetClass="entr" presetSubtype="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 calcmode="lin" valueType="num">
                                      <p:cBhvr>
                                        <p:cTn id="74" dur="500">
                                          <p:stCondLst>
                                            <p:cond delay="0"/>
                                          </p:stCondLst>
                                        </p:cTn>
                                        <p:tgtEl>
                                          <p:spTgt spid="1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75" dur="500">
                                          <p:stCondLst>
                                            <p:cond delay="0"/>
                                          </p:stCondLst>
                                        </p:cTn>
                                        <p:tgtEl>
                                          <p:spTgt spid="1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76" dur="500">
                                          <p:stCondLst>
                                            <p:cond delay="0"/>
                                          </p:stCondLst>
                                        </p:cTn>
                                        <p:tgtEl>
                                          <p:spTgt spid="17"/>
                                        </p:tgtEl>
                                        <p:attrNameLst>
                                          <p:attrName>style.opacity</p:attrName>
                                        </p:attrNameLst>
                                      </p:cBhvr>
                                      <p:tavLst>
                                        <p:tav tm="0">
                                          <p:val>
                                            <p:fltVal val="0"/>
                                          </p:val>
                                        </p:tav>
                                        <p:tav tm="100000">
                                          <p:val>
                                            <p:fltVal val="1"/>
                                          </p:val>
                                        </p:tav>
                                      </p:tavLst>
                                    </p:anim>
                                  </p:childTnLst>
                                </p:cTn>
                              </p:par>
                              <p:par>
                                <p:cTn id="77" presetID="0"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p:cTn id="79" dur="500">
                                          <p:stCondLst>
                                            <p:cond delay="0"/>
                                          </p:stCondLst>
                                        </p:cTn>
                                        <p:tgtEl>
                                          <p:spTgt spid="1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80" dur="500">
                                          <p:stCondLst>
                                            <p:cond delay="0"/>
                                          </p:stCondLst>
                                        </p:cTn>
                                        <p:tgtEl>
                                          <p:spTgt spid="1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81" dur="500">
                                          <p:stCondLst>
                                            <p:cond delay="0"/>
                                          </p:stCondLst>
                                        </p:cTn>
                                        <p:tgtEl>
                                          <p:spTgt spid="18"/>
                                        </p:tgtEl>
                                        <p:attrNameLst>
                                          <p:attrName>style.opacity</p:attrName>
                                        </p:attrNameLst>
                                      </p:cBhvr>
                                      <p:tavLst>
                                        <p:tav tm="0">
                                          <p:val>
                                            <p:fltVal val="0"/>
                                          </p:val>
                                        </p:tav>
                                        <p:tav tm="100000">
                                          <p:val>
                                            <p:fltVal val="1"/>
                                          </p:val>
                                        </p:tav>
                                      </p:tavLst>
                                    </p:anim>
                                  </p:childTnLst>
                                </p:cTn>
                              </p:par>
                              <p:par>
                                <p:cTn id="82" presetID="0" presetClass="entr" presetSubtype="0" fill="hold"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500">
                                          <p:stCondLst>
                                            <p:cond delay="0"/>
                                          </p:stCondLst>
                                        </p:cTn>
                                        <p:tgtEl>
                                          <p:spTgt spid="1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85" dur="500">
                                          <p:stCondLst>
                                            <p:cond delay="0"/>
                                          </p:stCondLst>
                                        </p:cTn>
                                        <p:tgtEl>
                                          <p:spTgt spid="1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86" dur="500">
                                          <p:stCondLst>
                                            <p:cond delay="0"/>
                                          </p:stCondLst>
                                        </p:cTn>
                                        <p:tgtEl>
                                          <p:spTgt spid="19"/>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2" grpId="0"/>
      <p:bldP spid="15" grpId="0"/>
      <p:bldP spid="16" grpId="0"/>
      <p:bldP spid="17"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background"/>
          <p:cNvPicPr>
            <a:picLocks noChangeAspect="1"/>
          </p:cNvPicPr>
          <p:nvPr>
            <p:custDataLst>
              <p:tags r:id="rId2"/>
            </p:custDataLst>
          </p:nvPr>
        </p:nvPicPr>
        <p:blipFill>
          <a:blip r:embed="rId10"/>
          <a:stretch>
            <a:fillRect/>
          </a:stretch>
        </p:blipFill>
        <p:spPr>
          <a:xfrm>
            <a:off x="0" y="512445"/>
            <a:ext cx="12192000" cy="5833110"/>
          </a:xfrm>
          <a:prstGeom prst="rect">
            <a:avLst/>
          </a:prstGeom>
        </p:spPr>
      </p:pic>
      <p:sp>
        <p:nvSpPr>
          <p:cNvPr id="5" name="矩形 4"/>
          <p:cNvSpPr/>
          <p:nvPr/>
        </p:nvSpPr>
        <p:spPr>
          <a:xfrm>
            <a:off x="5450840" y="2570798"/>
            <a:ext cx="1290320" cy="8096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1"/>
          <p:cNvSpPr txBox="1"/>
          <p:nvPr/>
        </p:nvSpPr>
        <p:spPr>
          <a:xfrm>
            <a:off x="2060284" y="2651805"/>
            <a:ext cx="8071432" cy="1416399"/>
          </a:xfrm>
          <a:prstGeom prst="rect">
            <a:avLst/>
          </a:prstGeom>
          <a:noFill/>
        </p:spPr>
        <p:txBody>
          <a:bodyPr wrap="square" lIns="0" tIns="0" rIns="0" bIns="0" rtlCol="0" anchor="b" anchorCtr="0">
            <a:normAutofit/>
          </a:bodyPr>
          <a:lstStyle/>
          <a:p>
            <a:pPr algn="ctr"/>
            <a:r>
              <a:rPr lang="en-US" altLang="zh-CN" sz="6600"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THANK YOU</a:t>
            </a:r>
          </a:p>
        </p:txBody>
      </p:sp>
      <p:sp>
        <p:nvSpPr>
          <p:cNvPr id="7" name="Text2"/>
          <p:cNvSpPr txBox="1"/>
          <p:nvPr>
            <p:custDataLst>
              <p:tags r:id="rId3"/>
            </p:custDataLst>
          </p:nvPr>
        </p:nvSpPr>
        <p:spPr>
          <a:xfrm>
            <a:off x="4416532" y="4431842"/>
            <a:ext cx="3358936" cy="398908"/>
          </a:xfrm>
          <a:prstGeom prst="rect">
            <a:avLst/>
          </a:prstGeom>
          <a:noFill/>
        </p:spPr>
        <p:txBody>
          <a:bodyPr wrap="square" lIns="0" tIns="0" rIns="0" bIns="0" rtlCol="0" anchor="ctr">
            <a:normAutofit/>
          </a:bodyPr>
          <a:lstStyle/>
          <a:p>
            <a:pPr algn="ctr"/>
            <a:endParaRPr lang="zh-CN" altLang="en-US" sz="1600" b="1" dirty="0">
              <a:solidFill>
                <a:schemeClr val="tx2"/>
              </a:solidFill>
              <a:latin typeface="微软雅黑" panose="020B0503020204020204" charset="-122"/>
              <a:ea typeface="微软雅黑" panose="020B0503020204020204" charset="-122"/>
            </a:endParaRPr>
          </a:p>
        </p:txBody>
      </p:sp>
      <p:sp>
        <p:nvSpPr>
          <p:cNvPr id="8" name="Text3"/>
          <p:cNvSpPr txBox="1"/>
          <p:nvPr>
            <p:custDataLst>
              <p:tags r:id="rId4"/>
            </p:custDataLst>
          </p:nvPr>
        </p:nvSpPr>
        <p:spPr>
          <a:xfrm>
            <a:off x="4416532" y="4816333"/>
            <a:ext cx="3358936" cy="455881"/>
          </a:xfrm>
          <a:prstGeom prst="rect">
            <a:avLst/>
          </a:prstGeom>
          <a:noFill/>
        </p:spPr>
        <p:txBody>
          <a:bodyPr wrap="square" lIns="0" tIns="0" rIns="0" bIns="0" rtlCol="0" anchor="ctr">
            <a:normAutofit/>
            <a:scene3d>
              <a:camera prst="orthographicFront"/>
              <a:lightRig rig="threePt" dir="t"/>
            </a:scene3d>
          </a:bodyPr>
          <a:lstStyle/>
          <a:p>
            <a:pPr algn="ctr"/>
            <a:r>
              <a:rPr lang="en-US" altLang="zh-CN" sz="1600" dirty="0">
                <a:ln w="22225">
                  <a:solidFill>
                    <a:schemeClr val="accent2"/>
                  </a:solidFill>
                  <a:prstDash val="solid"/>
                </a:ln>
                <a:solidFill>
                  <a:schemeClr val="accent2">
                    <a:lumMod val="40000"/>
                    <a:lumOff val="60000"/>
                  </a:schemeClr>
                </a:solidFill>
                <a:effectLst/>
                <a:latin typeface="微软雅黑" panose="020B0503020204020204" charset="-122"/>
                <a:ea typeface="微软雅黑" panose="020B0503020204020204" charset="-122"/>
                <a:sym typeface="+mn-ea"/>
              </a:rPr>
              <a:t>2024/01</a:t>
            </a:r>
          </a:p>
        </p:txBody>
      </p:sp>
      <p:sp>
        <p:nvSpPr>
          <p:cNvPr id="13" name="AutoShape 13"/>
          <p:cNvSpPr/>
          <p:nvPr>
            <p:custDataLst>
              <p:tags r:id="rId5"/>
            </p:custDataLst>
          </p:nvPr>
        </p:nvSpPr>
        <p:spPr>
          <a:xfrm>
            <a:off x="507874" y="6318935"/>
            <a:ext cx="701468" cy="122998"/>
          </a:xfrm>
          <a:prstGeom prst="rect">
            <a:avLst/>
          </a:prstGeom>
          <a:solidFill>
            <a:schemeClr val="accent2">
              <a:alpha val="100000"/>
            </a:schemeClr>
          </a:solidFill>
        </p:spPr>
        <p:txBody>
          <a:bodyPr/>
          <a:lstStyle/>
          <a:p>
            <a:endParaRPr lang="zh-CN" altLang="en-US"/>
          </a:p>
        </p:txBody>
      </p:sp>
      <p:cxnSp>
        <p:nvCxnSpPr>
          <p:cNvPr id="9" name="Connector 16"/>
          <p:cNvCxnSpPr/>
          <p:nvPr>
            <p:custDataLst>
              <p:tags r:id="rId6"/>
            </p:custDataLst>
          </p:nvPr>
        </p:nvCxnSpPr>
        <p:spPr>
          <a:xfrm>
            <a:off x="1209343" y="6393165"/>
            <a:ext cx="10991852" cy="0"/>
          </a:xfrm>
          <a:prstGeom prst="line">
            <a:avLst/>
          </a:prstGeom>
          <a:ln w="14288">
            <a:solidFill>
              <a:schemeClr val="accent2"/>
            </a:solidFill>
            <a:prstDash val="dash"/>
            <a:headEnd type="none"/>
            <a:tailEnd type="none"/>
          </a:ln>
        </p:spPr>
        <p:style>
          <a:lnRef idx="0">
            <a:schemeClr val="accent2"/>
          </a:lnRef>
          <a:fillRef idx="1">
            <a:schemeClr val="accent2"/>
          </a:fillRef>
          <a:effectRef idx="0">
            <a:schemeClr val="accent2"/>
          </a:effectRef>
          <a:fontRef idx="minor">
            <a:schemeClr val="lt1"/>
          </a:fontRef>
        </p:style>
      </p:cxnSp>
      <p:pic>
        <p:nvPicPr>
          <p:cNvPr id="11" name="IM 1"/>
          <p:cNvPicPr/>
          <p:nvPr>
            <p:custDataLst>
              <p:tags r:id="rId7"/>
            </p:custDataLst>
          </p:nvPr>
        </p:nvPicPr>
        <p:blipFill>
          <a:blip r:embed="rId11"/>
          <a:stretch>
            <a:fillRect/>
          </a:stretch>
        </p:blipFill>
        <p:spPr>
          <a:xfrm>
            <a:off x="6971348" y="5896610"/>
            <a:ext cx="5092065" cy="90805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300"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anim calcmode="lin" valueType="num">
                                      <p:cBhvr>
                                        <p:cTn id="8" dur="60">
                                          <p:stCondLst>
                                            <p:cond delay="0"/>
                                          </p:stCondLst>
                                        </p:cTn>
                                        <p:tgtEl>
                                          <p:spTgt spid="6"/>
                                        </p:tgtEl>
                                        <p:attrNameLst>
                                          <p:attrName>ppt_x</p:attrName>
                                        </p:attrNameLst>
                                      </p:cBhvr>
                                      <p:tavLst>
                                        <p:tav tm="0" fmla="$">
                                          <p:val>
                                            <p:strVal val="#ppt_x"/>
                                          </p:val>
                                        </p:tav>
                                        <p:tav tm="100000" fmla="$">
                                          <p:val>
                                            <p:strVal val="#ppt_x+rand(ppt_w)-ppt_w/2"/>
                                          </p:val>
                                        </p:tav>
                                      </p:tavLst>
                                    </p:anim>
                                    <p:anim calcmode="lin" valueType="num">
                                      <p:cBhvr>
                                        <p:cTn id="9" dur="60">
                                          <p:stCondLst>
                                            <p:cond delay="0"/>
                                          </p:stCondLst>
                                        </p:cTn>
                                        <p:tgtEl>
                                          <p:spTgt spid="6"/>
                                        </p:tgtEl>
                                        <p:attrNameLst>
                                          <p:attrName>ppt_y</p:attrName>
                                        </p:attrNameLst>
                                      </p:cBhvr>
                                      <p:tavLst>
                                        <p:tav tm="0" fmla="$">
                                          <p:val>
                                            <p:strVal val="#ppt_y"/>
                                          </p:val>
                                        </p:tav>
                                        <p:tav tm="100000" fmla="$">
                                          <p:val>
                                            <p:strVal val="#ppt_y+rand(ppt_h)-ppt_h/2"/>
                                          </p:val>
                                        </p:tav>
                                      </p:tavLst>
                                    </p:anim>
                                    <p:animScale>
                                      <p:cBhvr>
                                        <p:cTn id="10" dur="100" accel="50000">
                                          <p:stCondLst>
                                            <p:cond delay="50"/>
                                          </p:stCondLst>
                                        </p:cTn>
                                        <p:tgtEl>
                                          <p:spTgt spid="6"/>
                                        </p:tgtEl>
                                      </p:cBhvr>
                                      <p:from x="100000" y="100000"/>
                                      <p:to x="250000" y="250000"/>
                                    </p:animScale>
                                    <p:animScale>
                                      <p:cBhvr>
                                        <p:cTn id="11" dur="150" accel="50000">
                                          <p:stCondLst>
                                            <p:cond delay="150"/>
                                          </p:stCondLst>
                                        </p:cTn>
                                        <p:tgtEl>
                                          <p:spTgt spid="6"/>
                                        </p:tgtEl>
                                      </p:cBhvr>
                                      <p:from x="100000" y="100000"/>
                                      <p:to x="150000" y="150000"/>
                                    </p:animScale>
                                    <p:anim calcmode="lin" valueType="num">
                                      <p:cBhvr>
                                        <p:cTn id="12" dur="60">
                                          <p:stCondLst>
                                            <p:cond delay="150"/>
                                          </p:stCondLst>
                                        </p:cTn>
                                        <p:tgtEl>
                                          <p:spTgt spid="6"/>
                                        </p:tgtEl>
                                        <p:attrNameLst>
                                          <p:attrName>ppt_x</p:attrName>
                                        </p:attrNameLst>
                                      </p:cBhvr>
                                      <p:tavLst>
                                        <p:tav tm="0" fmla="$">
                                          <p:val>
                                            <p:strVal val="#ppt_x"/>
                                          </p:val>
                                        </p:tav>
                                        <p:tav tm="100000" fmla="$">
                                          <p:val>
                                            <p:strVal val="#ppt_x+#ppt_w/2"/>
                                          </p:val>
                                        </p:tav>
                                      </p:tavLst>
                                    </p:anim>
                                    <p:anim calcmode="lin" valueType="num">
                                      <p:cBhvr>
                                        <p:cTn id="13" dur="60">
                                          <p:stCondLst>
                                            <p:cond delay="150"/>
                                          </p:stCondLst>
                                        </p:cTn>
                                        <p:tgtEl>
                                          <p:spTgt spid="6"/>
                                        </p:tgtEl>
                                        <p:attrNameLst>
                                          <p:attrName>ppt_y</p:attrName>
                                        </p:attrNameLst>
                                      </p:cBhvr>
                                      <p:tavLst>
                                        <p:tav tm="0" fmla="$">
                                          <p:val>
                                            <p:strVal val="#ppt_y"/>
                                          </p:val>
                                        </p:tav>
                                        <p:tav tm="100000" fmla="$">
                                          <p:val>
                                            <p:strVal val="#ppt_y+#ppt_h/3"/>
                                          </p:val>
                                        </p:tav>
                                      </p:tavLst>
                                    </p:anim>
                                  </p:childTnLst>
                                </p:cTn>
                              </p:par>
                              <p:par>
                                <p:cTn id="14" presetID="23" presetClass="entr" presetSubtype="28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strVal val="4/3*#ppt_w"/>
                                          </p:val>
                                        </p:tav>
                                        <p:tav tm="100000">
                                          <p:val>
                                            <p:strVal val="#ppt_w"/>
                                          </p:val>
                                        </p:tav>
                                      </p:tavLst>
                                    </p:anim>
                                    <p:anim calcmode="lin" valueType="num">
                                      <p:cBhvr>
                                        <p:cTn id="17" dur="500" fill="hold"/>
                                        <p:tgtEl>
                                          <p:spTgt spid="7"/>
                                        </p:tgtEl>
                                        <p:attrNameLst>
                                          <p:attrName>ppt_h</p:attrName>
                                        </p:attrNameLst>
                                      </p:cBhvr>
                                      <p:tavLst>
                                        <p:tav tm="0">
                                          <p:val>
                                            <p:strVal val="4/3*#ppt_h"/>
                                          </p:val>
                                        </p:tav>
                                        <p:tav tm="100000">
                                          <p:val>
                                            <p:strVal val="#ppt_h"/>
                                          </p:val>
                                        </p:tav>
                                      </p:tavLst>
                                    </p:anim>
                                  </p:childTnLst>
                                </p:cTn>
                              </p:par>
                              <p:par>
                                <p:cTn id="18" presetID="23" presetClass="entr" presetSubtype="28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strVal val="4/3*#ppt_w"/>
                                          </p:val>
                                        </p:tav>
                                        <p:tav tm="100000">
                                          <p:val>
                                            <p:strVal val="#ppt_w"/>
                                          </p:val>
                                        </p:tav>
                                      </p:tavLst>
                                    </p:anim>
                                    <p:anim calcmode="lin" valueType="num">
                                      <p:cBhvr>
                                        <p:cTn id="21" dur="500" fill="hold"/>
                                        <p:tgtEl>
                                          <p:spTgt spid="8"/>
                                        </p:tgtEl>
                                        <p:attrNameLst>
                                          <p:attrName>ppt_h</p:attrName>
                                        </p:attrNameLst>
                                      </p:cBhvr>
                                      <p:tavLst>
                                        <p:tav tm="0">
                                          <p:val>
                                            <p:strVal val="4/3*#ppt_h"/>
                                          </p:val>
                                        </p:tav>
                                        <p:tav tm="100000">
                                          <p:val>
                                            <p:strVal val="#ppt_h"/>
                                          </p:val>
                                        </p:tav>
                                      </p:tavLst>
                                    </p:anim>
                                  </p:childTnLst>
                                </p:cTn>
                              </p:par>
                              <p:par>
                                <p:cTn id="22" presetID="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5" dur="500">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6" dur="500">
                                          <p:stCondLst>
                                            <p:cond delay="0"/>
                                          </p:stCondLst>
                                        </p:cTn>
                                        <p:tgtEl>
                                          <p:spTgt spid="5"/>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1998" cy="6858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任意多边形: 形状 13"/>
          <p:cNvSpPr/>
          <p:nvPr/>
        </p:nvSpPr>
        <p:spPr>
          <a:xfrm rot="16200000">
            <a:off x="-390525" y="5686425"/>
            <a:ext cx="1562100" cy="781050"/>
          </a:xfrm>
          <a:custGeom>
            <a:avLst/>
            <a:gdLst>
              <a:gd name="connsiteX0" fmla="*/ 1562100 w 1562100"/>
              <a:gd name="connsiteY0" fmla="*/ 0 h 781050"/>
              <a:gd name="connsiteX1" fmla="*/ 781050 w 1562100"/>
              <a:gd name="connsiteY1" fmla="*/ 781050 h 781050"/>
              <a:gd name="connsiteX2" fmla="*/ 0 w 1562100"/>
              <a:gd name="connsiteY2" fmla="*/ 0 h 781050"/>
              <a:gd name="connsiteX3" fmla="*/ 539378 w 1562100"/>
              <a:gd name="connsiteY3" fmla="*/ 0 h 781050"/>
              <a:gd name="connsiteX4" fmla="*/ 781050 w 1562100"/>
              <a:gd name="connsiteY4" fmla="*/ 241672 h 781050"/>
              <a:gd name="connsiteX5" fmla="*/ 1022722 w 1562100"/>
              <a:gd name="connsiteY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2100" h="781050">
                <a:moveTo>
                  <a:pt x="1562100" y="0"/>
                </a:moveTo>
                <a:cubicBezTo>
                  <a:pt x="1562100" y="431362"/>
                  <a:pt x="1212412" y="781050"/>
                  <a:pt x="781050" y="781050"/>
                </a:cubicBezTo>
                <a:cubicBezTo>
                  <a:pt x="349688" y="781050"/>
                  <a:pt x="0" y="431362"/>
                  <a:pt x="0" y="0"/>
                </a:cubicBezTo>
                <a:lnTo>
                  <a:pt x="539378" y="0"/>
                </a:lnTo>
                <a:cubicBezTo>
                  <a:pt x="539378" y="133472"/>
                  <a:pt x="647578" y="241672"/>
                  <a:pt x="781050" y="241672"/>
                </a:cubicBezTo>
                <a:cubicBezTo>
                  <a:pt x="914522" y="241672"/>
                  <a:pt x="1022722" y="133472"/>
                  <a:pt x="1022722" y="0"/>
                </a:cubicBezTo>
                <a:close/>
              </a:path>
            </a:pathLst>
          </a:custGeom>
          <a:gradFill>
            <a:gsLst>
              <a:gs pos="0">
                <a:schemeClr val="accent1">
                  <a:lumMod val="20000"/>
                  <a:lumOff val="80000"/>
                </a:schemeClr>
              </a:gs>
              <a:gs pos="10000">
                <a:schemeClr val="accent2"/>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3" name="任意多边形: 形状 12"/>
          <p:cNvSpPr/>
          <p:nvPr/>
        </p:nvSpPr>
        <p:spPr>
          <a:xfrm rot="10800000">
            <a:off x="11355188" y="0"/>
            <a:ext cx="836810" cy="1673619"/>
          </a:xfrm>
          <a:custGeom>
            <a:avLst/>
            <a:gdLst>
              <a:gd name="connsiteX0" fmla="*/ 20 w 836810"/>
              <a:gd name="connsiteY0" fmla="*/ 1673619 h 1673619"/>
              <a:gd name="connsiteX1" fmla="*/ 0 w 836810"/>
              <a:gd name="connsiteY1" fmla="*/ 1673619 h 1673619"/>
              <a:gd name="connsiteX2" fmla="*/ 0 w 836810"/>
              <a:gd name="connsiteY2" fmla="*/ 1212738 h 1673619"/>
              <a:gd name="connsiteX3" fmla="*/ 75762 w 836810"/>
              <a:gd name="connsiteY3" fmla="*/ 1205100 h 1673619"/>
              <a:gd name="connsiteX4" fmla="*/ 375927 w 836810"/>
              <a:gd name="connsiteY4" fmla="*/ 836810 h 1673619"/>
              <a:gd name="connsiteX5" fmla="*/ 75762 w 836810"/>
              <a:gd name="connsiteY5" fmla="*/ 468520 h 1673619"/>
              <a:gd name="connsiteX6" fmla="*/ 0 w 836810"/>
              <a:gd name="connsiteY6" fmla="*/ 460882 h 1673619"/>
              <a:gd name="connsiteX7" fmla="*/ 0 w 836810"/>
              <a:gd name="connsiteY7" fmla="*/ 0 h 1673619"/>
              <a:gd name="connsiteX8" fmla="*/ 836810 w 836810"/>
              <a:gd name="connsiteY8" fmla="*/ 836810 h 1673619"/>
              <a:gd name="connsiteX9" fmla="*/ 85559 w 836810"/>
              <a:gd name="connsiteY9" fmla="*/ 1669300 h 1673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810" h="1673619">
                <a:moveTo>
                  <a:pt x="20" y="1673619"/>
                </a:moveTo>
                <a:lnTo>
                  <a:pt x="0" y="1673619"/>
                </a:lnTo>
                <a:lnTo>
                  <a:pt x="0" y="1212738"/>
                </a:lnTo>
                <a:lnTo>
                  <a:pt x="75762" y="1205100"/>
                </a:lnTo>
                <a:cubicBezTo>
                  <a:pt x="247065" y="1170047"/>
                  <a:pt x="375927" y="1018477"/>
                  <a:pt x="375927" y="836810"/>
                </a:cubicBezTo>
                <a:cubicBezTo>
                  <a:pt x="375927" y="655143"/>
                  <a:pt x="247065" y="503574"/>
                  <a:pt x="75762" y="468520"/>
                </a:cubicBezTo>
                <a:lnTo>
                  <a:pt x="0" y="460882"/>
                </a:lnTo>
                <a:lnTo>
                  <a:pt x="0" y="0"/>
                </a:lnTo>
                <a:cubicBezTo>
                  <a:pt x="462157" y="0"/>
                  <a:pt x="836810" y="374653"/>
                  <a:pt x="836810" y="836810"/>
                </a:cubicBezTo>
                <a:cubicBezTo>
                  <a:pt x="836810" y="1270082"/>
                  <a:pt x="507525" y="1626447"/>
                  <a:pt x="85559" y="1669300"/>
                </a:cubicBezTo>
                <a:close/>
              </a:path>
            </a:pathLst>
          </a:custGeom>
          <a:gradFill>
            <a:gsLst>
              <a:gs pos="0">
                <a:schemeClr val="accent1">
                  <a:lumMod val="20000"/>
                  <a:lumOff val="80000"/>
                </a:schemeClr>
              </a:gs>
              <a:gs pos="7000">
                <a:schemeClr val="accent2"/>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 name="矩形 3"/>
          <p:cNvSpPr/>
          <p:nvPr/>
        </p:nvSpPr>
        <p:spPr>
          <a:xfrm>
            <a:off x="781050" y="583373"/>
            <a:ext cx="10574140" cy="56912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p:cNvSpPr/>
          <p:nvPr/>
        </p:nvSpPr>
        <p:spPr>
          <a:xfrm>
            <a:off x="5318449" y="1315616"/>
            <a:ext cx="1499342" cy="239558"/>
          </a:xfrm>
          <a:prstGeom prst="rect">
            <a:avLst/>
          </a:prstGeom>
          <a:gradFill flip="none" rotWithShape="1">
            <a:gsLst>
              <a:gs pos="0">
                <a:schemeClr val="accent2">
                  <a:lumMod val="9000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318449" y="5056342"/>
            <a:ext cx="1499342" cy="239558"/>
          </a:xfrm>
          <a:prstGeom prst="rect">
            <a:avLst/>
          </a:prstGeom>
          <a:gradFill flip="none" rotWithShape="1">
            <a:gsLst>
              <a:gs pos="0">
                <a:schemeClr val="accent2">
                  <a:lumMod val="9000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1"/>
          <p:cNvSpPr txBox="1"/>
          <p:nvPr>
            <p:custDataLst>
              <p:tags r:id="rId2"/>
            </p:custDataLst>
          </p:nvPr>
        </p:nvSpPr>
        <p:spPr>
          <a:xfrm>
            <a:off x="2459355" y="2998767"/>
            <a:ext cx="7273290" cy="1117600"/>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ctr" fontAlgn="ctr"/>
            <a:r>
              <a:rPr lang="zh-CN" altLang="en-US" sz="5400" spc="0" dirty="0">
                <a:solidFill>
                  <a:schemeClr val="accent1"/>
                </a:solidFill>
                <a:uFillTx/>
                <a:latin typeface="微软雅黑" panose="020B0503020204020204" charset="-122"/>
                <a:ea typeface="微软雅黑" panose="020B0503020204020204" charset="-122"/>
                <a:cs typeface="字体圈欣意冠黑体" panose="00000500000000000000" charset="-122"/>
                <a:sym typeface="+mn-lt"/>
              </a:rPr>
              <a:t>项目背景分析</a:t>
            </a:r>
          </a:p>
        </p:txBody>
      </p:sp>
      <p:sp>
        <p:nvSpPr>
          <p:cNvPr id="11" name="Text2"/>
          <p:cNvSpPr txBox="1"/>
          <p:nvPr>
            <p:custDataLst>
              <p:tags r:id="rId3"/>
            </p:custDataLst>
          </p:nvPr>
        </p:nvSpPr>
        <p:spPr>
          <a:xfrm>
            <a:off x="2882900" y="4206794"/>
            <a:ext cx="6426200" cy="783034"/>
          </a:xfrm>
          <a:prstGeom prst="rect">
            <a:avLst/>
          </a:prstGeom>
          <a:noFill/>
        </p:spPr>
        <p:txBody>
          <a:bodyPr wrap="square" rtlCol="0" anchor="t" anchorCtr="0">
            <a:normAutofit/>
          </a:bodyPr>
          <a:lstStyle/>
          <a:p>
            <a:pPr algn="ctr"/>
            <a:r>
              <a:rPr lang="en-US" sz="1400" dirty="0">
                <a:solidFill>
                  <a:schemeClr val="accent1"/>
                </a:solidFill>
                <a:uFillTx/>
                <a:latin typeface="微软雅黑" panose="020B0503020204020204" charset="-122"/>
                <a:ea typeface="微软雅黑" panose="020B0503020204020204" charset="-122"/>
                <a:cs typeface="Open Sans" panose="020B0606030504020204" pitchFamily="34" charset="0"/>
              </a:rPr>
              <a:t>Project Background Analysis</a:t>
            </a:r>
          </a:p>
        </p:txBody>
      </p:sp>
      <p:sp>
        <p:nvSpPr>
          <p:cNvPr id="12" name="Text3"/>
          <p:cNvSpPr txBox="1"/>
          <p:nvPr>
            <p:custDataLst>
              <p:tags r:id="rId4"/>
            </p:custDataLst>
          </p:nvPr>
        </p:nvSpPr>
        <p:spPr>
          <a:xfrm>
            <a:off x="5143501" y="1737510"/>
            <a:ext cx="1904999" cy="1259734"/>
          </a:xfrm>
          <a:prstGeom prst="rect">
            <a:avLst/>
          </a:prstGeom>
          <a:noFill/>
        </p:spPr>
        <p:txBody>
          <a:bodyPr wrap="square" rtlCol="0" anchor="ctr">
            <a:normAutofit fontScale="97500" lnSpcReduction="10000"/>
          </a:bodyPr>
          <a:lstStyle/>
          <a:p>
            <a:pPr algn="ctr">
              <a:lnSpc>
                <a:spcPct val="120000"/>
              </a:lnSpc>
              <a:spcBef>
                <a:spcPct val="0"/>
              </a:spcBef>
            </a:pPr>
            <a:r>
              <a:rPr lang="en-US" altLang="zh-CN" sz="7200" b="1" dirty="0">
                <a:solidFill>
                  <a:schemeClr val="accent1"/>
                </a:solidFill>
                <a:latin typeface="微软雅黑" panose="020B0503020204020204" charset="-122"/>
                <a:ea typeface="微软雅黑" panose="020B0503020204020204" charset="-122"/>
              </a:rPr>
              <a:t>01</a:t>
            </a:r>
          </a:p>
        </p:txBody>
      </p:sp>
      <p:sp>
        <p:nvSpPr>
          <p:cNvPr id="3" name="Text10" hidden="1"/>
          <p:cNvSpPr txBox="1"/>
          <p:nvPr>
            <p:custDataLst>
              <p:tags r:id="rId5"/>
            </p:custDataLst>
          </p:nvPr>
        </p:nvSpPr>
        <p:spPr>
          <a:xfrm>
            <a:off x="335108" y="7832348"/>
            <a:ext cx="11496384" cy="720348"/>
          </a:xfrm>
          <a:prstGeom prst="rect">
            <a:avLst/>
          </a:prstGeom>
          <a:noFill/>
        </p:spPr>
        <p:txBody>
          <a:bodyPr wrap="square" rtlCol="0" anchor="ctr" anchorCtr="0">
            <a:noAutofit/>
          </a:bodyPr>
          <a:lstStyle/>
          <a:p>
            <a:pPr marL="0" marR="0" lvl="0" indent="0" defTabSz="914400" rtl="0" eaLnBrk="1" fontAlgn="ctr" latinLnBrk="0" hangingPunct="1">
              <a:lnSpc>
                <a:spcPct val="120000"/>
              </a:lnSpc>
              <a:spcBef>
                <a:spcPts val="0"/>
              </a:spcBef>
              <a:spcAft>
                <a:spcPts val="0"/>
              </a:spcAft>
              <a:buClrTx/>
              <a:buSzTx/>
              <a:buFontTx/>
              <a:buNone/>
              <a:defRPr/>
            </a:pPr>
            <a:r>
              <a:rPr lang="en-US" altLang="zh-CN" sz="58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网站系统的基本功能</a:t>
            </a:r>
          </a:p>
        </p:txBody>
      </p:sp>
      <p:grpSp>
        <p:nvGrpSpPr>
          <p:cNvPr id="5" name="组合 4"/>
          <p:cNvGrpSpPr/>
          <p:nvPr/>
        </p:nvGrpSpPr>
        <p:grpSpPr>
          <a:xfrm>
            <a:off x="7774356" y="4202668"/>
            <a:ext cx="3589815" cy="2160031"/>
            <a:chOff x="7227621" y="3529568"/>
            <a:chExt cx="3589815" cy="2160031"/>
          </a:xfrm>
        </p:grpSpPr>
        <p:sp>
          <p:nvSpPr>
            <p:cNvPr id="6" name="任意多边形: 形状 7"/>
            <p:cNvSpPr/>
            <p:nvPr>
              <p:custDataLst>
                <p:tags r:id="rId23"/>
              </p:custDataLst>
            </p:nvPr>
          </p:nvSpPr>
          <p:spPr>
            <a:xfrm>
              <a:off x="7869874" y="4199966"/>
              <a:ext cx="2395935" cy="1401297"/>
            </a:xfrm>
            <a:custGeom>
              <a:avLst/>
              <a:gdLst>
                <a:gd name="connsiteX0" fmla="*/ 40614 w 2122577"/>
                <a:gd name="connsiteY0" fmla="*/ 1241420 h 1241420"/>
                <a:gd name="connsiteX1" fmla="*/ 9448 w 2122577"/>
                <a:gd name="connsiteY1" fmla="*/ 1020393 h 1241420"/>
                <a:gd name="connsiteX2" fmla="*/ 186032 w 2122577"/>
                <a:gd name="connsiteY2" fmla="*/ 730633 h 1241420"/>
                <a:gd name="connsiteX3" fmla="*/ 521102 w 2122577"/>
                <a:gd name="connsiteY3" fmla="*/ 401296 h 1241420"/>
                <a:gd name="connsiteX4" fmla="*/ 835008 w 2122577"/>
                <a:gd name="connsiteY4" fmla="*/ 46395 h 1241420"/>
                <a:gd name="connsiteX5" fmla="*/ 1888226 w 2122577"/>
                <a:gd name="connsiteY5" fmla="*/ 552344 h 1241420"/>
                <a:gd name="connsiteX6" fmla="*/ 2121207 w 2122577"/>
                <a:gd name="connsiteY6" fmla="*/ 918466 h 1241420"/>
                <a:gd name="connsiteX7" fmla="*/ 2019023 w 2122577"/>
                <a:gd name="connsiteY7" fmla="*/ 1241287 h 1241420"/>
                <a:gd name="connsiteX8" fmla="*/ 40614 w 2122577"/>
                <a:gd name="connsiteY8" fmla="*/ 1241420 h 12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577" h="1241420">
                  <a:moveTo>
                    <a:pt x="40614" y="1241420"/>
                  </a:moveTo>
                  <a:cubicBezTo>
                    <a:pt x="-20946" y="1241287"/>
                    <a:pt x="4390" y="1053721"/>
                    <a:pt x="9448" y="1020393"/>
                  </a:cubicBezTo>
                  <a:cubicBezTo>
                    <a:pt x="27964" y="899235"/>
                    <a:pt x="94754" y="810805"/>
                    <a:pt x="186032" y="730633"/>
                  </a:cubicBezTo>
                  <a:cubicBezTo>
                    <a:pt x="307418" y="624058"/>
                    <a:pt x="428148" y="535313"/>
                    <a:pt x="521102" y="401296"/>
                  </a:cubicBezTo>
                  <a:cubicBezTo>
                    <a:pt x="611180" y="271433"/>
                    <a:pt x="688809" y="122128"/>
                    <a:pt x="835008" y="46395"/>
                  </a:cubicBezTo>
                  <a:cubicBezTo>
                    <a:pt x="1231296" y="-159097"/>
                    <a:pt x="1587978" y="374112"/>
                    <a:pt x="1888226" y="552344"/>
                  </a:cubicBezTo>
                  <a:cubicBezTo>
                    <a:pt x="2025319" y="633725"/>
                    <a:pt x="2101176" y="760465"/>
                    <a:pt x="2121207" y="918466"/>
                  </a:cubicBezTo>
                  <a:cubicBezTo>
                    <a:pt x="2128265" y="974130"/>
                    <a:pt x="2110072" y="1241287"/>
                    <a:pt x="2019023" y="1241287"/>
                  </a:cubicBezTo>
                  <a:lnTo>
                    <a:pt x="40614" y="1241420"/>
                  </a:lnTo>
                  <a:close/>
                </a:path>
              </a:pathLst>
            </a:custGeom>
            <a:solidFill>
              <a:srgbClr val="ECF4FD"/>
            </a:solidFill>
            <a:ln w="9525" cap="flat">
              <a:noFill/>
              <a:prstDash val="solid"/>
              <a:miter/>
            </a:ln>
          </p:spPr>
          <p:txBody>
            <a:bodyPr rtlCol="0" anchor="ctr"/>
            <a:lstStyle/>
            <a:p>
              <a:endParaRPr lang="zh-CN" altLang="en-US"/>
            </a:p>
          </p:txBody>
        </p:sp>
        <p:grpSp>
          <p:nvGrpSpPr>
            <p:cNvPr id="7" name="草2"/>
            <p:cNvGrpSpPr/>
            <p:nvPr/>
          </p:nvGrpSpPr>
          <p:grpSpPr>
            <a:xfrm>
              <a:off x="10226019" y="5208451"/>
              <a:ext cx="548443" cy="481148"/>
              <a:chOff x="10293495" y="5016904"/>
              <a:chExt cx="485870" cy="426253"/>
            </a:xfrm>
          </p:grpSpPr>
          <p:sp>
            <p:nvSpPr>
              <p:cNvPr id="15" name="任意多边形: 形状 9"/>
              <p:cNvSpPr/>
              <p:nvPr>
                <p:custDataLst>
                  <p:tags r:id="rId58"/>
                </p:custDataLst>
              </p:nvPr>
            </p:nvSpPr>
            <p:spPr>
              <a:xfrm>
                <a:off x="10293495" y="5016906"/>
                <a:ext cx="485870" cy="426251"/>
              </a:xfrm>
              <a:custGeom>
                <a:avLst/>
                <a:gdLst>
                  <a:gd name="connsiteX0" fmla="*/ 78048 w 485870"/>
                  <a:gd name="connsiteY0" fmla="*/ 239571 h 426251"/>
                  <a:gd name="connsiteX1" fmla="*/ 0 w 485870"/>
                  <a:gd name="connsiteY1" fmla="*/ 351242 h 426251"/>
                  <a:gd name="connsiteX2" fmla="*/ 79695 w 485870"/>
                  <a:gd name="connsiteY2" fmla="*/ 412183 h 426251"/>
                  <a:gd name="connsiteX3" fmla="*/ 143503 w 485870"/>
                  <a:gd name="connsiteY3" fmla="*/ 345251 h 426251"/>
                  <a:gd name="connsiteX4" fmla="*/ 160629 w 485870"/>
                  <a:gd name="connsiteY4" fmla="*/ 317229 h 426251"/>
                  <a:gd name="connsiteX5" fmla="*/ 183670 w 485870"/>
                  <a:gd name="connsiteY5" fmla="*/ 245629 h 426251"/>
                  <a:gd name="connsiteX6" fmla="*/ 201482 w 485870"/>
                  <a:gd name="connsiteY6" fmla="*/ 189860 h 426251"/>
                  <a:gd name="connsiteX7" fmla="*/ 222256 w 485870"/>
                  <a:gd name="connsiteY7" fmla="*/ 180450 h 426251"/>
                  <a:gd name="connsiteX8" fmla="*/ 251746 w 485870"/>
                  <a:gd name="connsiteY8" fmla="*/ 158685 h 426251"/>
                  <a:gd name="connsiteX9" fmla="*/ 248526 w 485870"/>
                  <a:gd name="connsiteY9" fmla="*/ 136844 h 426251"/>
                  <a:gd name="connsiteX10" fmla="*/ 245068 w 485870"/>
                  <a:gd name="connsiteY10" fmla="*/ 125005 h 426251"/>
                  <a:gd name="connsiteX11" fmla="*/ 269357 w 485870"/>
                  <a:gd name="connsiteY11" fmla="*/ 81371 h 426251"/>
                  <a:gd name="connsiteX12" fmla="*/ 279206 w 485870"/>
                  <a:gd name="connsiteY12" fmla="*/ 76256 h 426251"/>
                  <a:gd name="connsiteX13" fmla="*/ 303381 w 485870"/>
                  <a:gd name="connsiteY13" fmla="*/ 57949 h 426251"/>
                  <a:gd name="connsiteX14" fmla="*/ 296208 w 485870"/>
                  <a:gd name="connsiteY14" fmla="*/ 19563 h 426251"/>
                  <a:gd name="connsiteX15" fmla="*/ 258766 w 485870"/>
                  <a:gd name="connsiteY15" fmla="*/ 2266 h 426251"/>
                  <a:gd name="connsiteX16" fmla="*/ 185937 w 485870"/>
                  <a:gd name="connsiteY16" fmla="*/ 11686 h 426251"/>
                  <a:gd name="connsiteX17" fmla="*/ 130883 w 485870"/>
                  <a:gd name="connsiteY17" fmla="*/ 99535 h 426251"/>
                  <a:gd name="connsiteX18" fmla="*/ 99184 w 485870"/>
                  <a:gd name="connsiteY18" fmla="*/ 159361 h 426251"/>
                  <a:gd name="connsiteX19" fmla="*/ 90811 w 485870"/>
                  <a:gd name="connsiteY19" fmla="*/ 164343 h 426251"/>
                  <a:gd name="connsiteX20" fmla="*/ 59865 w 485870"/>
                  <a:gd name="connsiteY20" fmla="*/ 199900 h 426251"/>
                  <a:gd name="connsiteX21" fmla="*/ 78048 w 485870"/>
                  <a:gd name="connsiteY21" fmla="*/ 239571 h 426251"/>
                  <a:gd name="connsiteX22" fmla="*/ 317897 w 485870"/>
                  <a:gd name="connsiteY22" fmla="*/ 238104 h 426251"/>
                  <a:gd name="connsiteX23" fmla="*/ 153390 w 485870"/>
                  <a:gd name="connsiteY23" fmla="*/ 370855 h 426251"/>
                  <a:gd name="connsiteX24" fmla="*/ 229800 w 485870"/>
                  <a:gd name="connsiteY24" fmla="*/ 426252 h 426251"/>
                  <a:gd name="connsiteX25" fmla="*/ 345148 w 485870"/>
                  <a:gd name="connsiteY25" fmla="*/ 345480 h 426251"/>
                  <a:gd name="connsiteX26" fmla="*/ 345729 w 485870"/>
                  <a:gd name="connsiteY26" fmla="*/ 311390 h 426251"/>
                  <a:gd name="connsiteX27" fmla="*/ 351091 w 485870"/>
                  <a:gd name="connsiteY27" fmla="*/ 270737 h 426251"/>
                  <a:gd name="connsiteX28" fmla="*/ 379781 w 485870"/>
                  <a:gd name="connsiteY28" fmla="*/ 254973 h 426251"/>
                  <a:gd name="connsiteX29" fmla="*/ 419462 w 485870"/>
                  <a:gd name="connsiteY29" fmla="*/ 248144 h 426251"/>
                  <a:gd name="connsiteX30" fmla="*/ 433797 w 485870"/>
                  <a:gd name="connsiteY30" fmla="*/ 235990 h 426251"/>
                  <a:gd name="connsiteX31" fmla="*/ 448323 w 485870"/>
                  <a:gd name="connsiteY31" fmla="*/ 187117 h 426251"/>
                  <a:gd name="connsiteX32" fmla="*/ 450247 w 485870"/>
                  <a:gd name="connsiteY32" fmla="*/ 169201 h 426251"/>
                  <a:gd name="connsiteX33" fmla="*/ 485870 w 485870"/>
                  <a:gd name="connsiteY33" fmla="*/ 100002 h 426251"/>
                  <a:gd name="connsiteX34" fmla="*/ 362312 w 485870"/>
                  <a:gd name="connsiteY34" fmla="*/ 139854 h 426251"/>
                  <a:gd name="connsiteX35" fmla="*/ 334013 w 485870"/>
                  <a:gd name="connsiteY35" fmla="*/ 188146 h 426251"/>
                  <a:gd name="connsiteX36" fmla="*/ 331022 w 485870"/>
                  <a:gd name="connsiteY36" fmla="*/ 200033 h 426251"/>
                  <a:gd name="connsiteX37" fmla="*/ 317897 w 485870"/>
                  <a:gd name="connsiteY37" fmla="*/ 238104 h 42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85870" h="426251">
                    <a:moveTo>
                      <a:pt x="78048" y="239571"/>
                    </a:moveTo>
                    <a:cubicBezTo>
                      <a:pt x="119977" y="280005"/>
                      <a:pt x="0" y="351242"/>
                      <a:pt x="0" y="351242"/>
                    </a:cubicBezTo>
                    <a:lnTo>
                      <a:pt x="79695" y="412183"/>
                    </a:lnTo>
                    <a:cubicBezTo>
                      <a:pt x="149742" y="396620"/>
                      <a:pt x="143503" y="345251"/>
                      <a:pt x="143503" y="345251"/>
                    </a:cubicBezTo>
                    <a:cubicBezTo>
                      <a:pt x="141951" y="332812"/>
                      <a:pt x="160629" y="317229"/>
                      <a:pt x="160629" y="317229"/>
                    </a:cubicBezTo>
                    <a:cubicBezTo>
                      <a:pt x="210388" y="289216"/>
                      <a:pt x="183670" y="245629"/>
                      <a:pt x="183670" y="245629"/>
                    </a:cubicBezTo>
                    <a:cubicBezTo>
                      <a:pt x="172136" y="226884"/>
                      <a:pt x="187004" y="201548"/>
                      <a:pt x="201482" y="189860"/>
                    </a:cubicBezTo>
                    <a:cubicBezTo>
                      <a:pt x="206902" y="185479"/>
                      <a:pt x="214541" y="182974"/>
                      <a:pt x="222256" y="180450"/>
                    </a:cubicBezTo>
                    <a:cubicBezTo>
                      <a:pt x="235144" y="176230"/>
                      <a:pt x="248269" y="171925"/>
                      <a:pt x="251746" y="158685"/>
                    </a:cubicBezTo>
                    <a:cubicBezTo>
                      <a:pt x="253594" y="151379"/>
                      <a:pt x="251069" y="144150"/>
                      <a:pt x="248526" y="136844"/>
                    </a:cubicBezTo>
                    <a:cubicBezTo>
                      <a:pt x="247155" y="132929"/>
                      <a:pt x="245783" y="128986"/>
                      <a:pt x="245068" y="125005"/>
                    </a:cubicBezTo>
                    <a:cubicBezTo>
                      <a:pt x="241802" y="106593"/>
                      <a:pt x="254108" y="90277"/>
                      <a:pt x="269357" y="81371"/>
                    </a:cubicBezTo>
                    <a:cubicBezTo>
                      <a:pt x="272510" y="79542"/>
                      <a:pt x="275854" y="77903"/>
                      <a:pt x="279206" y="76256"/>
                    </a:cubicBezTo>
                    <a:cubicBezTo>
                      <a:pt x="288712" y="71598"/>
                      <a:pt x="298247" y="66921"/>
                      <a:pt x="303381" y="57949"/>
                    </a:cubicBezTo>
                    <a:cubicBezTo>
                      <a:pt x="310324" y="45814"/>
                      <a:pt x="305981" y="29564"/>
                      <a:pt x="296208" y="19563"/>
                    </a:cubicBezTo>
                    <a:cubicBezTo>
                      <a:pt x="286436" y="9571"/>
                      <a:pt x="272501" y="4809"/>
                      <a:pt x="258766" y="2266"/>
                    </a:cubicBezTo>
                    <a:cubicBezTo>
                      <a:pt x="234210" y="-2278"/>
                      <a:pt x="207807" y="-401"/>
                      <a:pt x="185937" y="11686"/>
                    </a:cubicBezTo>
                    <a:cubicBezTo>
                      <a:pt x="154657" y="28964"/>
                      <a:pt x="137274" y="64378"/>
                      <a:pt x="130883" y="99535"/>
                    </a:cubicBezTo>
                    <a:cubicBezTo>
                      <a:pt x="126121" y="125824"/>
                      <a:pt x="122711" y="144598"/>
                      <a:pt x="99184" y="159361"/>
                    </a:cubicBezTo>
                    <a:cubicBezTo>
                      <a:pt x="96460" y="161066"/>
                      <a:pt x="93640" y="162695"/>
                      <a:pt x="90811" y="164343"/>
                    </a:cubicBezTo>
                    <a:cubicBezTo>
                      <a:pt x="76362" y="172706"/>
                      <a:pt x="61722" y="181193"/>
                      <a:pt x="59865" y="199900"/>
                    </a:cubicBezTo>
                    <a:cubicBezTo>
                      <a:pt x="58483" y="214568"/>
                      <a:pt x="67837" y="229713"/>
                      <a:pt x="78048" y="239571"/>
                    </a:cubicBezTo>
                    <a:close/>
                    <a:moveTo>
                      <a:pt x="317897" y="238104"/>
                    </a:moveTo>
                    <a:cubicBezTo>
                      <a:pt x="263099" y="244334"/>
                      <a:pt x="153390" y="370855"/>
                      <a:pt x="153390" y="370855"/>
                    </a:cubicBezTo>
                    <a:lnTo>
                      <a:pt x="229800" y="426252"/>
                    </a:lnTo>
                    <a:cubicBezTo>
                      <a:pt x="260547" y="420280"/>
                      <a:pt x="334499" y="377008"/>
                      <a:pt x="345148" y="345480"/>
                    </a:cubicBezTo>
                    <a:cubicBezTo>
                      <a:pt x="348501" y="335507"/>
                      <a:pt x="347110" y="323353"/>
                      <a:pt x="345729" y="311390"/>
                    </a:cubicBezTo>
                    <a:cubicBezTo>
                      <a:pt x="343938" y="295778"/>
                      <a:pt x="342176" y="280472"/>
                      <a:pt x="351091" y="270737"/>
                    </a:cubicBezTo>
                    <a:cubicBezTo>
                      <a:pt x="358321" y="262841"/>
                      <a:pt x="369856" y="258269"/>
                      <a:pt x="379781" y="254973"/>
                    </a:cubicBezTo>
                    <a:cubicBezTo>
                      <a:pt x="384924" y="253259"/>
                      <a:pt x="414652" y="243467"/>
                      <a:pt x="419462" y="248144"/>
                    </a:cubicBezTo>
                    <a:cubicBezTo>
                      <a:pt x="394925" y="224341"/>
                      <a:pt x="433797" y="235990"/>
                      <a:pt x="433797" y="235990"/>
                    </a:cubicBezTo>
                    <a:cubicBezTo>
                      <a:pt x="445341" y="230113"/>
                      <a:pt x="447027" y="205748"/>
                      <a:pt x="448323" y="187117"/>
                    </a:cubicBezTo>
                    <a:cubicBezTo>
                      <a:pt x="448828" y="179745"/>
                      <a:pt x="449275" y="173277"/>
                      <a:pt x="450247" y="169201"/>
                    </a:cubicBezTo>
                    <a:cubicBezTo>
                      <a:pt x="452476" y="160114"/>
                      <a:pt x="475316" y="97773"/>
                      <a:pt x="485870" y="100002"/>
                    </a:cubicBezTo>
                    <a:cubicBezTo>
                      <a:pt x="440226" y="90629"/>
                      <a:pt x="395344" y="108422"/>
                      <a:pt x="362312" y="139854"/>
                    </a:cubicBezTo>
                    <a:cubicBezTo>
                      <a:pt x="348234" y="153256"/>
                      <a:pt x="340271" y="170001"/>
                      <a:pt x="334013" y="188146"/>
                    </a:cubicBezTo>
                    <a:cubicBezTo>
                      <a:pt x="333356" y="190032"/>
                      <a:pt x="332318" y="194499"/>
                      <a:pt x="331022" y="200033"/>
                    </a:cubicBezTo>
                    <a:cubicBezTo>
                      <a:pt x="327546" y="214959"/>
                      <a:pt x="322259" y="237619"/>
                      <a:pt x="317897" y="238104"/>
                    </a:cubicBezTo>
                    <a:close/>
                  </a:path>
                </a:pathLst>
              </a:custGeom>
              <a:solidFill>
                <a:schemeClr val="accent1">
                  <a:lumMod val="40000"/>
                  <a:lumOff val="60000"/>
                </a:schemeClr>
              </a:solidFill>
              <a:ln w="9525" cap="flat">
                <a:noFill/>
                <a:prstDash val="solid"/>
                <a:miter/>
              </a:ln>
            </p:spPr>
            <p:txBody>
              <a:bodyPr rtlCol="0" anchor="ctr"/>
              <a:lstStyle/>
              <a:p>
                <a:endParaRPr lang="zh-CN" altLang="en-US"/>
              </a:p>
            </p:txBody>
          </p:sp>
          <p:sp>
            <p:nvSpPr>
              <p:cNvPr id="16" name="任意多边形: 形状 10"/>
              <p:cNvSpPr/>
              <p:nvPr>
                <p:custDataLst>
                  <p:tags r:id="rId59"/>
                </p:custDataLst>
              </p:nvPr>
            </p:nvSpPr>
            <p:spPr>
              <a:xfrm>
                <a:off x="10334928" y="5016904"/>
                <a:ext cx="444436" cy="388696"/>
              </a:xfrm>
              <a:custGeom>
                <a:avLst/>
                <a:gdLst>
                  <a:gd name="connsiteX0" fmla="*/ 281502 w 444436"/>
                  <a:gd name="connsiteY0" fmla="*/ 0 h 388696"/>
                  <a:gd name="connsiteX1" fmla="*/ 235210 w 444436"/>
                  <a:gd name="connsiteY1" fmla="*/ 37643 h 388696"/>
                  <a:gd name="connsiteX2" fmla="*/ 198187 w 444436"/>
                  <a:gd name="connsiteY2" fmla="*/ 55455 h 388696"/>
                  <a:gd name="connsiteX3" fmla="*/ 182166 w 444436"/>
                  <a:gd name="connsiteY3" fmla="*/ 101813 h 388696"/>
                  <a:gd name="connsiteX4" fmla="*/ 164354 w 444436"/>
                  <a:gd name="connsiteY4" fmla="*/ 125768 h 388696"/>
                  <a:gd name="connsiteX5" fmla="*/ 102565 w 444436"/>
                  <a:gd name="connsiteY5" fmla="*/ 208140 h 388696"/>
                  <a:gd name="connsiteX6" fmla="*/ 0 w 444436"/>
                  <a:gd name="connsiteY6" fmla="*/ 383038 h 388696"/>
                  <a:gd name="connsiteX7" fmla="*/ 444437 w 444436"/>
                  <a:gd name="connsiteY7" fmla="*/ 100003 h 388696"/>
                  <a:gd name="connsiteX8" fmla="*/ 350529 w 444436"/>
                  <a:gd name="connsiteY8" fmla="*/ 187100 h 388696"/>
                  <a:gd name="connsiteX9" fmla="*/ 327508 w 444436"/>
                  <a:gd name="connsiteY9" fmla="*/ 241068 h 388696"/>
                  <a:gd name="connsiteX10" fmla="*/ 272739 w 444436"/>
                  <a:gd name="connsiteY10" fmla="*/ 271834 h 388696"/>
                  <a:gd name="connsiteX11" fmla="*/ 185919 w 444436"/>
                  <a:gd name="connsiteY11" fmla="*/ 388696 h 388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436" h="388696">
                    <a:moveTo>
                      <a:pt x="281502" y="0"/>
                    </a:moveTo>
                    <a:cubicBezTo>
                      <a:pt x="271482" y="19460"/>
                      <a:pt x="254784" y="29432"/>
                      <a:pt x="235210" y="37643"/>
                    </a:cubicBezTo>
                    <a:cubicBezTo>
                      <a:pt x="222952" y="42834"/>
                      <a:pt x="208502" y="46549"/>
                      <a:pt x="198187" y="55455"/>
                    </a:cubicBezTo>
                    <a:cubicBezTo>
                      <a:pt x="183471" y="68437"/>
                      <a:pt x="187795" y="84401"/>
                      <a:pt x="182166" y="101813"/>
                    </a:cubicBezTo>
                    <a:cubicBezTo>
                      <a:pt x="179003" y="111452"/>
                      <a:pt x="173260" y="120596"/>
                      <a:pt x="164354" y="125768"/>
                    </a:cubicBezTo>
                    <a:cubicBezTo>
                      <a:pt x="129112" y="146647"/>
                      <a:pt x="107775" y="164992"/>
                      <a:pt x="102565" y="208140"/>
                    </a:cubicBezTo>
                    <a:cubicBezTo>
                      <a:pt x="95241" y="269005"/>
                      <a:pt x="65208" y="356949"/>
                      <a:pt x="0" y="383038"/>
                    </a:cubicBezTo>
                    <a:moveTo>
                      <a:pt x="444437" y="100003"/>
                    </a:moveTo>
                    <a:cubicBezTo>
                      <a:pt x="402664" y="115173"/>
                      <a:pt x="368796" y="146585"/>
                      <a:pt x="350529" y="187100"/>
                    </a:cubicBezTo>
                    <a:cubicBezTo>
                      <a:pt x="342452" y="205359"/>
                      <a:pt x="342205" y="226524"/>
                      <a:pt x="327508" y="241068"/>
                    </a:cubicBezTo>
                    <a:cubicBezTo>
                      <a:pt x="312811" y="255603"/>
                      <a:pt x="290636" y="261528"/>
                      <a:pt x="272739" y="271834"/>
                    </a:cubicBezTo>
                    <a:cubicBezTo>
                      <a:pt x="239840" y="290798"/>
                      <a:pt x="192834" y="352425"/>
                      <a:pt x="185919" y="388696"/>
                    </a:cubicBezTo>
                  </a:path>
                </a:pathLst>
              </a:custGeom>
              <a:noFill/>
              <a:ln w="1667" cap="flat">
                <a:solidFill>
                  <a:srgbClr val="FFFFFF"/>
                </a:solidFill>
                <a:prstDash val="solid"/>
                <a:miter/>
              </a:ln>
            </p:spPr>
            <p:txBody>
              <a:bodyPr rtlCol="0" anchor="ctr"/>
              <a:lstStyle/>
              <a:p>
                <a:endParaRPr lang="zh-CN" altLang="en-US"/>
              </a:p>
            </p:txBody>
          </p:sp>
        </p:grpSp>
        <p:grpSp>
          <p:nvGrpSpPr>
            <p:cNvPr id="17" name="草1"/>
            <p:cNvGrpSpPr/>
            <p:nvPr/>
          </p:nvGrpSpPr>
          <p:grpSpPr>
            <a:xfrm>
              <a:off x="7279875" y="4990945"/>
              <a:ext cx="574977" cy="648014"/>
              <a:chOff x="7683483" y="4824214"/>
              <a:chExt cx="509377" cy="574081"/>
            </a:xfrm>
          </p:grpSpPr>
          <p:sp>
            <p:nvSpPr>
              <p:cNvPr id="18" name="任意多边形: 形状 12"/>
              <p:cNvSpPr/>
              <p:nvPr>
                <p:custDataLst>
                  <p:tags r:id="rId56"/>
                </p:custDataLst>
              </p:nvPr>
            </p:nvSpPr>
            <p:spPr>
              <a:xfrm>
                <a:off x="7683483" y="4844292"/>
                <a:ext cx="509377" cy="554003"/>
              </a:xfrm>
              <a:custGeom>
                <a:avLst/>
                <a:gdLst>
                  <a:gd name="connsiteX0" fmla="*/ 431873 w 509377"/>
                  <a:gd name="connsiteY0" fmla="*/ 334424 h 554003"/>
                  <a:gd name="connsiteX1" fmla="*/ 509378 w 509377"/>
                  <a:gd name="connsiteY1" fmla="*/ 540649 h 554003"/>
                  <a:gd name="connsiteX2" fmla="*/ 382962 w 509377"/>
                  <a:gd name="connsiteY2" fmla="*/ 541516 h 554003"/>
                  <a:gd name="connsiteX3" fmla="*/ 371075 w 509377"/>
                  <a:gd name="connsiteY3" fmla="*/ 535325 h 554003"/>
                  <a:gd name="connsiteX4" fmla="*/ 281273 w 509377"/>
                  <a:gd name="connsiteY4" fmla="*/ 554003 h 554003"/>
                  <a:gd name="connsiteX5" fmla="*/ 193624 w 509377"/>
                  <a:gd name="connsiteY5" fmla="*/ 508341 h 554003"/>
                  <a:gd name="connsiteX6" fmla="*/ 187471 w 509377"/>
                  <a:gd name="connsiteY6" fmla="*/ 471184 h 554003"/>
                  <a:gd name="connsiteX7" fmla="*/ 175031 w 509377"/>
                  <a:gd name="connsiteY7" fmla="*/ 427616 h 554003"/>
                  <a:gd name="connsiteX8" fmla="*/ 141122 w 509377"/>
                  <a:gd name="connsiteY8" fmla="*/ 415015 h 554003"/>
                  <a:gd name="connsiteX9" fmla="*/ 96593 w 509377"/>
                  <a:gd name="connsiteY9" fmla="*/ 413967 h 554003"/>
                  <a:gd name="connsiteX10" fmla="*/ 78943 w 509377"/>
                  <a:gd name="connsiteY10" fmla="*/ 403013 h 554003"/>
                  <a:gd name="connsiteX11" fmla="*/ 55169 w 509377"/>
                  <a:gd name="connsiteY11" fmla="*/ 351969 h 554003"/>
                  <a:gd name="connsiteX12" fmla="*/ 50130 w 509377"/>
                  <a:gd name="connsiteY12" fmla="*/ 332614 h 554003"/>
                  <a:gd name="connsiteX13" fmla="*/ 0 w 509377"/>
                  <a:gd name="connsiteY13" fmla="*/ 262729 h 554003"/>
                  <a:gd name="connsiteX14" fmla="*/ 141503 w 509377"/>
                  <a:gd name="connsiteY14" fmla="*/ 286313 h 554003"/>
                  <a:gd name="connsiteX15" fmla="*/ 180270 w 509377"/>
                  <a:gd name="connsiteY15" fmla="*/ 334509 h 554003"/>
                  <a:gd name="connsiteX16" fmla="*/ 185376 w 509377"/>
                  <a:gd name="connsiteY16" fmla="*/ 346720 h 554003"/>
                  <a:gd name="connsiteX17" fmla="*/ 205931 w 509377"/>
                  <a:gd name="connsiteY17" fmla="*/ 386516 h 554003"/>
                  <a:gd name="connsiteX18" fmla="*/ 322193 w 509377"/>
                  <a:gd name="connsiteY18" fmla="*/ 468412 h 554003"/>
                  <a:gd name="connsiteX19" fmla="*/ 324545 w 509377"/>
                  <a:gd name="connsiteY19" fmla="*/ 443685 h 554003"/>
                  <a:gd name="connsiteX20" fmla="*/ 311629 w 509377"/>
                  <a:gd name="connsiteY20" fmla="*/ 405375 h 554003"/>
                  <a:gd name="connsiteX21" fmla="*/ 303467 w 509377"/>
                  <a:gd name="connsiteY21" fmla="*/ 313068 h 554003"/>
                  <a:gd name="connsiteX22" fmla="*/ 297256 w 509377"/>
                  <a:gd name="connsiteY22" fmla="*/ 241202 h 554003"/>
                  <a:gd name="connsiteX23" fmla="*/ 274844 w 509377"/>
                  <a:gd name="connsiteY23" fmla="*/ 224172 h 554003"/>
                  <a:gd name="connsiteX24" fmla="*/ 245421 w 509377"/>
                  <a:gd name="connsiteY24" fmla="*/ 189996 h 554003"/>
                  <a:gd name="connsiteX25" fmla="*/ 255175 w 509377"/>
                  <a:gd name="connsiteY25" fmla="*/ 164536 h 554003"/>
                  <a:gd name="connsiteX26" fmla="*/ 262480 w 509377"/>
                  <a:gd name="connsiteY26" fmla="*/ 151353 h 554003"/>
                  <a:gd name="connsiteX27" fmla="*/ 245221 w 509377"/>
                  <a:gd name="connsiteY27" fmla="*/ 92288 h 554003"/>
                  <a:gd name="connsiteX28" fmla="*/ 234744 w 509377"/>
                  <a:gd name="connsiteY28" fmla="*/ 83411 h 554003"/>
                  <a:gd name="connsiteX29" fmla="*/ 210712 w 509377"/>
                  <a:gd name="connsiteY29" fmla="*/ 54855 h 554003"/>
                  <a:gd name="connsiteX30" fmla="*/ 229819 w 509377"/>
                  <a:gd name="connsiteY30" fmla="*/ 10707 h 554003"/>
                  <a:gd name="connsiteX31" fmla="*/ 279511 w 509377"/>
                  <a:gd name="connsiteY31" fmla="*/ 134 h 554003"/>
                  <a:gd name="connsiteX32" fmla="*/ 364446 w 509377"/>
                  <a:gd name="connsiteY32" fmla="*/ 31214 h 554003"/>
                  <a:gd name="connsiteX33" fmla="*/ 406613 w 509377"/>
                  <a:gd name="connsiteY33" fmla="*/ 151772 h 554003"/>
                  <a:gd name="connsiteX34" fmla="*/ 428377 w 509377"/>
                  <a:gd name="connsiteY34" fmla="*/ 232325 h 554003"/>
                  <a:gd name="connsiteX35" fmla="*/ 437274 w 509377"/>
                  <a:gd name="connsiteY35" fmla="*/ 240783 h 554003"/>
                  <a:gd name="connsiteX36" fmla="*/ 464534 w 509377"/>
                  <a:gd name="connsiteY36" fmla="*/ 291742 h 554003"/>
                  <a:gd name="connsiteX37" fmla="*/ 431883 w 509377"/>
                  <a:gd name="connsiteY37" fmla="*/ 334424 h 55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9377" h="554003">
                    <a:moveTo>
                      <a:pt x="431873" y="334424"/>
                    </a:moveTo>
                    <a:cubicBezTo>
                      <a:pt x="370475" y="371552"/>
                      <a:pt x="509378" y="540649"/>
                      <a:pt x="509378" y="540649"/>
                    </a:cubicBezTo>
                    <a:lnTo>
                      <a:pt x="382962" y="541516"/>
                    </a:lnTo>
                    <a:cubicBezTo>
                      <a:pt x="378724" y="539506"/>
                      <a:pt x="374771" y="537449"/>
                      <a:pt x="371075" y="535325"/>
                    </a:cubicBezTo>
                    <a:lnTo>
                      <a:pt x="281273" y="554003"/>
                    </a:lnTo>
                    <a:cubicBezTo>
                      <a:pt x="246764" y="552556"/>
                      <a:pt x="210312" y="541088"/>
                      <a:pt x="193624" y="508341"/>
                    </a:cubicBezTo>
                    <a:cubicBezTo>
                      <a:pt x="188328" y="497987"/>
                      <a:pt x="187900" y="484480"/>
                      <a:pt x="187471" y="471184"/>
                    </a:cubicBezTo>
                    <a:cubicBezTo>
                      <a:pt x="186919" y="453819"/>
                      <a:pt x="186376" y="436808"/>
                      <a:pt x="175031" y="427616"/>
                    </a:cubicBezTo>
                    <a:cubicBezTo>
                      <a:pt x="165840" y="420158"/>
                      <a:pt x="152505" y="417015"/>
                      <a:pt x="141122" y="415015"/>
                    </a:cubicBezTo>
                    <a:cubicBezTo>
                      <a:pt x="135160" y="413967"/>
                      <a:pt x="101051" y="408090"/>
                      <a:pt x="96593" y="413967"/>
                    </a:cubicBezTo>
                    <a:cubicBezTo>
                      <a:pt x="119548" y="384001"/>
                      <a:pt x="78943" y="403013"/>
                      <a:pt x="78943" y="403013"/>
                    </a:cubicBezTo>
                    <a:cubicBezTo>
                      <a:pt x="65380" y="398422"/>
                      <a:pt x="59607" y="372114"/>
                      <a:pt x="55169" y="351969"/>
                    </a:cubicBezTo>
                    <a:cubicBezTo>
                      <a:pt x="53416" y="343958"/>
                      <a:pt x="51864" y="336929"/>
                      <a:pt x="50130" y="332614"/>
                    </a:cubicBezTo>
                    <a:cubicBezTo>
                      <a:pt x="46301" y="323089"/>
                      <a:pt x="11125" y="258662"/>
                      <a:pt x="0" y="262729"/>
                    </a:cubicBezTo>
                    <a:cubicBezTo>
                      <a:pt x="48311" y="245117"/>
                      <a:pt x="100298" y="257366"/>
                      <a:pt x="141503" y="286313"/>
                    </a:cubicBezTo>
                    <a:cubicBezTo>
                      <a:pt x="159048" y="298667"/>
                      <a:pt x="170459" y="315678"/>
                      <a:pt x="180270" y="334509"/>
                    </a:cubicBezTo>
                    <a:cubicBezTo>
                      <a:pt x="181270" y="336443"/>
                      <a:pt x="183099" y="341034"/>
                      <a:pt x="185376" y="346720"/>
                    </a:cubicBezTo>
                    <a:cubicBezTo>
                      <a:pt x="191576" y="362218"/>
                      <a:pt x="201044" y="385878"/>
                      <a:pt x="205931" y="386516"/>
                    </a:cubicBezTo>
                    <a:cubicBezTo>
                      <a:pt x="211550" y="387249"/>
                      <a:pt x="270300" y="429988"/>
                      <a:pt x="322193" y="468412"/>
                    </a:cubicBezTo>
                    <a:cubicBezTo>
                      <a:pt x="320916" y="453839"/>
                      <a:pt x="324545" y="443685"/>
                      <a:pt x="324545" y="443685"/>
                    </a:cubicBezTo>
                    <a:cubicBezTo>
                      <a:pt x="329822" y="429169"/>
                      <a:pt x="311629" y="405375"/>
                      <a:pt x="311629" y="405375"/>
                    </a:cubicBezTo>
                    <a:cubicBezTo>
                      <a:pt x="259451" y="358131"/>
                      <a:pt x="303467" y="313068"/>
                      <a:pt x="303467" y="313068"/>
                    </a:cubicBezTo>
                    <a:cubicBezTo>
                      <a:pt x="322412" y="293704"/>
                      <a:pt x="311391" y="259233"/>
                      <a:pt x="297256" y="241202"/>
                    </a:cubicBezTo>
                    <a:cubicBezTo>
                      <a:pt x="291941" y="234430"/>
                      <a:pt x="283445" y="229334"/>
                      <a:pt x="274844" y="224172"/>
                    </a:cubicBezTo>
                    <a:cubicBezTo>
                      <a:pt x="260547" y="215580"/>
                      <a:pt x="245983" y="206836"/>
                      <a:pt x="245421" y="189996"/>
                    </a:cubicBezTo>
                    <a:cubicBezTo>
                      <a:pt x="245107" y="180738"/>
                      <a:pt x="250117" y="172680"/>
                      <a:pt x="255175" y="164536"/>
                    </a:cubicBezTo>
                    <a:cubicBezTo>
                      <a:pt x="257861" y="160230"/>
                      <a:pt x="260547" y="155897"/>
                      <a:pt x="262480" y="151353"/>
                    </a:cubicBezTo>
                    <a:cubicBezTo>
                      <a:pt x="271443" y="130131"/>
                      <a:pt x="261118" y="107090"/>
                      <a:pt x="245221" y="92288"/>
                    </a:cubicBezTo>
                    <a:cubicBezTo>
                      <a:pt x="241925" y="89212"/>
                      <a:pt x="238335" y="86316"/>
                      <a:pt x="234744" y="83411"/>
                    </a:cubicBezTo>
                    <a:cubicBezTo>
                      <a:pt x="224600" y="75220"/>
                      <a:pt x="214427" y="67009"/>
                      <a:pt x="210712" y="54855"/>
                    </a:cubicBezTo>
                    <a:cubicBezTo>
                      <a:pt x="205683" y="38406"/>
                      <a:pt x="215370" y="20060"/>
                      <a:pt x="229819" y="10707"/>
                    </a:cubicBezTo>
                    <a:cubicBezTo>
                      <a:pt x="244269" y="1363"/>
                      <a:pt x="262319" y="-580"/>
                      <a:pt x="279511" y="134"/>
                    </a:cubicBezTo>
                    <a:cubicBezTo>
                      <a:pt x="310210" y="1382"/>
                      <a:pt x="341376" y="10774"/>
                      <a:pt x="364446" y="31214"/>
                    </a:cubicBezTo>
                    <a:cubicBezTo>
                      <a:pt x="397307" y="60494"/>
                      <a:pt x="408527" y="107805"/>
                      <a:pt x="406613" y="151772"/>
                    </a:cubicBezTo>
                    <a:cubicBezTo>
                      <a:pt x="405165" y="184652"/>
                      <a:pt x="404136" y="208141"/>
                      <a:pt x="428377" y="232325"/>
                    </a:cubicBezTo>
                    <a:cubicBezTo>
                      <a:pt x="431235" y="235183"/>
                      <a:pt x="434254" y="237983"/>
                      <a:pt x="437274" y="240783"/>
                    </a:cubicBezTo>
                    <a:cubicBezTo>
                      <a:pt x="452314" y="254756"/>
                      <a:pt x="467506" y="268863"/>
                      <a:pt x="464534" y="291742"/>
                    </a:cubicBezTo>
                    <a:cubicBezTo>
                      <a:pt x="462220" y="309735"/>
                      <a:pt x="446837" y="325384"/>
                      <a:pt x="431883" y="334424"/>
                    </a:cubicBezTo>
                    <a:close/>
                  </a:path>
                </a:pathLst>
              </a:custGeom>
              <a:solidFill>
                <a:schemeClr val="accent1">
                  <a:lumMod val="40000"/>
                  <a:lumOff val="60000"/>
                </a:schemeClr>
              </a:solidFill>
              <a:ln w="9525" cap="flat">
                <a:noFill/>
                <a:prstDash val="solid"/>
                <a:miter/>
              </a:ln>
            </p:spPr>
            <p:txBody>
              <a:bodyPr rtlCol="0" anchor="ctr"/>
              <a:lstStyle/>
              <a:p>
                <a:endParaRPr lang="zh-CN" altLang="en-US" dirty="0"/>
              </a:p>
            </p:txBody>
          </p:sp>
          <p:sp>
            <p:nvSpPr>
              <p:cNvPr id="19" name="任意多边形: 形状 13"/>
              <p:cNvSpPr/>
              <p:nvPr>
                <p:custDataLst>
                  <p:tags r:id="rId57"/>
                </p:custDataLst>
              </p:nvPr>
            </p:nvSpPr>
            <p:spPr>
              <a:xfrm>
                <a:off x="7683483" y="4824214"/>
                <a:ext cx="424586" cy="537705"/>
              </a:xfrm>
              <a:custGeom>
                <a:avLst/>
                <a:gdLst>
                  <a:gd name="connsiteX0" fmla="*/ 203054 w 424586"/>
                  <a:gd name="connsiteY0" fmla="*/ 0 h 537705"/>
                  <a:gd name="connsiteX1" fmla="*/ 248412 w 424586"/>
                  <a:gd name="connsiteY1" fmla="*/ 57883 h 537705"/>
                  <a:gd name="connsiteX2" fmla="*/ 288017 w 424586"/>
                  <a:gd name="connsiteY2" fmla="*/ 89430 h 537705"/>
                  <a:gd name="connsiteX3" fmla="*/ 294694 w 424586"/>
                  <a:gd name="connsiteY3" fmla="*/ 149542 h 537705"/>
                  <a:gd name="connsiteX4" fmla="*/ 309391 w 424586"/>
                  <a:gd name="connsiteY4" fmla="*/ 183156 h 537705"/>
                  <a:gd name="connsiteX5" fmla="*/ 361150 w 424586"/>
                  <a:gd name="connsiteY5" fmla="*/ 298933 h 537705"/>
                  <a:gd name="connsiteX6" fmla="*/ 424586 w 424586"/>
                  <a:gd name="connsiteY6" fmla="*/ 537705 h 537705"/>
                  <a:gd name="connsiteX7" fmla="*/ 0 w 424586"/>
                  <a:gd name="connsiteY7" fmla="*/ 282807 h 537705"/>
                  <a:gd name="connsiteX8" fmla="*/ 116719 w 424586"/>
                  <a:gd name="connsiteY8" fmla="*/ 362798 h 537705"/>
                  <a:gd name="connsiteX9" fmla="*/ 150628 w 424586"/>
                  <a:gd name="connsiteY9" fmla="*/ 418062 h 537705"/>
                  <a:gd name="connsiteX10" fmla="*/ 215484 w 424586"/>
                  <a:gd name="connsiteY10" fmla="*/ 442836 h 537705"/>
                  <a:gd name="connsiteX11" fmla="*/ 294494 w 424586"/>
                  <a:gd name="connsiteY11" fmla="*/ 535962 h 53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586" h="537705">
                    <a:moveTo>
                      <a:pt x="203054" y="0"/>
                    </a:moveTo>
                    <a:cubicBezTo>
                      <a:pt x="209740" y="26089"/>
                      <a:pt x="227257" y="42682"/>
                      <a:pt x="248412" y="57883"/>
                    </a:cubicBezTo>
                    <a:cubicBezTo>
                      <a:pt x="261766" y="67456"/>
                      <a:pt x="278197" y="75848"/>
                      <a:pt x="288017" y="89430"/>
                    </a:cubicBezTo>
                    <a:cubicBezTo>
                      <a:pt x="302152" y="109023"/>
                      <a:pt x="292465" y="127149"/>
                      <a:pt x="294694" y="149542"/>
                    </a:cubicBezTo>
                    <a:cubicBezTo>
                      <a:pt x="295847" y="161992"/>
                      <a:pt x="300304" y="174565"/>
                      <a:pt x="309391" y="183156"/>
                    </a:cubicBezTo>
                    <a:cubicBezTo>
                      <a:pt x="346062" y="217846"/>
                      <a:pt x="366674" y="245697"/>
                      <a:pt x="361150" y="298933"/>
                    </a:cubicBezTo>
                    <a:cubicBezTo>
                      <a:pt x="353339" y="374047"/>
                      <a:pt x="353358" y="488566"/>
                      <a:pt x="424586" y="537705"/>
                    </a:cubicBezTo>
                    <a:moveTo>
                      <a:pt x="0" y="282807"/>
                    </a:moveTo>
                    <a:cubicBezTo>
                      <a:pt x="48105" y="292631"/>
                      <a:pt x="90199" y="321479"/>
                      <a:pt x="116719" y="362798"/>
                    </a:cubicBezTo>
                    <a:cubicBezTo>
                      <a:pt x="128530" y="381457"/>
                      <a:pt x="132312" y="404565"/>
                      <a:pt x="150628" y="418062"/>
                    </a:cubicBezTo>
                    <a:cubicBezTo>
                      <a:pt x="169421" y="431863"/>
                      <a:pt x="194243" y="434464"/>
                      <a:pt x="215484" y="442836"/>
                    </a:cubicBezTo>
                    <a:cubicBezTo>
                      <a:pt x="254508" y="458248"/>
                      <a:pt x="281073" y="497453"/>
                      <a:pt x="294494" y="535962"/>
                    </a:cubicBezTo>
                  </a:path>
                </a:pathLst>
              </a:custGeom>
              <a:noFill/>
              <a:ln w="1667" cap="flat">
                <a:solidFill>
                  <a:srgbClr val="FFFFFF"/>
                </a:solidFill>
                <a:prstDash val="solid"/>
                <a:miter/>
              </a:ln>
            </p:spPr>
            <p:txBody>
              <a:bodyPr rtlCol="0" anchor="ctr"/>
              <a:lstStyle/>
              <a:p>
                <a:endParaRPr lang="zh-CN" altLang="en-US"/>
              </a:p>
            </p:txBody>
          </p:sp>
        </p:grpSp>
        <p:sp>
          <p:nvSpPr>
            <p:cNvPr id="20" name="任意多边形: 形状 14"/>
            <p:cNvSpPr/>
            <p:nvPr>
              <p:custDataLst>
                <p:tags r:id="rId24"/>
              </p:custDataLst>
            </p:nvPr>
          </p:nvSpPr>
          <p:spPr>
            <a:xfrm>
              <a:off x="9200921" y="3529568"/>
              <a:ext cx="780604" cy="1059919"/>
            </a:xfrm>
            <a:custGeom>
              <a:avLst/>
              <a:gdLst>
                <a:gd name="connsiteX0" fmla="*/ 419414 w 691543"/>
                <a:gd name="connsiteY0" fmla="*/ 938677 h 938990"/>
                <a:gd name="connsiteX1" fmla="*/ 397532 w 691543"/>
                <a:gd name="connsiteY1" fmla="*/ 916821 h 938990"/>
                <a:gd name="connsiteX2" fmla="*/ 407689 w 691543"/>
                <a:gd name="connsiteY2" fmla="*/ 898338 h 938990"/>
                <a:gd name="connsiteX3" fmla="*/ 456438 w 691543"/>
                <a:gd name="connsiteY3" fmla="*/ 768827 h 938990"/>
                <a:gd name="connsiteX4" fmla="*/ 345739 w 691543"/>
                <a:gd name="connsiteY4" fmla="*/ 685788 h 938990"/>
                <a:gd name="connsiteX5" fmla="*/ 230431 w 691543"/>
                <a:gd name="connsiteY5" fmla="*/ 801043 h 938990"/>
                <a:gd name="connsiteX6" fmla="*/ 237830 w 691543"/>
                <a:gd name="connsiteY6" fmla="*/ 841702 h 938990"/>
                <a:gd name="connsiteX7" fmla="*/ 283788 w 691543"/>
                <a:gd name="connsiteY7" fmla="*/ 898338 h 938990"/>
                <a:gd name="connsiteX8" fmla="*/ 293141 w 691543"/>
                <a:gd name="connsiteY8" fmla="*/ 922941 h 938990"/>
                <a:gd name="connsiteX9" fmla="*/ 272101 w 691543"/>
                <a:gd name="connsiteY9" fmla="*/ 938762 h 938990"/>
                <a:gd name="connsiteX10" fmla="*/ 0 w 691543"/>
                <a:gd name="connsiteY10" fmla="*/ 938762 h 938990"/>
                <a:gd name="connsiteX11" fmla="*/ 0 w 691543"/>
                <a:gd name="connsiteY11" fmla="*/ 938991 h 938990"/>
                <a:gd name="connsiteX12" fmla="*/ 0 w 691543"/>
                <a:gd name="connsiteY12" fmla="*/ 247219 h 938990"/>
                <a:gd name="connsiteX13" fmla="*/ 272415 w 691543"/>
                <a:gd name="connsiteY13" fmla="*/ 247219 h 938990"/>
                <a:gd name="connsiteX14" fmla="*/ 288731 w 691543"/>
                <a:gd name="connsiteY14" fmla="*/ 228873 h 938990"/>
                <a:gd name="connsiteX15" fmla="*/ 280140 w 691543"/>
                <a:gd name="connsiteY15" fmla="*/ 213291 h 938990"/>
                <a:gd name="connsiteX16" fmla="*/ 242523 w 691543"/>
                <a:gd name="connsiteY16" fmla="*/ 54768 h 938990"/>
                <a:gd name="connsiteX17" fmla="*/ 401045 w 691543"/>
                <a:gd name="connsiteY17" fmla="*/ 17151 h 938990"/>
                <a:gd name="connsiteX18" fmla="*/ 409994 w 691543"/>
                <a:gd name="connsiteY18" fmla="*/ 23267 h 938990"/>
                <a:gd name="connsiteX19" fmla="*/ 447837 w 691543"/>
                <a:gd name="connsiteY19" fmla="*/ 157017 h 938990"/>
                <a:gd name="connsiteX20" fmla="*/ 400850 w 691543"/>
                <a:gd name="connsiteY20" fmla="*/ 213291 h 938990"/>
                <a:gd name="connsiteX21" fmla="*/ 395155 w 691543"/>
                <a:gd name="connsiteY21" fmla="*/ 238795 h 938990"/>
                <a:gd name="connsiteX22" fmla="*/ 408556 w 691543"/>
                <a:gd name="connsiteY22" fmla="*/ 247238 h 938990"/>
                <a:gd name="connsiteX23" fmla="*/ 691544 w 691543"/>
                <a:gd name="connsiteY23" fmla="*/ 247238 h 938990"/>
                <a:gd name="connsiteX24" fmla="*/ 691544 w 691543"/>
                <a:gd name="connsiteY24" fmla="*/ 938677 h 938990"/>
                <a:gd name="connsiteX25" fmla="*/ 419414 w 691543"/>
                <a:gd name="connsiteY25" fmla="*/ 938677 h 9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1543" h="938990">
                  <a:moveTo>
                    <a:pt x="419414" y="938677"/>
                  </a:moveTo>
                  <a:cubicBezTo>
                    <a:pt x="407336" y="938684"/>
                    <a:pt x="397539" y="928899"/>
                    <a:pt x="397532" y="916821"/>
                  </a:cubicBezTo>
                  <a:cubicBezTo>
                    <a:pt x="397527" y="909326"/>
                    <a:pt x="401360" y="902352"/>
                    <a:pt x="407689" y="898338"/>
                  </a:cubicBezTo>
                  <a:cubicBezTo>
                    <a:pt x="450906" y="870791"/>
                    <a:pt x="470764" y="818033"/>
                    <a:pt x="456438" y="768827"/>
                  </a:cubicBezTo>
                  <a:cubicBezTo>
                    <a:pt x="442089" y="719625"/>
                    <a:pt x="396990" y="685795"/>
                    <a:pt x="345739" y="685788"/>
                  </a:cubicBezTo>
                  <a:cubicBezTo>
                    <a:pt x="282071" y="685773"/>
                    <a:pt x="230446" y="737375"/>
                    <a:pt x="230431" y="801043"/>
                  </a:cubicBezTo>
                  <a:cubicBezTo>
                    <a:pt x="230428" y="814931"/>
                    <a:pt x="232935" y="828706"/>
                    <a:pt x="237830" y="841702"/>
                  </a:cubicBezTo>
                  <a:cubicBezTo>
                    <a:pt x="246620" y="865055"/>
                    <a:pt x="262746" y="884927"/>
                    <a:pt x="283788" y="898338"/>
                  </a:cubicBezTo>
                  <a:cubicBezTo>
                    <a:pt x="292044" y="903535"/>
                    <a:pt x="295860" y="913572"/>
                    <a:pt x="293141" y="922941"/>
                  </a:cubicBezTo>
                  <a:cubicBezTo>
                    <a:pt x="290429" y="932309"/>
                    <a:pt x="281853" y="938757"/>
                    <a:pt x="272101" y="938762"/>
                  </a:cubicBezTo>
                  <a:lnTo>
                    <a:pt x="0" y="938762"/>
                  </a:lnTo>
                  <a:lnTo>
                    <a:pt x="0" y="938991"/>
                  </a:lnTo>
                  <a:lnTo>
                    <a:pt x="0" y="247219"/>
                  </a:lnTo>
                  <a:lnTo>
                    <a:pt x="272415" y="247219"/>
                  </a:lnTo>
                  <a:cubicBezTo>
                    <a:pt x="281721" y="246131"/>
                    <a:pt x="288737" y="238243"/>
                    <a:pt x="288731" y="228873"/>
                  </a:cubicBezTo>
                  <a:cubicBezTo>
                    <a:pt x="288771" y="222539"/>
                    <a:pt x="285518" y="216638"/>
                    <a:pt x="280140" y="213291"/>
                  </a:cubicBezTo>
                  <a:cubicBezTo>
                    <a:pt x="225978" y="179903"/>
                    <a:pt x="209136" y="108931"/>
                    <a:pt x="242523" y="54768"/>
                  </a:cubicBezTo>
                  <a:cubicBezTo>
                    <a:pt x="275910" y="606"/>
                    <a:pt x="346883" y="-16236"/>
                    <a:pt x="401045" y="17151"/>
                  </a:cubicBezTo>
                  <a:cubicBezTo>
                    <a:pt x="404123" y="19048"/>
                    <a:pt x="407109" y="21089"/>
                    <a:pt x="409994" y="23267"/>
                  </a:cubicBezTo>
                  <a:cubicBezTo>
                    <a:pt x="451119" y="54358"/>
                    <a:pt x="466576" y="108988"/>
                    <a:pt x="447837" y="157017"/>
                  </a:cubicBezTo>
                  <a:cubicBezTo>
                    <a:pt x="438717" y="180389"/>
                    <a:pt x="422220" y="200147"/>
                    <a:pt x="400850" y="213291"/>
                  </a:cubicBezTo>
                  <a:cubicBezTo>
                    <a:pt x="392235" y="218761"/>
                    <a:pt x="389685" y="230179"/>
                    <a:pt x="395155" y="238795"/>
                  </a:cubicBezTo>
                  <a:cubicBezTo>
                    <a:pt x="398128" y="243478"/>
                    <a:pt x="403048" y="246578"/>
                    <a:pt x="408556" y="247238"/>
                  </a:cubicBezTo>
                  <a:lnTo>
                    <a:pt x="691544" y="247238"/>
                  </a:lnTo>
                  <a:lnTo>
                    <a:pt x="691544" y="938677"/>
                  </a:lnTo>
                  <a:lnTo>
                    <a:pt x="419414" y="938677"/>
                  </a:lnTo>
                  <a:close/>
                </a:path>
              </a:pathLst>
            </a:custGeom>
            <a:solidFill>
              <a:srgbClr val="F4F7FC"/>
            </a:solidFill>
            <a:ln w="9525" cap="flat">
              <a:noFill/>
              <a:prstDash val="solid"/>
              <a:miter/>
            </a:ln>
          </p:spPr>
          <p:txBody>
            <a:bodyPr rtlCol="0" anchor="ctr"/>
            <a:lstStyle/>
            <a:p>
              <a:endParaRPr lang="zh-CN" altLang="en-US"/>
            </a:p>
          </p:txBody>
        </p:sp>
        <p:sp>
          <p:nvSpPr>
            <p:cNvPr id="21" name="任意多边形: 形状 15"/>
            <p:cNvSpPr/>
            <p:nvPr>
              <p:custDataLst>
                <p:tags r:id="rId25"/>
              </p:custDataLst>
            </p:nvPr>
          </p:nvSpPr>
          <p:spPr>
            <a:xfrm>
              <a:off x="8141253" y="3808700"/>
              <a:ext cx="1338975" cy="780604"/>
            </a:xfrm>
            <a:custGeom>
              <a:avLst/>
              <a:gdLst>
                <a:gd name="connsiteX0" fmla="*/ 247233 w 1186208"/>
                <a:gd name="connsiteY0" fmla="*/ 419224 h 691543"/>
                <a:gd name="connsiteX1" fmla="*/ 226703 w 1186208"/>
                <a:gd name="connsiteY1" fmla="*/ 403034 h 691543"/>
                <a:gd name="connsiteX2" fmla="*/ 219982 w 1186208"/>
                <a:gd name="connsiteY2" fmla="*/ 405184 h 691543"/>
                <a:gd name="connsiteX3" fmla="*/ 213305 w 1186208"/>
                <a:gd name="connsiteY3" fmla="*/ 411499 h 691543"/>
                <a:gd name="connsiteX4" fmla="*/ 157032 w 1186208"/>
                <a:gd name="connsiteY4" fmla="*/ 458486 h 691543"/>
                <a:gd name="connsiteX5" fmla="*/ 7844 w 1186208"/>
                <a:gd name="connsiteY5" fmla="*/ 392873 h 691543"/>
                <a:gd name="connsiteX6" fmla="*/ 23272 w 1186208"/>
                <a:gd name="connsiteY6" fmla="*/ 281645 h 691543"/>
                <a:gd name="connsiteX7" fmla="*/ 184698 w 1186208"/>
                <a:gd name="connsiteY7" fmla="*/ 259302 h 691543"/>
                <a:gd name="connsiteX8" fmla="*/ 213305 w 1186208"/>
                <a:gd name="connsiteY8" fmla="*/ 290808 h 691543"/>
                <a:gd name="connsiteX9" fmla="*/ 228888 w 1186208"/>
                <a:gd name="connsiteY9" fmla="*/ 299399 h 691543"/>
                <a:gd name="connsiteX10" fmla="*/ 247233 w 1186208"/>
                <a:gd name="connsiteY10" fmla="*/ 283083 h 691543"/>
                <a:gd name="connsiteX11" fmla="*/ 247233 w 1186208"/>
                <a:gd name="connsiteY11" fmla="*/ 0 h 691543"/>
                <a:gd name="connsiteX12" fmla="*/ 938910 w 1186208"/>
                <a:gd name="connsiteY12" fmla="*/ 0 h 691543"/>
                <a:gd name="connsiteX13" fmla="*/ 938910 w 1186208"/>
                <a:gd name="connsiteY13" fmla="*/ 272444 h 691543"/>
                <a:gd name="connsiteX14" fmla="*/ 959459 w 1186208"/>
                <a:gd name="connsiteY14" fmla="*/ 288632 h 691543"/>
                <a:gd name="connsiteX15" fmla="*/ 966171 w 1186208"/>
                <a:gd name="connsiteY15" fmla="*/ 286483 h 691543"/>
                <a:gd name="connsiteX16" fmla="*/ 972838 w 1186208"/>
                <a:gd name="connsiteY16" fmla="*/ 280168 h 691543"/>
                <a:gd name="connsiteX17" fmla="*/ 1131370 w 1186208"/>
                <a:gd name="connsiteY17" fmla="*/ 242415 h 691543"/>
                <a:gd name="connsiteX18" fmla="*/ 1162872 w 1186208"/>
                <a:gd name="connsiteY18" fmla="*/ 271024 h 691543"/>
                <a:gd name="connsiteX19" fmla="*/ 1140504 w 1186208"/>
                <a:gd name="connsiteY19" fmla="*/ 432406 h 691543"/>
                <a:gd name="connsiteX20" fmla="*/ 1029122 w 1186208"/>
                <a:gd name="connsiteY20" fmla="*/ 447856 h 691543"/>
                <a:gd name="connsiteX21" fmla="*/ 972839 w 1186208"/>
                <a:gd name="connsiteY21" fmla="*/ 400879 h 691543"/>
                <a:gd name="connsiteX22" fmla="*/ 947330 w 1186208"/>
                <a:gd name="connsiteY22" fmla="*/ 395138 h 691543"/>
                <a:gd name="connsiteX23" fmla="*/ 943482 w 1186208"/>
                <a:gd name="connsiteY23" fmla="*/ 398383 h 691543"/>
                <a:gd name="connsiteX24" fmla="*/ 938872 w 1186208"/>
                <a:gd name="connsiteY24" fmla="*/ 408584 h 691543"/>
                <a:gd name="connsiteX25" fmla="*/ 938872 w 1186208"/>
                <a:gd name="connsiteY25" fmla="*/ 691544 h 691543"/>
                <a:gd name="connsiteX26" fmla="*/ 247233 w 1186208"/>
                <a:gd name="connsiteY26" fmla="*/ 691544 h 691543"/>
                <a:gd name="connsiteX27" fmla="*/ 247233 w 1186208"/>
                <a:gd name="connsiteY27" fmla="*/ 419224 h 69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86208" h="691543">
                  <a:moveTo>
                    <a:pt x="247233" y="419224"/>
                  </a:moveTo>
                  <a:cubicBezTo>
                    <a:pt x="246035" y="409084"/>
                    <a:pt x="236843" y="401835"/>
                    <a:pt x="226703" y="403034"/>
                  </a:cubicBezTo>
                  <a:cubicBezTo>
                    <a:pt x="224346" y="403312"/>
                    <a:pt x="222064" y="404042"/>
                    <a:pt x="219982" y="405184"/>
                  </a:cubicBezTo>
                  <a:cubicBezTo>
                    <a:pt x="217258" y="406690"/>
                    <a:pt x="214960" y="408863"/>
                    <a:pt x="213305" y="411499"/>
                  </a:cubicBezTo>
                  <a:cubicBezTo>
                    <a:pt x="200167" y="432873"/>
                    <a:pt x="180407" y="449372"/>
                    <a:pt x="157032" y="458486"/>
                  </a:cubicBezTo>
                  <a:cubicBezTo>
                    <a:pt x="97716" y="481565"/>
                    <a:pt x="30923" y="452189"/>
                    <a:pt x="7844" y="392873"/>
                  </a:cubicBezTo>
                  <a:cubicBezTo>
                    <a:pt x="-6647" y="355630"/>
                    <a:pt x="-808" y="313538"/>
                    <a:pt x="23272" y="281645"/>
                  </a:cubicBezTo>
                  <a:cubicBezTo>
                    <a:pt x="61679" y="230898"/>
                    <a:pt x="133951" y="220895"/>
                    <a:pt x="184698" y="259302"/>
                  </a:cubicBezTo>
                  <a:cubicBezTo>
                    <a:pt x="196107" y="267937"/>
                    <a:pt x="205808" y="278621"/>
                    <a:pt x="213305" y="290808"/>
                  </a:cubicBezTo>
                  <a:cubicBezTo>
                    <a:pt x="216662" y="296176"/>
                    <a:pt x="222557" y="299426"/>
                    <a:pt x="228888" y="299399"/>
                  </a:cubicBezTo>
                  <a:cubicBezTo>
                    <a:pt x="238253" y="299392"/>
                    <a:pt x="246133" y="292383"/>
                    <a:pt x="247233" y="283083"/>
                  </a:cubicBezTo>
                  <a:lnTo>
                    <a:pt x="247233" y="0"/>
                  </a:lnTo>
                  <a:lnTo>
                    <a:pt x="938910" y="0"/>
                  </a:lnTo>
                  <a:lnTo>
                    <a:pt x="938910" y="272444"/>
                  </a:lnTo>
                  <a:cubicBezTo>
                    <a:pt x="940114" y="282588"/>
                    <a:pt x="949314" y="289836"/>
                    <a:pt x="959459" y="288632"/>
                  </a:cubicBezTo>
                  <a:cubicBezTo>
                    <a:pt x="961813" y="288353"/>
                    <a:pt x="964092" y="287623"/>
                    <a:pt x="966171" y="286483"/>
                  </a:cubicBezTo>
                  <a:cubicBezTo>
                    <a:pt x="968895" y="284988"/>
                    <a:pt x="971191" y="282807"/>
                    <a:pt x="972838" y="280168"/>
                  </a:cubicBezTo>
                  <a:cubicBezTo>
                    <a:pt x="1006190" y="225966"/>
                    <a:pt x="1077167" y="209063"/>
                    <a:pt x="1131370" y="242415"/>
                  </a:cubicBezTo>
                  <a:cubicBezTo>
                    <a:pt x="1143555" y="249913"/>
                    <a:pt x="1154238" y="259615"/>
                    <a:pt x="1162872" y="271024"/>
                  </a:cubicBezTo>
                  <a:cubicBezTo>
                    <a:pt x="1201259" y="321765"/>
                    <a:pt x="1191245" y="394018"/>
                    <a:pt x="1140504" y="432406"/>
                  </a:cubicBezTo>
                  <a:cubicBezTo>
                    <a:pt x="1108582" y="456556"/>
                    <a:pt x="1066412" y="462406"/>
                    <a:pt x="1029122" y="447856"/>
                  </a:cubicBezTo>
                  <a:cubicBezTo>
                    <a:pt x="1005748" y="438740"/>
                    <a:pt x="985986" y="422246"/>
                    <a:pt x="972839" y="400879"/>
                  </a:cubicBezTo>
                  <a:cubicBezTo>
                    <a:pt x="967380" y="392250"/>
                    <a:pt x="955960" y="389679"/>
                    <a:pt x="947330" y="395138"/>
                  </a:cubicBezTo>
                  <a:cubicBezTo>
                    <a:pt x="945906" y="396039"/>
                    <a:pt x="944611" y="397131"/>
                    <a:pt x="943482" y="398383"/>
                  </a:cubicBezTo>
                  <a:cubicBezTo>
                    <a:pt x="940928" y="401225"/>
                    <a:pt x="939317" y="404789"/>
                    <a:pt x="938872" y="408584"/>
                  </a:cubicBezTo>
                  <a:lnTo>
                    <a:pt x="938872" y="691544"/>
                  </a:lnTo>
                  <a:lnTo>
                    <a:pt x="247233" y="691544"/>
                  </a:lnTo>
                  <a:lnTo>
                    <a:pt x="247233" y="419224"/>
                  </a:lnTo>
                  <a:close/>
                </a:path>
              </a:pathLst>
            </a:custGeom>
            <a:solidFill>
              <a:schemeClr val="accent1">
                <a:lumMod val="40000"/>
                <a:lumOff val="60000"/>
              </a:schemeClr>
            </a:solidFill>
            <a:ln w="9525" cap="flat">
              <a:noFill/>
              <a:prstDash val="solid"/>
              <a:miter/>
            </a:ln>
          </p:spPr>
          <p:txBody>
            <a:bodyPr rtlCol="0" anchor="ctr"/>
            <a:lstStyle/>
            <a:p>
              <a:endParaRPr lang="zh-CN" altLang="en-US"/>
            </a:p>
          </p:txBody>
        </p:sp>
        <p:sp>
          <p:nvSpPr>
            <p:cNvPr id="22" name="任意多边形: 形状 16"/>
            <p:cNvSpPr/>
            <p:nvPr>
              <p:custDataLst>
                <p:tags r:id="rId26"/>
              </p:custDataLst>
            </p:nvPr>
          </p:nvSpPr>
          <p:spPr>
            <a:xfrm>
              <a:off x="8854017" y="4490169"/>
              <a:ext cx="1104252" cy="1111094"/>
            </a:xfrm>
            <a:custGeom>
              <a:avLst/>
              <a:gdLst>
                <a:gd name="connsiteX0" fmla="*/ 938194 w 978265"/>
                <a:gd name="connsiteY0" fmla="*/ 585478 h 984327"/>
                <a:gd name="connsiteX1" fmla="*/ 978266 w 978265"/>
                <a:gd name="connsiteY1" fmla="*/ 299509 h 984327"/>
                <a:gd name="connsiteX2" fmla="*/ 708880 w 978265"/>
                <a:gd name="connsiteY2" fmla="*/ 261656 h 984327"/>
                <a:gd name="connsiteX3" fmla="*/ 694430 w 978265"/>
                <a:gd name="connsiteY3" fmla="*/ 253160 h 984327"/>
                <a:gd name="connsiteX4" fmla="*/ 690230 w 978265"/>
                <a:gd name="connsiteY4" fmla="*/ 236930 h 984327"/>
                <a:gd name="connsiteX5" fmla="*/ 702917 w 978265"/>
                <a:gd name="connsiteY5" fmla="*/ 220004 h 984327"/>
                <a:gd name="connsiteX6" fmla="*/ 759814 w 978265"/>
                <a:gd name="connsiteY6" fmla="*/ 67380 h 984327"/>
                <a:gd name="connsiteX7" fmla="*/ 736198 w 978265"/>
                <a:gd name="connsiteY7" fmla="*/ 33504 h 984327"/>
                <a:gd name="connsiteX8" fmla="*/ 573301 w 978265"/>
                <a:gd name="connsiteY8" fmla="*/ 33971 h 984327"/>
                <a:gd name="connsiteX9" fmla="*/ 549908 w 978265"/>
                <a:gd name="connsiteY9" fmla="*/ 67994 h 984327"/>
                <a:gd name="connsiteX10" fmla="*/ 580226 w 978265"/>
                <a:gd name="connsiteY10" fmla="*/ 202887 h 984327"/>
                <a:gd name="connsiteX11" fmla="*/ 587722 w 978265"/>
                <a:gd name="connsiteY11" fmla="*/ 222585 h 984327"/>
                <a:gd name="connsiteX12" fmla="*/ 563014 w 978265"/>
                <a:gd name="connsiteY12" fmla="*/ 241225 h 984327"/>
                <a:gd name="connsiteX13" fmla="*/ 293514 w 978265"/>
                <a:gd name="connsiteY13" fmla="*/ 203373 h 984327"/>
                <a:gd name="connsiteX14" fmla="*/ 255909 w 978265"/>
                <a:gd name="connsiteY14" fmla="*/ 471178 h 984327"/>
                <a:gd name="connsiteX15" fmla="*/ 235074 w 978265"/>
                <a:gd name="connsiteY15" fmla="*/ 486929 h 984327"/>
                <a:gd name="connsiteX16" fmla="*/ 235030 w 978265"/>
                <a:gd name="connsiteY16" fmla="*/ 486923 h 984327"/>
                <a:gd name="connsiteX17" fmla="*/ 220781 w 978265"/>
                <a:gd name="connsiteY17" fmla="*/ 476255 h 984327"/>
                <a:gd name="connsiteX18" fmla="*/ 69086 w 978265"/>
                <a:gd name="connsiteY18" fmla="*/ 416852 h 984327"/>
                <a:gd name="connsiteX19" fmla="*/ 33853 w 978265"/>
                <a:gd name="connsiteY19" fmla="*/ 440869 h 984327"/>
                <a:gd name="connsiteX20" fmla="*/ 14593 w 978265"/>
                <a:gd name="connsiteY20" fmla="*/ 578534 h 984327"/>
                <a:gd name="connsiteX21" fmla="*/ 171367 w 978265"/>
                <a:gd name="connsiteY21" fmla="*/ 623025 h 984327"/>
                <a:gd name="connsiteX22" fmla="*/ 204064 w 978265"/>
                <a:gd name="connsiteY22" fmla="*/ 595784 h 984327"/>
                <a:gd name="connsiteX23" fmla="*/ 220714 w 978265"/>
                <a:gd name="connsiteY23" fmla="*/ 589421 h 984327"/>
                <a:gd name="connsiteX24" fmla="*/ 236459 w 978265"/>
                <a:gd name="connsiteY24" fmla="*/ 610300 h 984327"/>
                <a:gd name="connsiteX25" fmla="*/ 197425 w 978265"/>
                <a:gd name="connsiteY25" fmla="*/ 888392 h 984327"/>
                <a:gd name="connsiteX26" fmla="*/ 882292 w 978265"/>
                <a:gd name="connsiteY26" fmla="*/ 984328 h 984327"/>
                <a:gd name="connsiteX27" fmla="*/ 923811 w 978265"/>
                <a:gd name="connsiteY27" fmla="*/ 687977 h 984327"/>
                <a:gd name="connsiteX28" fmla="*/ 938194 w 978265"/>
                <a:gd name="connsiteY28" fmla="*/ 585478 h 98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8265" h="984327">
                  <a:moveTo>
                    <a:pt x="938194" y="585478"/>
                  </a:moveTo>
                  <a:lnTo>
                    <a:pt x="978266" y="299509"/>
                  </a:lnTo>
                  <a:lnTo>
                    <a:pt x="708880" y="261656"/>
                  </a:lnTo>
                  <a:cubicBezTo>
                    <a:pt x="703122" y="260869"/>
                    <a:pt x="697918" y="257809"/>
                    <a:pt x="694430" y="253160"/>
                  </a:cubicBezTo>
                  <a:cubicBezTo>
                    <a:pt x="690937" y="248520"/>
                    <a:pt x="689426" y="242682"/>
                    <a:pt x="690230" y="236930"/>
                  </a:cubicBezTo>
                  <a:cubicBezTo>
                    <a:pt x="691297" y="229494"/>
                    <a:pt x="696079" y="223114"/>
                    <a:pt x="702917" y="220004"/>
                  </a:cubicBezTo>
                  <a:cubicBezTo>
                    <a:pt x="760775" y="193570"/>
                    <a:pt x="786249" y="125238"/>
                    <a:pt x="759814" y="67380"/>
                  </a:cubicBezTo>
                  <a:cubicBezTo>
                    <a:pt x="754047" y="54758"/>
                    <a:pt x="746047" y="43281"/>
                    <a:pt x="736198" y="33504"/>
                  </a:cubicBezTo>
                  <a:cubicBezTo>
                    <a:pt x="691086" y="-11350"/>
                    <a:pt x="618155" y="-11141"/>
                    <a:pt x="573301" y="33971"/>
                  </a:cubicBezTo>
                  <a:cubicBezTo>
                    <a:pt x="563518" y="43810"/>
                    <a:pt x="555593" y="55337"/>
                    <a:pt x="549908" y="67994"/>
                  </a:cubicBezTo>
                  <a:cubicBezTo>
                    <a:pt x="528931" y="114702"/>
                    <a:pt x="541281" y="169648"/>
                    <a:pt x="580226" y="202887"/>
                  </a:cubicBezTo>
                  <a:cubicBezTo>
                    <a:pt x="585908" y="207754"/>
                    <a:pt x="588731" y="215172"/>
                    <a:pt x="587722" y="222585"/>
                  </a:cubicBezTo>
                  <a:cubicBezTo>
                    <a:pt x="586035" y="234549"/>
                    <a:pt x="574981" y="242888"/>
                    <a:pt x="563014" y="241225"/>
                  </a:cubicBezTo>
                  <a:lnTo>
                    <a:pt x="293514" y="203373"/>
                  </a:lnTo>
                  <a:lnTo>
                    <a:pt x="255909" y="471178"/>
                  </a:lnTo>
                  <a:cubicBezTo>
                    <a:pt x="254505" y="481281"/>
                    <a:pt x="245177" y="488333"/>
                    <a:pt x="235074" y="486929"/>
                  </a:cubicBezTo>
                  <a:cubicBezTo>
                    <a:pt x="235059" y="486927"/>
                    <a:pt x="235045" y="486925"/>
                    <a:pt x="235030" y="486923"/>
                  </a:cubicBezTo>
                  <a:cubicBezTo>
                    <a:pt x="228755" y="486071"/>
                    <a:pt x="223366" y="482036"/>
                    <a:pt x="220781" y="476255"/>
                  </a:cubicBezTo>
                  <a:cubicBezTo>
                    <a:pt x="195295" y="417962"/>
                    <a:pt x="127379" y="391366"/>
                    <a:pt x="69086" y="416852"/>
                  </a:cubicBezTo>
                  <a:cubicBezTo>
                    <a:pt x="55949" y="422595"/>
                    <a:pt x="44000" y="430741"/>
                    <a:pt x="33853" y="440869"/>
                  </a:cubicBezTo>
                  <a:cubicBezTo>
                    <a:pt x="-2656" y="477275"/>
                    <a:pt x="-10523" y="533508"/>
                    <a:pt x="14593" y="578534"/>
                  </a:cubicBezTo>
                  <a:cubicBezTo>
                    <a:pt x="45600" y="634112"/>
                    <a:pt x="115790" y="654031"/>
                    <a:pt x="171367" y="623025"/>
                  </a:cubicBezTo>
                  <a:cubicBezTo>
                    <a:pt x="183863" y="616053"/>
                    <a:pt x="194951" y="606816"/>
                    <a:pt x="204064" y="595784"/>
                  </a:cubicBezTo>
                  <a:cubicBezTo>
                    <a:pt x="208143" y="590930"/>
                    <a:pt x="214438" y="588524"/>
                    <a:pt x="220714" y="589421"/>
                  </a:cubicBezTo>
                  <a:cubicBezTo>
                    <a:pt x="230823" y="590848"/>
                    <a:pt x="237867" y="600189"/>
                    <a:pt x="236459" y="610300"/>
                  </a:cubicBezTo>
                  <a:lnTo>
                    <a:pt x="197425" y="888392"/>
                  </a:lnTo>
                  <a:lnTo>
                    <a:pt x="882292" y="984328"/>
                  </a:lnTo>
                  <a:lnTo>
                    <a:pt x="923811" y="687977"/>
                  </a:lnTo>
                  <a:lnTo>
                    <a:pt x="938194" y="585478"/>
                  </a:lnTo>
                  <a:close/>
                </a:path>
              </a:pathLst>
            </a:custGeom>
            <a:solidFill>
              <a:schemeClr val="accent1"/>
            </a:solidFill>
            <a:ln w="9525" cap="flat">
              <a:noFill/>
              <a:prstDash val="solid"/>
              <a:miter/>
            </a:ln>
          </p:spPr>
          <p:txBody>
            <a:bodyPr rtlCol="0" anchor="ctr"/>
            <a:lstStyle/>
            <a:p>
              <a:endParaRPr lang="zh-CN" altLang="en-US"/>
            </a:p>
          </p:txBody>
        </p:sp>
        <p:sp>
          <p:nvSpPr>
            <p:cNvPr id="23" name="任意多边形: 形状 17"/>
            <p:cNvSpPr/>
            <p:nvPr>
              <p:custDataLst>
                <p:tags r:id="rId27"/>
              </p:custDataLst>
            </p:nvPr>
          </p:nvSpPr>
          <p:spPr>
            <a:xfrm>
              <a:off x="7227621" y="5599500"/>
              <a:ext cx="3589815" cy="10752"/>
            </a:xfrm>
            <a:custGeom>
              <a:avLst/>
              <a:gdLst>
                <a:gd name="connsiteX0" fmla="*/ 0 w 3180245"/>
                <a:gd name="connsiteY0" fmla="*/ 0 h 9525"/>
                <a:gd name="connsiteX1" fmla="*/ 3180245 w 3180245"/>
                <a:gd name="connsiteY1" fmla="*/ 0 h 9525"/>
              </a:gdLst>
              <a:ahLst/>
              <a:cxnLst>
                <a:cxn ang="0">
                  <a:pos x="connsiteX0" y="connsiteY0"/>
                </a:cxn>
                <a:cxn ang="0">
                  <a:pos x="connsiteX1" y="connsiteY1"/>
                </a:cxn>
              </a:cxnLst>
              <a:rect l="l" t="t" r="r" b="b"/>
              <a:pathLst>
                <a:path w="3180245" h="9525">
                  <a:moveTo>
                    <a:pt x="0" y="0"/>
                  </a:moveTo>
                  <a:lnTo>
                    <a:pt x="3180245" y="0"/>
                  </a:lnTo>
                </a:path>
              </a:pathLst>
            </a:custGeom>
            <a:noFill/>
            <a:ln w="2229" cap="flat">
              <a:solidFill>
                <a:schemeClr val="tx1"/>
              </a:solidFill>
              <a:prstDash val="solid"/>
              <a:miter/>
            </a:ln>
          </p:spPr>
          <p:txBody>
            <a:bodyPr rtlCol="0" anchor="ctr"/>
            <a:lstStyle/>
            <a:p>
              <a:endParaRPr lang="zh-CN" altLang="en-US"/>
            </a:p>
          </p:txBody>
        </p:sp>
        <p:sp>
          <p:nvSpPr>
            <p:cNvPr id="24" name="任意多边形: 形状 18"/>
            <p:cNvSpPr/>
            <p:nvPr>
              <p:custDataLst>
                <p:tags r:id="rId28"/>
              </p:custDataLst>
            </p:nvPr>
          </p:nvSpPr>
          <p:spPr>
            <a:xfrm>
              <a:off x="7992561" y="5092528"/>
              <a:ext cx="1045934" cy="500690"/>
            </a:xfrm>
            <a:custGeom>
              <a:avLst/>
              <a:gdLst>
                <a:gd name="connsiteX0" fmla="*/ 400326 w 926601"/>
                <a:gd name="connsiteY0" fmla="*/ 16716 h 443565"/>
                <a:gd name="connsiteX1" fmla="*/ 390020 w 926601"/>
                <a:gd name="connsiteY1" fmla="*/ 32146 h 443565"/>
                <a:gd name="connsiteX2" fmla="*/ 368176 w 926601"/>
                <a:gd name="connsiteY2" fmla="*/ 23038 h 443565"/>
                <a:gd name="connsiteX3" fmla="*/ 367246 w 926601"/>
                <a:gd name="connsiteY3" fmla="*/ 19973 h 443565"/>
                <a:gd name="connsiteX4" fmla="*/ 380428 w 926601"/>
                <a:gd name="connsiteY4" fmla="*/ 333 h 443565"/>
                <a:gd name="connsiteX5" fmla="*/ 383629 w 926601"/>
                <a:gd name="connsiteY5" fmla="*/ 18 h 443565"/>
                <a:gd name="connsiteX6" fmla="*/ 400326 w 926601"/>
                <a:gd name="connsiteY6" fmla="*/ 16716 h 443565"/>
                <a:gd name="connsiteX7" fmla="*/ 505587 w 926601"/>
                <a:gd name="connsiteY7" fmla="*/ 16716 h 443565"/>
                <a:gd name="connsiteX8" fmla="*/ 495281 w 926601"/>
                <a:gd name="connsiteY8" fmla="*/ 32146 h 443565"/>
                <a:gd name="connsiteX9" fmla="*/ 473448 w 926601"/>
                <a:gd name="connsiteY9" fmla="*/ 23046 h 443565"/>
                <a:gd name="connsiteX10" fmla="*/ 472516 w 926601"/>
                <a:gd name="connsiteY10" fmla="*/ 19973 h 443565"/>
                <a:gd name="connsiteX11" fmla="*/ 485617 w 926601"/>
                <a:gd name="connsiteY11" fmla="*/ 327 h 443565"/>
                <a:gd name="connsiteX12" fmla="*/ 505263 w 926601"/>
                <a:gd name="connsiteY12" fmla="*/ 13428 h 443565"/>
                <a:gd name="connsiteX13" fmla="*/ 505587 w 926601"/>
                <a:gd name="connsiteY13" fmla="*/ 16716 h 443565"/>
                <a:gd name="connsiteX14" fmla="*/ 610848 w 926601"/>
                <a:gd name="connsiteY14" fmla="*/ 16716 h 443565"/>
                <a:gd name="connsiteX15" fmla="*/ 600542 w 926601"/>
                <a:gd name="connsiteY15" fmla="*/ 32146 h 443565"/>
                <a:gd name="connsiteX16" fmla="*/ 578697 w 926601"/>
                <a:gd name="connsiteY16" fmla="*/ 23038 h 443565"/>
                <a:gd name="connsiteX17" fmla="*/ 577768 w 926601"/>
                <a:gd name="connsiteY17" fmla="*/ 19973 h 443565"/>
                <a:gd name="connsiteX18" fmla="*/ 590950 w 926601"/>
                <a:gd name="connsiteY18" fmla="*/ 333 h 443565"/>
                <a:gd name="connsiteX19" fmla="*/ 594150 w 926601"/>
                <a:gd name="connsiteY19" fmla="*/ 18 h 443565"/>
                <a:gd name="connsiteX20" fmla="*/ 610848 w 926601"/>
                <a:gd name="connsiteY20" fmla="*/ 16716 h 443565"/>
                <a:gd name="connsiteX21" fmla="*/ 716090 w 926601"/>
                <a:gd name="connsiteY21" fmla="*/ 16716 h 443565"/>
                <a:gd name="connsiteX22" fmla="*/ 705783 w 926601"/>
                <a:gd name="connsiteY22" fmla="*/ 32146 h 443565"/>
                <a:gd name="connsiteX23" fmla="*/ 683939 w 926601"/>
                <a:gd name="connsiteY23" fmla="*/ 23038 h 443565"/>
                <a:gd name="connsiteX24" fmla="*/ 683009 w 926601"/>
                <a:gd name="connsiteY24" fmla="*/ 19973 h 443565"/>
                <a:gd name="connsiteX25" fmla="*/ 683962 w 926601"/>
                <a:gd name="connsiteY25" fmla="*/ 10324 h 443565"/>
                <a:gd name="connsiteX26" fmla="*/ 705838 w 926601"/>
                <a:gd name="connsiteY26" fmla="*/ 1326 h 443565"/>
                <a:gd name="connsiteX27" fmla="*/ 711194 w 926601"/>
                <a:gd name="connsiteY27" fmla="*/ 4905 h 443565"/>
                <a:gd name="connsiteX28" fmla="*/ 716090 w 926601"/>
                <a:gd name="connsiteY28" fmla="*/ 16716 h 443565"/>
                <a:gd name="connsiteX29" fmla="*/ 400326 w 926601"/>
                <a:gd name="connsiteY29" fmla="*/ 119262 h 443565"/>
                <a:gd name="connsiteX30" fmla="*/ 383660 w 926601"/>
                <a:gd name="connsiteY30" fmla="*/ 135972 h 443565"/>
                <a:gd name="connsiteX31" fmla="*/ 371818 w 926601"/>
                <a:gd name="connsiteY31" fmla="*/ 131063 h 443565"/>
                <a:gd name="connsiteX32" fmla="*/ 368198 w 926601"/>
                <a:gd name="connsiteY32" fmla="*/ 112871 h 443565"/>
                <a:gd name="connsiteX33" fmla="*/ 383629 w 926601"/>
                <a:gd name="connsiteY33" fmla="*/ 102564 h 443565"/>
                <a:gd name="connsiteX34" fmla="*/ 400326 w 926601"/>
                <a:gd name="connsiteY34" fmla="*/ 119205 h 443565"/>
                <a:gd name="connsiteX35" fmla="*/ 400326 w 926601"/>
                <a:gd name="connsiteY35" fmla="*/ 119262 h 443565"/>
                <a:gd name="connsiteX36" fmla="*/ 505587 w 926601"/>
                <a:gd name="connsiteY36" fmla="*/ 119262 h 443565"/>
                <a:gd name="connsiteX37" fmla="*/ 489448 w 926601"/>
                <a:gd name="connsiteY37" fmla="*/ 136500 h 443565"/>
                <a:gd name="connsiteX38" fmla="*/ 472210 w 926601"/>
                <a:gd name="connsiteY38" fmla="*/ 120361 h 443565"/>
                <a:gd name="connsiteX39" fmla="*/ 472211 w 926601"/>
                <a:gd name="connsiteY39" fmla="*/ 119233 h 443565"/>
                <a:gd name="connsiteX40" fmla="*/ 489477 w 926601"/>
                <a:gd name="connsiteY40" fmla="*/ 103124 h 443565"/>
                <a:gd name="connsiteX41" fmla="*/ 505587 w 926601"/>
                <a:gd name="connsiteY41" fmla="*/ 119262 h 443565"/>
                <a:gd name="connsiteX42" fmla="*/ 610848 w 926601"/>
                <a:gd name="connsiteY42" fmla="*/ 119262 h 443565"/>
                <a:gd name="connsiteX43" fmla="*/ 594182 w 926601"/>
                <a:gd name="connsiteY43" fmla="*/ 135972 h 443565"/>
                <a:gd name="connsiteX44" fmla="*/ 582340 w 926601"/>
                <a:gd name="connsiteY44" fmla="*/ 131063 h 443565"/>
                <a:gd name="connsiteX45" fmla="*/ 578720 w 926601"/>
                <a:gd name="connsiteY45" fmla="*/ 112871 h 443565"/>
                <a:gd name="connsiteX46" fmla="*/ 600596 w 926601"/>
                <a:gd name="connsiteY46" fmla="*/ 103873 h 443565"/>
                <a:gd name="connsiteX47" fmla="*/ 605952 w 926601"/>
                <a:gd name="connsiteY47" fmla="*/ 107451 h 443565"/>
                <a:gd name="connsiteX48" fmla="*/ 610848 w 926601"/>
                <a:gd name="connsiteY48" fmla="*/ 119262 h 443565"/>
                <a:gd name="connsiteX49" fmla="*/ 716090 w 926601"/>
                <a:gd name="connsiteY49" fmla="*/ 119262 h 443565"/>
                <a:gd name="connsiteX50" fmla="*/ 699424 w 926601"/>
                <a:gd name="connsiteY50" fmla="*/ 135972 h 443565"/>
                <a:gd name="connsiteX51" fmla="*/ 687581 w 926601"/>
                <a:gd name="connsiteY51" fmla="*/ 131063 h 443565"/>
                <a:gd name="connsiteX52" fmla="*/ 683962 w 926601"/>
                <a:gd name="connsiteY52" fmla="*/ 112871 h 443565"/>
                <a:gd name="connsiteX53" fmla="*/ 705838 w 926601"/>
                <a:gd name="connsiteY53" fmla="*/ 103873 h 443565"/>
                <a:gd name="connsiteX54" fmla="*/ 711194 w 926601"/>
                <a:gd name="connsiteY54" fmla="*/ 107451 h 443565"/>
                <a:gd name="connsiteX55" fmla="*/ 716090 w 926601"/>
                <a:gd name="connsiteY55" fmla="*/ 119262 h 443565"/>
                <a:gd name="connsiteX56" fmla="*/ 821341 w 926601"/>
                <a:gd name="connsiteY56" fmla="*/ 119262 h 443565"/>
                <a:gd name="connsiteX57" fmla="*/ 804731 w 926601"/>
                <a:gd name="connsiteY57" fmla="*/ 135989 h 443565"/>
                <a:gd name="connsiteX58" fmla="*/ 792842 w 926601"/>
                <a:gd name="connsiteY58" fmla="*/ 131063 h 443565"/>
                <a:gd name="connsiteX59" fmla="*/ 792871 w 926601"/>
                <a:gd name="connsiteY59" fmla="*/ 107423 h 443565"/>
                <a:gd name="connsiteX60" fmla="*/ 795366 w 926601"/>
                <a:gd name="connsiteY60" fmla="*/ 105374 h 443565"/>
                <a:gd name="connsiteX61" fmla="*/ 818526 w 926601"/>
                <a:gd name="connsiteY61" fmla="*/ 109980 h 443565"/>
                <a:gd name="connsiteX62" fmla="*/ 821341 w 926601"/>
                <a:gd name="connsiteY62" fmla="*/ 119262 h 443565"/>
                <a:gd name="connsiteX63" fmla="*/ 400326 w 926601"/>
                <a:gd name="connsiteY63" fmla="*/ 221779 h 443565"/>
                <a:gd name="connsiteX64" fmla="*/ 390020 w 926601"/>
                <a:gd name="connsiteY64" fmla="*/ 237210 h 443565"/>
                <a:gd name="connsiteX65" fmla="*/ 368169 w 926601"/>
                <a:gd name="connsiteY65" fmla="*/ 228081 h 443565"/>
                <a:gd name="connsiteX66" fmla="*/ 367246 w 926601"/>
                <a:gd name="connsiteY66" fmla="*/ 225037 h 443565"/>
                <a:gd name="connsiteX67" fmla="*/ 374352 w 926601"/>
                <a:gd name="connsiteY67" fmla="*/ 207901 h 443565"/>
                <a:gd name="connsiteX68" fmla="*/ 395430 w 926601"/>
                <a:gd name="connsiteY68" fmla="*/ 209978 h 443565"/>
                <a:gd name="connsiteX69" fmla="*/ 400326 w 926601"/>
                <a:gd name="connsiteY69" fmla="*/ 221779 h 443565"/>
                <a:gd name="connsiteX70" fmla="*/ 505587 w 926601"/>
                <a:gd name="connsiteY70" fmla="*/ 221779 h 443565"/>
                <a:gd name="connsiteX71" fmla="*/ 495281 w 926601"/>
                <a:gd name="connsiteY71" fmla="*/ 237210 h 443565"/>
                <a:gd name="connsiteX72" fmla="*/ 473540 w 926601"/>
                <a:gd name="connsiteY72" fmla="*/ 227926 h 443565"/>
                <a:gd name="connsiteX73" fmla="*/ 479612 w 926601"/>
                <a:gd name="connsiteY73" fmla="*/ 207901 h 443565"/>
                <a:gd name="connsiteX74" fmla="*/ 502764 w 926601"/>
                <a:gd name="connsiteY74" fmla="*/ 212479 h 443565"/>
                <a:gd name="connsiteX75" fmla="*/ 505587 w 926601"/>
                <a:gd name="connsiteY75" fmla="*/ 221779 h 443565"/>
                <a:gd name="connsiteX76" fmla="*/ 610848 w 926601"/>
                <a:gd name="connsiteY76" fmla="*/ 221779 h 443565"/>
                <a:gd name="connsiteX77" fmla="*/ 600542 w 926601"/>
                <a:gd name="connsiteY77" fmla="*/ 237210 h 443565"/>
                <a:gd name="connsiteX78" fmla="*/ 578691 w 926601"/>
                <a:gd name="connsiteY78" fmla="*/ 228081 h 443565"/>
                <a:gd name="connsiteX79" fmla="*/ 577768 w 926601"/>
                <a:gd name="connsiteY79" fmla="*/ 225037 h 443565"/>
                <a:gd name="connsiteX80" fmla="*/ 584873 w 926601"/>
                <a:gd name="connsiteY80" fmla="*/ 207901 h 443565"/>
                <a:gd name="connsiteX81" fmla="*/ 605952 w 926601"/>
                <a:gd name="connsiteY81" fmla="*/ 209978 h 443565"/>
                <a:gd name="connsiteX82" fmla="*/ 610848 w 926601"/>
                <a:gd name="connsiteY82" fmla="*/ 221779 h 443565"/>
                <a:gd name="connsiteX83" fmla="*/ 716090 w 926601"/>
                <a:gd name="connsiteY83" fmla="*/ 221779 h 443565"/>
                <a:gd name="connsiteX84" fmla="*/ 705783 w 926601"/>
                <a:gd name="connsiteY84" fmla="*/ 237210 h 443565"/>
                <a:gd name="connsiteX85" fmla="*/ 683933 w 926601"/>
                <a:gd name="connsiteY85" fmla="*/ 228081 h 443565"/>
                <a:gd name="connsiteX86" fmla="*/ 683009 w 926601"/>
                <a:gd name="connsiteY86" fmla="*/ 225037 h 443565"/>
                <a:gd name="connsiteX87" fmla="*/ 696063 w 926601"/>
                <a:gd name="connsiteY87" fmla="*/ 205343 h 443565"/>
                <a:gd name="connsiteX88" fmla="*/ 715756 w 926601"/>
                <a:gd name="connsiteY88" fmla="*/ 218396 h 443565"/>
                <a:gd name="connsiteX89" fmla="*/ 716090 w 926601"/>
                <a:gd name="connsiteY89" fmla="*/ 221779 h 443565"/>
                <a:gd name="connsiteX90" fmla="*/ 821341 w 926601"/>
                <a:gd name="connsiteY90" fmla="*/ 221779 h 443565"/>
                <a:gd name="connsiteX91" fmla="*/ 811035 w 926601"/>
                <a:gd name="connsiteY91" fmla="*/ 237210 h 443565"/>
                <a:gd name="connsiteX92" fmla="*/ 789293 w 926601"/>
                <a:gd name="connsiteY92" fmla="*/ 227926 h 443565"/>
                <a:gd name="connsiteX93" fmla="*/ 795366 w 926601"/>
                <a:gd name="connsiteY93" fmla="*/ 207901 h 443565"/>
                <a:gd name="connsiteX94" fmla="*/ 818535 w 926601"/>
                <a:gd name="connsiteY94" fmla="*/ 212534 h 443565"/>
                <a:gd name="connsiteX95" fmla="*/ 821341 w 926601"/>
                <a:gd name="connsiteY95" fmla="*/ 221779 h 443565"/>
                <a:gd name="connsiteX96" fmla="*/ 926602 w 926601"/>
                <a:gd name="connsiteY96" fmla="*/ 221779 h 443565"/>
                <a:gd name="connsiteX97" fmla="*/ 916295 w 926601"/>
                <a:gd name="connsiteY97" fmla="*/ 237210 h 443565"/>
                <a:gd name="connsiteX98" fmla="*/ 894554 w 926601"/>
                <a:gd name="connsiteY98" fmla="*/ 227926 h 443565"/>
                <a:gd name="connsiteX99" fmla="*/ 900627 w 926601"/>
                <a:gd name="connsiteY99" fmla="*/ 207901 h 443565"/>
                <a:gd name="connsiteX100" fmla="*/ 921715 w 926601"/>
                <a:gd name="connsiteY100" fmla="*/ 209978 h 443565"/>
                <a:gd name="connsiteX101" fmla="*/ 926602 w 926601"/>
                <a:gd name="connsiteY101" fmla="*/ 221779 h 443565"/>
                <a:gd name="connsiteX102" fmla="*/ 400326 w 926601"/>
                <a:gd name="connsiteY102" fmla="*/ 324325 h 443565"/>
                <a:gd name="connsiteX103" fmla="*/ 390020 w 926601"/>
                <a:gd name="connsiteY103" fmla="*/ 339756 h 443565"/>
                <a:gd name="connsiteX104" fmla="*/ 368176 w 926601"/>
                <a:gd name="connsiteY104" fmla="*/ 330648 h 443565"/>
                <a:gd name="connsiteX105" fmla="*/ 367246 w 926601"/>
                <a:gd name="connsiteY105" fmla="*/ 327583 h 443565"/>
                <a:gd name="connsiteX106" fmla="*/ 380428 w 926601"/>
                <a:gd name="connsiteY106" fmla="*/ 307943 h 443565"/>
                <a:gd name="connsiteX107" fmla="*/ 383629 w 926601"/>
                <a:gd name="connsiteY107" fmla="*/ 307628 h 443565"/>
                <a:gd name="connsiteX108" fmla="*/ 400326 w 926601"/>
                <a:gd name="connsiteY108" fmla="*/ 324325 h 443565"/>
                <a:gd name="connsiteX109" fmla="*/ 505587 w 926601"/>
                <a:gd name="connsiteY109" fmla="*/ 324325 h 443565"/>
                <a:gd name="connsiteX110" fmla="*/ 495281 w 926601"/>
                <a:gd name="connsiteY110" fmla="*/ 339756 h 443565"/>
                <a:gd name="connsiteX111" fmla="*/ 473448 w 926601"/>
                <a:gd name="connsiteY111" fmla="*/ 330655 h 443565"/>
                <a:gd name="connsiteX112" fmla="*/ 472516 w 926601"/>
                <a:gd name="connsiteY112" fmla="*/ 327583 h 443565"/>
                <a:gd name="connsiteX113" fmla="*/ 485617 w 926601"/>
                <a:gd name="connsiteY113" fmla="*/ 307937 h 443565"/>
                <a:gd name="connsiteX114" fmla="*/ 505263 w 926601"/>
                <a:gd name="connsiteY114" fmla="*/ 321038 h 443565"/>
                <a:gd name="connsiteX115" fmla="*/ 505587 w 926601"/>
                <a:gd name="connsiteY115" fmla="*/ 324325 h 443565"/>
                <a:gd name="connsiteX116" fmla="*/ 610848 w 926601"/>
                <a:gd name="connsiteY116" fmla="*/ 324325 h 443565"/>
                <a:gd name="connsiteX117" fmla="*/ 600542 w 926601"/>
                <a:gd name="connsiteY117" fmla="*/ 339756 h 443565"/>
                <a:gd name="connsiteX118" fmla="*/ 578697 w 926601"/>
                <a:gd name="connsiteY118" fmla="*/ 330648 h 443565"/>
                <a:gd name="connsiteX119" fmla="*/ 577768 w 926601"/>
                <a:gd name="connsiteY119" fmla="*/ 327583 h 443565"/>
                <a:gd name="connsiteX120" fmla="*/ 590950 w 926601"/>
                <a:gd name="connsiteY120" fmla="*/ 307943 h 443565"/>
                <a:gd name="connsiteX121" fmla="*/ 594150 w 926601"/>
                <a:gd name="connsiteY121" fmla="*/ 307628 h 443565"/>
                <a:gd name="connsiteX122" fmla="*/ 610848 w 926601"/>
                <a:gd name="connsiteY122" fmla="*/ 324325 h 443565"/>
                <a:gd name="connsiteX123" fmla="*/ 716090 w 926601"/>
                <a:gd name="connsiteY123" fmla="*/ 324325 h 443565"/>
                <a:gd name="connsiteX124" fmla="*/ 705783 w 926601"/>
                <a:gd name="connsiteY124" fmla="*/ 339756 h 443565"/>
                <a:gd name="connsiteX125" fmla="*/ 683939 w 926601"/>
                <a:gd name="connsiteY125" fmla="*/ 330648 h 443565"/>
                <a:gd name="connsiteX126" fmla="*/ 683009 w 926601"/>
                <a:gd name="connsiteY126" fmla="*/ 327583 h 443565"/>
                <a:gd name="connsiteX127" fmla="*/ 683962 w 926601"/>
                <a:gd name="connsiteY127" fmla="*/ 317934 h 443565"/>
                <a:gd name="connsiteX128" fmla="*/ 705838 w 926601"/>
                <a:gd name="connsiteY128" fmla="*/ 308936 h 443565"/>
                <a:gd name="connsiteX129" fmla="*/ 711194 w 926601"/>
                <a:gd name="connsiteY129" fmla="*/ 312514 h 443565"/>
                <a:gd name="connsiteX130" fmla="*/ 716090 w 926601"/>
                <a:gd name="connsiteY130" fmla="*/ 324325 h 443565"/>
                <a:gd name="connsiteX131" fmla="*/ 821341 w 926601"/>
                <a:gd name="connsiteY131" fmla="*/ 324325 h 443565"/>
                <a:gd name="connsiteX132" fmla="*/ 811035 w 926601"/>
                <a:gd name="connsiteY132" fmla="*/ 339756 h 443565"/>
                <a:gd name="connsiteX133" fmla="*/ 789201 w 926601"/>
                <a:gd name="connsiteY133" fmla="*/ 330655 h 443565"/>
                <a:gd name="connsiteX134" fmla="*/ 788270 w 926601"/>
                <a:gd name="connsiteY134" fmla="*/ 327583 h 443565"/>
                <a:gd name="connsiteX135" fmla="*/ 801371 w 926601"/>
                <a:gd name="connsiteY135" fmla="*/ 307937 h 443565"/>
                <a:gd name="connsiteX136" fmla="*/ 821017 w 926601"/>
                <a:gd name="connsiteY136" fmla="*/ 321038 h 443565"/>
                <a:gd name="connsiteX137" fmla="*/ 821341 w 926601"/>
                <a:gd name="connsiteY137" fmla="*/ 324325 h 443565"/>
                <a:gd name="connsiteX138" fmla="*/ 926602 w 926601"/>
                <a:gd name="connsiteY138" fmla="*/ 324325 h 443565"/>
                <a:gd name="connsiteX139" fmla="*/ 916295 w 926601"/>
                <a:gd name="connsiteY139" fmla="*/ 339756 h 443565"/>
                <a:gd name="connsiteX140" fmla="*/ 894462 w 926601"/>
                <a:gd name="connsiteY140" fmla="*/ 330655 h 443565"/>
                <a:gd name="connsiteX141" fmla="*/ 893531 w 926601"/>
                <a:gd name="connsiteY141" fmla="*/ 327583 h 443565"/>
                <a:gd name="connsiteX142" fmla="*/ 906632 w 926601"/>
                <a:gd name="connsiteY142" fmla="*/ 307937 h 443565"/>
                <a:gd name="connsiteX143" fmla="*/ 926278 w 926601"/>
                <a:gd name="connsiteY143" fmla="*/ 321038 h 443565"/>
                <a:gd name="connsiteX144" fmla="*/ 926602 w 926601"/>
                <a:gd name="connsiteY144" fmla="*/ 324325 h 443565"/>
                <a:gd name="connsiteX145" fmla="*/ 400326 w 926601"/>
                <a:gd name="connsiteY145" fmla="*/ 426872 h 443565"/>
                <a:gd name="connsiteX146" fmla="*/ 390020 w 926601"/>
                <a:gd name="connsiteY146" fmla="*/ 442302 h 443565"/>
                <a:gd name="connsiteX147" fmla="*/ 368176 w 926601"/>
                <a:gd name="connsiteY147" fmla="*/ 433194 h 443565"/>
                <a:gd name="connsiteX148" fmla="*/ 367246 w 926601"/>
                <a:gd name="connsiteY148" fmla="*/ 430129 h 443565"/>
                <a:gd name="connsiteX149" fmla="*/ 374352 w 926601"/>
                <a:gd name="connsiteY149" fmla="*/ 412984 h 443565"/>
                <a:gd name="connsiteX150" fmla="*/ 395430 w 926601"/>
                <a:gd name="connsiteY150" fmla="*/ 415061 h 443565"/>
                <a:gd name="connsiteX151" fmla="*/ 400326 w 926601"/>
                <a:gd name="connsiteY151" fmla="*/ 426872 h 443565"/>
                <a:gd name="connsiteX152" fmla="*/ 505587 w 926601"/>
                <a:gd name="connsiteY152" fmla="*/ 426872 h 443565"/>
                <a:gd name="connsiteX153" fmla="*/ 495281 w 926601"/>
                <a:gd name="connsiteY153" fmla="*/ 442302 h 443565"/>
                <a:gd name="connsiteX154" fmla="*/ 473448 w 926601"/>
                <a:gd name="connsiteY154" fmla="*/ 433202 h 443565"/>
                <a:gd name="connsiteX155" fmla="*/ 472516 w 926601"/>
                <a:gd name="connsiteY155" fmla="*/ 430129 h 443565"/>
                <a:gd name="connsiteX156" fmla="*/ 479612 w 926601"/>
                <a:gd name="connsiteY156" fmla="*/ 412984 h 443565"/>
                <a:gd name="connsiteX157" fmla="*/ 500701 w 926601"/>
                <a:gd name="connsiteY157" fmla="*/ 415061 h 443565"/>
                <a:gd name="connsiteX158" fmla="*/ 505587 w 926601"/>
                <a:gd name="connsiteY158" fmla="*/ 426872 h 443565"/>
                <a:gd name="connsiteX159" fmla="*/ 610848 w 926601"/>
                <a:gd name="connsiteY159" fmla="*/ 426872 h 443565"/>
                <a:gd name="connsiteX160" fmla="*/ 600542 w 926601"/>
                <a:gd name="connsiteY160" fmla="*/ 442302 h 443565"/>
                <a:gd name="connsiteX161" fmla="*/ 578697 w 926601"/>
                <a:gd name="connsiteY161" fmla="*/ 433194 h 443565"/>
                <a:gd name="connsiteX162" fmla="*/ 577768 w 926601"/>
                <a:gd name="connsiteY162" fmla="*/ 430129 h 443565"/>
                <a:gd name="connsiteX163" fmla="*/ 584873 w 926601"/>
                <a:gd name="connsiteY163" fmla="*/ 412984 h 443565"/>
                <a:gd name="connsiteX164" fmla="*/ 605952 w 926601"/>
                <a:gd name="connsiteY164" fmla="*/ 415061 h 443565"/>
                <a:gd name="connsiteX165" fmla="*/ 610848 w 926601"/>
                <a:gd name="connsiteY165" fmla="*/ 426872 h 443565"/>
                <a:gd name="connsiteX166" fmla="*/ 716090 w 926601"/>
                <a:gd name="connsiteY166" fmla="*/ 426872 h 443565"/>
                <a:gd name="connsiteX167" fmla="*/ 705783 w 926601"/>
                <a:gd name="connsiteY167" fmla="*/ 442302 h 443565"/>
                <a:gd name="connsiteX168" fmla="*/ 683939 w 926601"/>
                <a:gd name="connsiteY168" fmla="*/ 433194 h 443565"/>
                <a:gd name="connsiteX169" fmla="*/ 683009 w 926601"/>
                <a:gd name="connsiteY169" fmla="*/ 430129 h 443565"/>
                <a:gd name="connsiteX170" fmla="*/ 683962 w 926601"/>
                <a:gd name="connsiteY170" fmla="*/ 420480 h 443565"/>
                <a:gd name="connsiteX171" fmla="*/ 705838 w 926601"/>
                <a:gd name="connsiteY171" fmla="*/ 411483 h 443565"/>
                <a:gd name="connsiteX172" fmla="*/ 711194 w 926601"/>
                <a:gd name="connsiteY172" fmla="*/ 415061 h 443565"/>
                <a:gd name="connsiteX173" fmla="*/ 716090 w 926601"/>
                <a:gd name="connsiteY173" fmla="*/ 426872 h 443565"/>
                <a:gd name="connsiteX174" fmla="*/ 821341 w 926601"/>
                <a:gd name="connsiteY174" fmla="*/ 426872 h 443565"/>
                <a:gd name="connsiteX175" fmla="*/ 811035 w 926601"/>
                <a:gd name="connsiteY175" fmla="*/ 442302 h 443565"/>
                <a:gd name="connsiteX176" fmla="*/ 789201 w 926601"/>
                <a:gd name="connsiteY176" fmla="*/ 433202 h 443565"/>
                <a:gd name="connsiteX177" fmla="*/ 788270 w 926601"/>
                <a:gd name="connsiteY177" fmla="*/ 430129 h 443565"/>
                <a:gd name="connsiteX178" fmla="*/ 795366 w 926601"/>
                <a:gd name="connsiteY178" fmla="*/ 412984 h 443565"/>
                <a:gd name="connsiteX179" fmla="*/ 816454 w 926601"/>
                <a:gd name="connsiteY179" fmla="*/ 415061 h 443565"/>
                <a:gd name="connsiteX180" fmla="*/ 821341 w 926601"/>
                <a:gd name="connsiteY180" fmla="*/ 426872 h 443565"/>
                <a:gd name="connsiteX181" fmla="*/ 926602 w 926601"/>
                <a:gd name="connsiteY181" fmla="*/ 426872 h 443565"/>
                <a:gd name="connsiteX182" fmla="*/ 916295 w 926601"/>
                <a:gd name="connsiteY182" fmla="*/ 442302 h 443565"/>
                <a:gd name="connsiteX183" fmla="*/ 894462 w 926601"/>
                <a:gd name="connsiteY183" fmla="*/ 433202 h 443565"/>
                <a:gd name="connsiteX184" fmla="*/ 893531 w 926601"/>
                <a:gd name="connsiteY184" fmla="*/ 430129 h 443565"/>
                <a:gd name="connsiteX185" fmla="*/ 900627 w 926601"/>
                <a:gd name="connsiteY185" fmla="*/ 412984 h 443565"/>
                <a:gd name="connsiteX186" fmla="*/ 921715 w 926601"/>
                <a:gd name="connsiteY186" fmla="*/ 415061 h 443565"/>
                <a:gd name="connsiteX187" fmla="*/ 926602 w 926601"/>
                <a:gd name="connsiteY187" fmla="*/ 426872 h 443565"/>
                <a:gd name="connsiteX188" fmla="*/ 82353 w 926601"/>
                <a:gd name="connsiteY188" fmla="*/ 303066 h 443565"/>
                <a:gd name="connsiteX189" fmla="*/ 80124 w 926601"/>
                <a:gd name="connsiteY189" fmla="*/ 309743 h 443565"/>
                <a:gd name="connsiteX190" fmla="*/ 107537 w 926601"/>
                <a:gd name="connsiteY190" fmla="*/ 400106 h 443565"/>
                <a:gd name="connsiteX191" fmla="*/ 0 w 926601"/>
                <a:gd name="connsiteY191" fmla="*/ 348900 h 443565"/>
                <a:gd name="connsiteX192" fmla="*/ 37852 w 926601"/>
                <a:gd name="connsiteY192" fmla="*/ 264747 h 443565"/>
                <a:gd name="connsiteX193" fmla="*/ 87249 w 926601"/>
                <a:gd name="connsiteY193" fmla="*/ 284140 h 443565"/>
                <a:gd name="connsiteX194" fmla="*/ 81334 w 926601"/>
                <a:gd name="connsiteY194" fmla="*/ 305333 h 44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926601" h="443565">
                  <a:moveTo>
                    <a:pt x="400326" y="16716"/>
                  </a:moveTo>
                  <a:cubicBezTo>
                    <a:pt x="400336" y="23473"/>
                    <a:pt x="396265" y="29567"/>
                    <a:pt x="390020" y="32146"/>
                  </a:cubicBezTo>
                  <a:cubicBezTo>
                    <a:pt x="381473" y="35663"/>
                    <a:pt x="371693" y="31585"/>
                    <a:pt x="368176" y="23038"/>
                  </a:cubicBezTo>
                  <a:cubicBezTo>
                    <a:pt x="367768" y="22048"/>
                    <a:pt x="367457" y="21022"/>
                    <a:pt x="367246" y="19973"/>
                  </a:cubicBezTo>
                  <a:cubicBezTo>
                    <a:pt x="365463" y="10909"/>
                    <a:pt x="371364" y="2116"/>
                    <a:pt x="380428" y="333"/>
                  </a:cubicBezTo>
                  <a:cubicBezTo>
                    <a:pt x="381482" y="125"/>
                    <a:pt x="382554" y="20"/>
                    <a:pt x="383629" y="18"/>
                  </a:cubicBezTo>
                  <a:cubicBezTo>
                    <a:pt x="392846" y="29"/>
                    <a:pt x="400316" y="7498"/>
                    <a:pt x="400326" y="16716"/>
                  </a:cubicBezTo>
                  <a:close/>
                  <a:moveTo>
                    <a:pt x="505587" y="16716"/>
                  </a:moveTo>
                  <a:cubicBezTo>
                    <a:pt x="505581" y="23468"/>
                    <a:pt x="501516" y="29554"/>
                    <a:pt x="495281" y="32146"/>
                  </a:cubicBezTo>
                  <a:cubicBezTo>
                    <a:pt x="486739" y="35662"/>
                    <a:pt x="476964" y="31588"/>
                    <a:pt x="473448" y="23046"/>
                  </a:cubicBezTo>
                  <a:cubicBezTo>
                    <a:pt x="473039" y="22054"/>
                    <a:pt x="472727" y="21025"/>
                    <a:pt x="472516" y="19973"/>
                  </a:cubicBezTo>
                  <a:cubicBezTo>
                    <a:pt x="470709" y="10930"/>
                    <a:pt x="476574" y="2134"/>
                    <a:pt x="485617" y="327"/>
                  </a:cubicBezTo>
                  <a:cubicBezTo>
                    <a:pt x="494660" y="-1480"/>
                    <a:pt x="503456" y="4385"/>
                    <a:pt x="505263" y="13428"/>
                  </a:cubicBezTo>
                  <a:cubicBezTo>
                    <a:pt x="505480" y="14511"/>
                    <a:pt x="505588" y="15612"/>
                    <a:pt x="505587" y="16716"/>
                  </a:cubicBezTo>
                  <a:close/>
                  <a:moveTo>
                    <a:pt x="610848" y="16716"/>
                  </a:moveTo>
                  <a:cubicBezTo>
                    <a:pt x="610858" y="23473"/>
                    <a:pt x="606787" y="29567"/>
                    <a:pt x="600542" y="32146"/>
                  </a:cubicBezTo>
                  <a:cubicBezTo>
                    <a:pt x="591994" y="35663"/>
                    <a:pt x="582214" y="31585"/>
                    <a:pt x="578697" y="23038"/>
                  </a:cubicBezTo>
                  <a:cubicBezTo>
                    <a:pt x="578290" y="22048"/>
                    <a:pt x="577979" y="21022"/>
                    <a:pt x="577768" y="19973"/>
                  </a:cubicBezTo>
                  <a:cubicBezTo>
                    <a:pt x="575984" y="10909"/>
                    <a:pt x="581886" y="2116"/>
                    <a:pt x="590950" y="333"/>
                  </a:cubicBezTo>
                  <a:cubicBezTo>
                    <a:pt x="592004" y="125"/>
                    <a:pt x="593076" y="20"/>
                    <a:pt x="594150" y="18"/>
                  </a:cubicBezTo>
                  <a:cubicBezTo>
                    <a:pt x="603372" y="18"/>
                    <a:pt x="610848" y="7494"/>
                    <a:pt x="610848" y="16716"/>
                  </a:cubicBezTo>
                  <a:close/>
                  <a:moveTo>
                    <a:pt x="716090" y="16716"/>
                  </a:moveTo>
                  <a:cubicBezTo>
                    <a:pt x="716099" y="23473"/>
                    <a:pt x="712029" y="29567"/>
                    <a:pt x="705783" y="32146"/>
                  </a:cubicBezTo>
                  <a:cubicBezTo>
                    <a:pt x="697236" y="35663"/>
                    <a:pt x="687456" y="31585"/>
                    <a:pt x="683939" y="23038"/>
                  </a:cubicBezTo>
                  <a:cubicBezTo>
                    <a:pt x="683532" y="22048"/>
                    <a:pt x="683220" y="21022"/>
                    <a:pt x="683009" y="19973"/>
                  </a:cubicBezTo>
                  <a:cubicBezTo>
                    <a:pt x="682372" y="16733"/>
                    <a:pt x="682703" y="13377"/>
                    <a:pt x="683962" y="10324"/>
                  </a:cubicBezTo>
                  <a:cubicBezTo>
                    <a:pt x="687518" y="1799"/>
                    <a:pt x="697312" y="-2230"/>
                    <a:pt x="705838" y="1326"/>
                  </a:cubicBezTo>
                  <a:cubicBezTo>
                    <a:pt x="707838" y="2161"/>
                    <a:pt x="709657" y="3376"/>
                    <a:pt x="711194" y="4905"/>
                  </a:cubicBezTo>
                  <a:cubicBezTo>
                    <a:pt x="714327" y="8038"/>
                    <a:pt x="716090" y="12287"/>
                    <a:pt x="716090" y="16716"/>
                  </a:cubicBezTo>
                  <a:close/>
                  <a:moveTo>
                    <a:pt x="400326" y="119262"/>
                  </a:moveTo>
                  <a:cubicBezTo>
                    <a:pt x="400338" y="128478"/>
                    <a:pt x="392877" y="135960"/>
                    <a:pt x="383660" y="135972"/>
                  </a:cubicBezTo>
                  <a:cubicBezTo>
                    <a:pt x="379217" y="135977"/>
                    <a:pt x="374955" y="134211"/>
                    <a:pt x="371818" y="131063"/>
                  </a:cubicBezTo>
                  <a:cubicBezTo>
                    <a:pt x="367049" y="126286"/>
                    <a:pt x="365621" y="119109"/>
                    <a:pt x="368198" y="112871"/>
                  </a:cubicBezTo>
                  <a:cubicBezTo>
                    <a:pt x="370790" y="106635"/>
                    <a:pt x="376877" y="102570"/>
                    <a:pt x="383629" y="102564"/>
                  </a:cubicBezTo>
                  <a:cubicBezTo>
                    <a:pt x="392835" y="102549"/>
                    <a:pt x="400310" y="109999"/>
                    <a:pt x="400326" y="119205"/>
                  </a:cubicBezTo>
                  <a:cubicBezTo>
                    <a:pt x="400326" y="119224"/>
                    <a:pt x="400326" y="119243"/>
                    <a:pt x="400326" y="119262"/>
                  </a:cubicBezTo>
                  <a:close/>
                  <a:moveTo>
                    <a:pt x="505587" y="119262"/>
                  </a:moveTo>
                  <a:cubicBezTo>
                    <a:pt x="505890" y="128479"/>
                    <a:pt x="498665" y="136196"/>
                    <a:pt x="489448" y="136500"/>
                  </a:cubicBezTo>
                  <a:cubicBezTo>
                    <a:pt x="480231" y="136803"/>
                    <a:pt x="472514" y="129577"/>
                    <a:pt x="472210" y="120361"/>
                  </a:cubicBezTo>
                  <a:cubicBezTo>
                    <a:pt x="472198" y="119985"/>
                    <a:pt x="472198" y="119609"/>
                    <a:pt x="472211" y="119233"/>
                  </a:cubicBezTo>
                  <a:cubicBezTo>
                    <a:pt x="472531" y="110017"/>
                    <a:pt x="480261" y="102805"/>
                    <a:pt x="489477" y="103124"/>
                  </a:cubicBezTo>
                  <a:cubicBezTo>
                    <a:pt x="498256" y="103428"/>
                    <a:pt x="505298" y="110482"/>
                    <a:pt x="505587" y="119262"/>
                  </a:cubicBezTo>
                  <a:close/>
                  <a:moveTo>
                    <a:pt x="610848" y="119262"/>
                  </a:moveTo>
                  <a:cubicBezTo>
                    <a:pt x="610860" y="128478"/>
                    <a:pt x="603398" y="135960"/>
                    <a:pt x="594182" y="135972"/>
                  </a:cubicBezTo>
                  <a:cubicBezTo>
                    <a:pt x="589739" y="135977"/>
                    <a:pt x="585476" y="134211"/>
                    <a:pt x="582340" y="131063"/>
                  </a:cubicBezTo>
                  <a:cubicBezTo>
                    <a:pt x="577571" y="126286"/>
                    <a:pt x="576143" y="119109"/>
                    <a:pt x="578720" y="112871"/>
                  </a:cubicBezTo>
                  <a:cubicBezTo>
                    <a:pt x="582276" y="104345"/>
                    <a:pt x="592070" y="100316"/>
                    <a:pt x="600596" y="103873"/>
                  </a:cubicBezTo>
                  <a:cubicBezTo>
                    <a:pt x="602596" y="104707"/>
                    <a:pt x="604415" y="105922"/>
                    <a:pt x="605952" y="107451"/>
                  </a:cubicBezTo>
                  <a:cubicBezTo>
                    <a:pt x="609086" y="110584"/>
                    <a:pt x="610848" y="114833"/>
                    <a:pt x="610848" y="119262"/>
                  </a:cubicBezTo>
                  <a:close/>
                  <a:moveTo>
                    <a:pt x="716090" y="119262"/>
                  </a:moveTo>
                  <a:cubicBezTo>
                    <a:pt x="716102" y="128478"/>
                    <a:pt x="708640" y="135960"/>
                    <a:pt x="699424" y="135972"/>
                  </a:cubicBezTo>
                  <a:cubicBezTo>
                    <a:pt x="694980" y="135977"/>
                    <a:pt x="690718" y="134211"/>
                    <a:pt x="687581" y="131063"/>
                  </a:cubicBezTo>
                  <a:cubicBezTo>
                    <a:pt x="682812" y="126286"/>
                    <a:pt x="681384" y="119109"/>
                    <a:pt x="683962" y="112871"/>
                  </a:cubicBezTo>
                  <a:cubicBezTo>
                    <a:pt x="687518" y="104345"/>
                    <a:pt x="697312" y="100316"/>
                    <a:pt x="705838" y="103873"/>
                  </a:cubicBezTo>
                  <a:cubicBezTo>
                    <a:pt x="707838" y="104707"/>
                    <a:pt x="709657" y="105922"/>
                    <a:pt x="711194" y="107451"/>
                  </a:cubicBezTo>
                  <a:cubicBezTo>
                    <a:pt x="714327" y="110584"/>
                    <a:pt x="716090" y="114833"/>
                    <a:pt x="716090" y="119262"/>
                  </a:cubicBezTo>
                  <a:close/>
                  <a:moveTo>
                    <a:pt x="821341" y="119262"/>
                  </a:moveTo>
                  <a:cubicBezTo>
                    <a:pt x="821373" y="128468"/>
                    <a:pt x="813937" y="135957"/>
                    <a:pt x="804731" y="135989"/>
                  </a:cubicBezTo>
                  <a:cubicBezTo>
                    <a:pt x="800268" y="136005"/>
                    <a:pt x="795986" y="134231"/>
                    <a:pt x="792842" y="131063"/>
                  </a:cubicBezTo>
                  <a:cubicBezTo>
                    <a:pt x="786322" y="124527"/>
                    <a:pt x="786335" y="113943"/>
                    <a:pt x="792871" y="107423"/>
                  </a:cubicBezTo>
                  <a:cubicBezTo>
                    <a:pt x="793635" y="106661"/>
                    <a:pt x="794470" y="105975"/>
                    <a:pt x="795366" y="105374"/>
                  </a:cubicBezTo>
                  <a:cubicBezTo>
                    <a:pt x="803033" y="100251"/>
                    <a:pt x="813402" y="102313"/>
                    <a:pt x="818526" y="109980"/>
                  </a:cubicBezTo>
                  <a:cubicBezTo>
                    <a:pt x="820362" y="112727"/>
                    <a:pt x="821342" y="115958"/>
                    <a:pt x="821341" y="119262"/>
                  </a:cubicBezTo>
                  <a:close/>
                  <a:moveTo>
                    <a:pt x="400326" y="221779"/>
                  </a:moveTo>
                  <a:cubicBezTo>
                    <a:pt x="400336" y="228536"/>
                    <a:pt x="396265" y="234631"/>
                    <a:pt x="390020" y="237210"/>
                  </a:cubicBezTo>
                  <a:cubicBezTo>
                    <a:pt x="381465" y="240723"/>
                    <a:pt x="371682" y="236636"/>
                    <a:pt x="368169" y="228081"/>
                  </a:cubicBezTo>
                  <a:cubicBezTo>
                    <a:pt x="367766" y="227098"/>
                    <a:pt x="367456" y="226079"/>
                    <a:pt x="367246" y="225037"/>
                  </a:cubicBezTo>
                  <a:cubicBezTo>
                    <a:pt x="365943" y="218415"/>
                    <a:pt x="368745" y="211658"/>
                    <a:pt x="374352" y="207901"/>
                  </a:cubicBezTo>
                  <a:cubicBezTo>
                    <a:pt x="380971" y="203467"/>
                    <a:pt x="389803" y="204337"/>
                    <a:pt x="395430" y="209978"/>
                  </a:cubicBezTo>
                  <a:cubicBezTo>
                    <a:pt x="398564" y="213102"/>
                    <a:pt x="400326" y="217350"/>
                    <a:pt x="400326" y="221779"/>
                  </a:cubicBezTo>
                  <a:close/>
                  <a:moveTo>
                    <a:pt x="505587" y="221779"/>
                  </a:moveTo>
                  <a:cubicBezTo>
                    <a:pt x="505581" y="228531"/>
                    <a:pt x="501516" y="234618"/>
                    <a:pt x="495281" y="237210"/>
                  </a:cubicBezTo>
                  <a:cubicBezTo>
                    <a:pt x="486714" y="240650"/>
                    <a:pt x="476980" y="236493"/>
                    <a:pt x="473540" y="227926"/>
                  </a:cubicBezTo>
                  <a:cubicBezTo>
                    <a:pt x="470619" y="220653"/>
                    <a:pt x="473144" y="212327"/>
                    <a:pt x="479612" y="207901"/>
                  </a:cubicBezTo>
                  <a:cubicBezTo>
                    <a:pt x="487270" y="202772"/>
                    <a:pt x="497635" y="204822"/>
                    <a:pt x="502764" y="212479"/>
                  </a:cubicBezTo>
                  <a:cubicBezTo>
                    <a:pt x="504607" y="215231"/>
                    <a:pt x="505590" y="218468"/>
                    <a:pt x="505587" y="221779"/>
                  </a:cubicBezTo>
                  <a:close/>
                  <a:moveTo>
                    <a:pt x="610848" y="221779"/>
                  </a:moveTo>
                  <a:cubicBezTo>
                    <a:pt x="610858" y="228536"/>
                    <a:pt x="606787" y="234631"/>
                    <a:pt x="600542" y="237210"/>
                  </a:cubicBezTo>
                  <a:cubicBezTo>
                    <a:pt x="591987" y="240723"/>
                    <a:pt x="582204" y="236636"/>
                    <a:pt x="578691" y="228081"/>
                  </a:cubicBezTo>
                  <a:cubicBezTo>
                    <a:pt x="578287" y="227098"/>
                    <a:pt x="577978" y="226079"/>
                    <a:pt x="577768" y="225037"/>
                  </a:cubicBezTo>
                  <a:cubicBezTo>
                    <a:pt x="576464" y="218415"/>
                    <a:pt x="579266" y="211658"/>
                    <a:pt x="584873" y="207901"/>
                  </a:cubicBezTo>
                  <a:cubicBezTo>
                    <a:pt x="591493" y="203467"/>
                    <a:pt x="600325" y="204337"/>
                    <a:pt x="605952" y="209978"/>
                  </a:cubicBezTo>
                  <a:cubicBezTo>
                    <a:pt x="609086" y="213102"/>
                    <a:pt x="610848" y="217350"/>
                    <a:pt x="610848" y="221779"/>
                  </a:cubicBezTo>
                  <a:close/>
                  <a:moveTo>
                    <a:pt x="716090" y="221779"/>
                  </a:moveTo>
                  <a:cubicBezTo>
                    <a:pt x="716099" y="228536"/>
                    <a:pt x="712029" y="234631"/>
                    <a:pt x="705783" y="237210"/>
                  </a:cubicBezTo>
                  <a:cubicBezTo>
                    <a:pt x="697229" y="240723"/>
                    <a:pt x="687446" y="236636"/>
                    <a:pt x="683933" y="228081"/>
                  </a:cubicBezTo>
                  <a:cubicBezTo>
                    <a:pt x="683529" y="227098"/>
                    <a:pt x="683220" y="226079"/>
                    <a:pt x="683009" y="225037"/>
                  </a:cubicBezTo>
                  <a:cubicBezTo>
                    <a:pt x="681176" y="215994"/>
                    <a:pt x="687020" y="207177"/>
                    <a:pt x="696063" y="205343"/>
                  </a:cubicBezTo>
                  <a:cubicBezTo>
                    <a:pt x="705105" y="203509"/>
                    <a:pt x="713923" y="209353"/>
                    <a:pt x="715756" y="218396"/>
                  </a:cubicBezTo>
                  <a:cubicBezTo>
                    <a:pt x="715982" y="219510"/>
                    <a:pt x="716094" y="220643"/>
                    <a:pt x="716090" y="221779"/>
                  </a:cubicBezTo>
                  <a:close/>
                  <a:moveTo>
                    <a:pt x="821341" y="221779"/>
                  </a:moveTo>
                  <a:cubicBezTo>
                    <a:pt x="821356" y="228538"/>
                    <a:pt x="817284" y="234635"/>
                    <a:pt x="811035" y="237210"/>
                  </a:cubicBezTo>
                  <a:cubicBezTo>
                    <a:pt x="802467" y="240650"/>
                    <a:pt x="792734" y="236493"/>
                    <a:pt x="789293" y="227926"/>
                  </a:cubicBezTo>
                  <a:cubicBezTo>
                    <a:pt x="786373" y="220653"/>
                    <a:pt x="788898" y="212327"/>
                    <a:pt x="795366" y="207901"/>
                  </a:cubicBezTo>
                  <a:cubicBezTo>
                    <a:pt x="803043" y="202783"/>
                    <a:pt x="813416" y="204857"/>
                    <a:pt x="818535" y="212534"/>
                  </a:cubicBezTo>
                  <a:cubicBezTo>
                    <a:pt x="820360" y="215272"/>
                    <a:pt x="821336" y="218488"/>
                    <a:pt x="821341" y="221779"/>
                  </a:cubicBezTo>
                  <a:close/>
                  <a:moveTo>
                    <a:pt x="926602" y="221779"/>
                  </a:moveTo>
                  <a:cubicBezTo>
                    <a:pt x="926596" y="228531"/>
                    <a:pt x="922531" y="234618"/>
                    <a:pt x="916295" y="237210"/>
                  </a:cubicBezTo>
                  <a:cubicBezTo>
                    <a:pt x="907728" y="240650"/>
                    <a:pt x="897994" y="236493"/>
                    <a:pt x="894554" y="227926"/>
                  </a:cubicBezTo>
                  <a:cubicBezTo>
                    <a:pt x="891634" y="220653"/>
                    <a:pt x="894159" y="212327"/>
                    <a:pt x="900627" y="207901"/>
                  </a:cubicBezTo>
                  <a:cubicBezTo>
                    <a:pt x="907249" y="203461"/>
                    <a:pt x="916087" y="204332"/>
                    <a:pt x="921715" y="209978"/>
                  </a:cubicBezTo>
                  <a:cubicBezTo>
                    <a:pt x="924839" y="213102"/>
                    <a:pt x="926602" y="217350"/>
                    <a:pt x="926602" y="221779"/>
                  </a:cubicBezTo>
                  <a:close/>
                  <a:moveTo>
                    <a:pt x="400326" y="324325"/>
                  </a:moveTo>
                  <a:cubicBezTo>
                    <a:pt x="400336" y="331082"/>
                    <a:pt x="396265" y="337177"/>
                    <a:pt x="390020" y="339756"/>
                  </a:cubicBezTo>
                  <a:cubicBezTo>
                    <a:pt x="381473" y="343273"/>
                    <a:pt x="371693" y="339195"/>
                    <a:pt x="368176" y="330648"/>
                  </a:cubicBezTo>
                  <a:cubicBezTo>
                    <a:pt x="367768" y="329658"/>
                    <a:pt x="367457" y="328632"/>
                    <a:pt x="367246" y="327583"/>
                  </a:cubicBezTo>
                  <a:cubicBezTo>
                    <a:pt x="365463" y="318519"/>
                    <a:pt x="371364" y="309726"/>
                    <a:pt x="380428" y="307943"/>
                  </a:cubicBezTo>
                  <a:cubicBezTo>
                    <a:pt x="381482" y="307735"/>
                    <a:pt x="382554" y="307630"/>
                    <a:pt x="383629" y="307628"/>
                  </a:cubicBezTo>
                  <a:cubicBezTo>
                    <a:pt x="392846" y="307639"/>
                    <a:pt x="400316" y="315108"/>
                    <a:pt x="400326" y="324325"/>
                  </a:cubicBezTo>
                  <a:close/>
                  <a:moveTo>
                    <a:pt x="505587" y="324325"/>
                  </a:moveTo>
                  <a:cubicBezTo>
                    <a:pt x="505581" y="331078"/>
                    <a:pt x="501516" y="337164"/>
                    <a:pt x="495281" y="339756"/>
                  </a:cubicBezTo>
                  <a:cubicBezTo>
                    <a:pt x="486739" y="343272"/>
                    <a:pt x="476964" y="339198"/>
                    <a:pt x="473448" y="330655"/>
                  </a:cubicBezTo>
                  <a:cubicBezTo>
                    <a:pt x="473039" y="329664"/>
                    <a:pt x="472727" y="328635"/>
                    <a:pt x="472516" y="327583"/>
                  </a:cubicBezTo>
                  <a:cubicBezTo>
                    <a:pt x="470709" y="318540"/>
                    <a:pt x="476574" y="309744"/>
                    <a:pt x="485617" y="307937"/>
                  </a:cubicBezTo>
                  <a:cubicBezTo>
                    <a:pt x="494660" y="306130"/>
                    <a:pt x="503456" y="311995"/>
                    <a:pt x="505263" y="321038"/>
                  </a:cubicBezTo>
                  <a:cubicBezTo>
                    <a:pt x="505480" y="322120"/>
                    <a:pt x="505588" y="323222"/>
                    <a:pt x="505587" y="324325"/>
                  </a:cubicBezTo>
                  <a:close/>
                  <a:moveTo>
                    <a:pt x="610848" y="324325"/>
                  </a:moveTo>
                  <a:cubicBezTo>
                    <a:pt x="610858" y="331082"/>
                    <a:pt x="606787" y="337177"/>
                    <a:pt x="600542" y="339756"/>
                  </a:cubicBezTo>
                  <a:cubicBezTo>
                    <a:pt x="591994" y="343273"/>
                    <a:pt x="582214" y="339195"/>
                    <a:pt x="578697" y="330648"/>
                  </a:cubicBezTo>
                  <a:cubicBezTo>
                    <a:pt x="578290" y="329658"/>
                    <a:pt x="577979" y="328632"/>
                    <a:pt x="577768" y="327583"/>
                  </a:cubicBezTo>
                  <a:cubicBezTo>
                    <a:pt x="575984" y="318519"/>
                    <a:pt x="581886" y="309726"/>
                    <a:pt x="590950" y="307943"/>
                  </a:cubicBezTo>
                  <a:cubicBezTo>
                    <a:pt x="592004" y="307735"/>
                    <a:pt x="593076" y="307630"/>
                    <a:pt x="594150" y="307628"/>
                  </a:cubicBezTo>
                  <a:cubicBezTo>
                    <a:pt x="603372" y="307628"/>
                    <a:pt x="610848" y="315104"/>
                    <a:pt x="610848" y="324325"/>
                  </a:cubicBezTo>
                  <a:close/>
                  <a:moveTo>
                    <a:pt x="716090" y="324325"/>
                  </a:moveTo>
                  <a:cubicBezTo>
                    <a:pt x="716099" y="331082"/>
                    <a:pt x="712029" y="337177"/>
                    <a:pt x="705783" y="339756"/>
                  </a:cubicBezTo>
                  <a:cubicBezTo>
                    <a:pt x="697236" y="343273"/>
                    <a:pt x="687456" y="339195"/>
                    <a:pt x="683939" y="330648"/>
                  </a:cubicBezTo>
                  <a:cubicBezTo>
                    <a:pt x="683532" y="329658"/>
                    <a:pt x="683220" y="328632"/>
                    <a:pt x="683009" y="327583"/>
                  </a:cubicBezTo>
                  <a:cubicBezTo>
                    <a:pt x="682372" y="324343"/>
                    <a:pt x="682703" y="320987"/>
                    <a:pt x="683962" y="317934"/>
                  </a:cubicBezTo>
                  <a:cubicBezTo>
                    <a:pt x="687518" y="309409"/>
                    <a:pt x="697312" y="305380"/>
                    <a:pt x="705838" y="308936"/>
                  </a:cubicBezTo>
                  <a:cubicBezTo>
                    <a:pt x="707838" y="309771"/>
                    <a:pt x="709657" y="310986"/>
                    <a:pt x="711194" y="312514"/>
                  </a:cubicBezTo>
                  <a:cubicBezTo>
                    <a:pt x="714327" y="315648"/>
                    <a:pt x="716090" y="319896"/>
                    <a:pt x="716090" y="324325"/>
                  </a:cubicBezTo>
                  <a:close/>
                  <a:moveTo>
                    <a:pt x="821341" y="324325"/>
                  </a:moveTo>
                  <a:cubicBezTo>
                    <a:pt x="821356" y="331084"/>
                    <a:pt x="817284" y="337181"/>
                    <a:pt x="811035" y="339756"/>
                  </a:cubicBezTo>
                  <a:cubicBezTo>
                    <a:pt x="802493" y="343272"/>
                    <a:pt x="792718" y="339198"/>
                    <a:pt x="789201" y="330655"/>
                  </a:cubicBezTo>
                  <a:cubicBezTo>
                    <a:pt x="788793" y="329664"/>
                    <a:pt x="788481" y="328635"/>
                    <a:pt x="788270" y="327583"/>
                  </a:cubicBezTo>
                  <a:cubicBezTo>
                    <a:pt x="786463" y="318540"/>
                    <a:pt x="792328" y="309744"/>
                    <a:pt x="801371" y="307937"/>
                  </a:cubicBezTo>
                  <a:cubicBezTo>
                    <a:pt x="810414" y="306130"/>
                    <a:pt x="819210" y="311995"/>
                    <a:pt x="821017" y="321038"/>
                  </a:cubicBezTo>
                  <a:cubicBezTo>
                    <a:pt x="821233" y="322120"/>
                    <a:pt x="821342" y="323222"/>
                    <a:pt x="821341" y="324325"/>
                  </a:cubicBezTo>
                  <a:close/>
                  <a:moveTo>
                    <a:pt x="926602" y="324325"/>
                  </a:moveTo>
                  <a:cubicBezTo>
                    <a:pt x="926596" y="331078"/>
                    <a:pt x="922531" y="337164"/>
                    <a:pt x="916295" y="339756"/>
                  </a:cubicBezTo>
                  <a:cubicBezTo>
                    <a:pt x="907753" y="343272"/>
                    <a:pt x="897978" y="339198"/>
                    <a:pt x="894462" y="330655"/>
                  </a:cubicBezTo>
                  <a:cubicBezTo>
                    <a:pt x="894054" y="329664"/>
                    <a:pt x="893742" y="328635"/>
                    <a:pt x="893531" y="327583"/>
                  </a:cubicBezTo>
                  <a:cubicBezTo>
                    <a:pt x="891723" y="318540"/>
                    <a:pt x="897589" y="309744"/>
                    <a:pt x="906632" y="307937"/>
                  </a:cubicBezTo>
                  <a:cubicBezTo>
                    <a:pt x="915674" y="306130"/>
                    <a:pt x="924470" y="311995"/>
                    <a:pt x="926278" y="321038"/>
                  </a:cubicBezTo>
                  <a:cubicBezTo>
                    <a:pt x="926494" y="322120"/>
                    <a:pt x="926603" y="323222"/>
                    <a:pt x="926602" y="324325"/>
                  </a:cubicBezTo>
                  <a:close/>
                  <a:moveTo>
                    <a:pt x="400326" y="426872"/>
                  </a:moveTo>
                  <a:cubicBezTo>
                    <a:pt x="400336" y="433629"/>
                    <a:pt x="396265" y="439723"/>
                    <a:pt x="390020" y="442302"/>
                  </a:cubicBezTo>
                  <a:cubicBezTo>
                    <a:pt x="381473" y="445819"/>
                    <a:pt x="371693" y="441741"/>
                    <a:pt x="368176" y="433194"/>
                  </a:cubicBezTo>
                  <a:cubicBezTo>
                    <a:pt x="367768" y="432204"/>
                    <a:pt x="367457" y="431178"/>
                    <a:pt x="367246" y="430129"/>
                  </a:cubicBezTo>
                  <a:cubicBezTo>
                    <a:pt x="365939" y="423504"/>
                    <a:pt x="368741" y="416742"/>
                    <a:pt x="374352" y="412984"/>
                  </a:cubicBezTo>
                  <a:cubicBezTo>
                    <a:pt x="380977" y="408573"/>
                    <a:pt x="389793" y="409441"/>
                    <a:pt x="395430" y="415061"/>
                  </a:cubicBezTo>
                  <a:cubicBezTo>
                    <a:pt x="398564" y="418194"/>
                    <a:pt x="400326" y="422442"/>
                    <a:pt x="400326" y="426872"/>
                  </a:cubicBezTo>
                  <a:close/>
                  <a:moveTo>
                    <a:pt x="505587" y="426872"/>
                  </a:moveTo>
                  <a:cubicBezTo>
                    <a:pt x="505581" y="433624"/>
                    <a:pt x="501516" y="439710"/>
                    <a:pt x="495281" y="442302"/>
                  </a:cubicBezTo>
                  <a:cubicBezTo>
                    <a:pt x="486739" y="445818"/>
                    <a:pt x="476964" y="441744"/>
                    <a:pt x="473448" y="433202"/>
                  </a:cubicBezTo>
                  <a:cubicBezTo>
                    <a:pt x="473039" y="432210"/>
                    <a:pt x="472727" y="431181"/>
                    <a:pt x="472516" y="430129"/>
                  </a:cubicBezTo>
                  <a:cubicBezTo>
                    <a:pt x="471185" y="423504"/>
                    <a:pt x="473988" y="416731"/>
                    <a:pt x="479612" y="412984"/>
                  </a:cubicBezTo>
                  <a:cubicBezTo>
                    <a:pt x="486242" y="408579"/>
                    <a:pt x="495057" y="409447"/>
                    <a:pt x="500701" y="415061"/>
                  </a:cubicBezTo>
                  <a:cubicBezTo>
                    <a:pt x="503834" y="418194"/>
                    <a:pt x="505587" y="422442"/>
                    <a:pt x="505587" y="426872"/>
                  </a:cubicBezTo>
                  <a:close/>
                  <a:moveTo>
                    <a:pt x="610848" y="426872"/>
                  </a:moveTo>
                  <a:cubicBezTo>
                    <a:pt x="610858" y="433629"/>
                    <a:pt x="606787" y="439723"/>
                    <a:pt x="600542" y="442302"/>
                  </a:cubicBezTo>
                  <a:cubicBezTo>
                    <a:pt x="591994" y="445819"/>
                    <a:pt x="582214" y="441741"/>
                    <a:pt x="578697" y="433194"/>
                  </a:cubicBezTo>
                  <a:cubicBezTo>
                    <a:pt x="578290" y="432204"/>
                    <a:pt x="577979" y="431178"/>
                    <a:pt x="577768" y="430129"/>
                  </a:cubicBezTo>
                  <a:cubicBezTo>
                    <a:pt x="576460" y="423504"/>
                    <a:pt x="579263" y="416742"/>
                    <a:pt x="584873" y="412984"/>
                  </a:cubicBezTo>
                  <a:cubicBezTo>
                    <a:pt x="591499" y="408573"/>
                    <a:pt x="600315" y="409441"/>
                    <a:pt x="605952" y="415061"/>
                  </a:cubicBezTo>
                  <a:cubicBezTo>
                    <a:pt x="609086" y="418194"/>
                    <a:pt x="610848" y="422442"/>
                    <a:pt x="610848" y="426872"/>
                  </a:cubicBezTo>
                  <a:close/>
                  <a:moveTo>
                    <a:pt x="716090" y="426872"/>
                  </a:moveTo>
                  <a:cubicBezTo>
                    <a:pt x="716099" y="433629"/>
                    <a:pt x="712029" y="439723"/>
                    <a:pt x="705783" y="442302"/>
                  </a:cubicBezTo>
                  <a:cubicBezTo>
                    <a:pt x="697236" y="445819"/>
                    <a:pt x="687456" y="441741"/>
                    <a:pt x="683939" y="433194"/>
                  </a:cubicBezTo>
                  <a:cubicBezTo>
                    <a:pt x="683532" y="432204"/>
                    <a:pt x="683220" y="431178"/>
                    <a:pt x="683009" y="430129"/>
                  </a:cubicBezTo>
                  <a:cubicBezTo>
                    <a:pt x="682372" y="426889"/>
                    <a:pt x="682704" y="423533"/>
                    <a:pt x="683962" y="420480"/>
                  </a:cubicBezTo>
                  <a:cubicBezTo>
                    <a:pt x="687518" y="411955"/>
                    <a:pt x="697312" y="407926"/>
                    <a:pt x="705838" y="411483"/>
                  </a:cubicBezTo>
                  <a:cubicBezTo>
                    <a:pt x="707838" y="412317"/>
                    <a:pt x="709657" y="413532"/>
                    <a:pt x="711194" y="415061"/>
                  </a:cubicBezTo>
                  <a:cubicBezTo>
                    <a:pt x="714327" y="418194"/>
                    <a:pt x="716090" y="422442"/>
                    <a:pt x="716090" y="426872"/>
                  </a:cubicBezTo>
                  <a:close/>
                  <a:moveTo>
                    <a:pt x="821341" y="426872"/>
                  </a:moveTo>
                  <a:cubicBezTo>
                    <a:pt x="821356" y="433630"/>
                    <a:pt x="817284" y="439727"/>
                    <a:pt x="811035" y="442302"/>
                  </a:cubicBezTo>
                  <a:cubicBezTo>
                    <a:pt x="802493" y="445818"/>
                    <a:pt x="792718" y="441744"/>
                    <a:pt x="789201" y="433202"/>
                  </a:cubicBezTo>
                  <a:cubicBezTo>
                    <a:pt x="788793" y="432210"/>
                    <a:pt x="788481" y="431181"/>
                    <a:pt x="788270" y="430129"/>
                  </a:cubicBezTo>
                  <a:cubicBezTo>
                    <a:pt x="786939" y="423504"/>
                    <a:pt x="789742" y="416731"/>
                    <a:pt x="795366" y="412984"/>
                  </a:cubicBezTo>
                  <a:cubicBezTo>
                    <a:pt x="801994" y="408571"/>
                    <a:pt x="810814" y="409439"/>
                    <a:pt x="816454" y="415061"/>
                  </a:cubicBezTo>
                  <a:cubicBezTo>
                    <a:pt x="819588" y="418194"/>
                    <a:pt x="821341" y="422442"/>
                    <a:pt x="821341" y="426872"/>
                  </a:cubicBezTo>
                  <a:close/>
                  <a:moveTo>
                    <a:pt x="926602" y="426872"/>
                  </a:moveTo>
                  <a:cubicBezTo>
                    <a:pt x="926596" y="433624"/>
                    <a:pt x="922531" y="439710"/>
                    <a:pt x="916295" y="442302"/>
                  </a:cubicBezTo>
                  <a:cubicBezTo>
                    <a:pt x="907753" y="445818"/>
                    <a:pt x="897978" y="441744"/>
                    <a:pt x="894462" y="433202"/>
                  </a:cubicBezTo>
                  <a:cubicBezTo>
                    <a:pt x="894054" y="432210"/>
                    <a:pt x="893742" y="431181"/>
                    <a:pt x="893531" y="430129"/>
                  </a:cubicBezTo>
                  <a:cubicBezTo>
                    <a:pt x="892200" y="423504"/>
                    <a:pt x="895003" y="416731"/>
                    <a:pt x="900627" y="412984"/>
                  </a:cubicBezTo>
                  <a:cubicBezTo>
                    <a:pt x="907254" y="408567"/>
                    <a:pt x="916077" y="409436"/>
                    <a:pt x="921715" y="415061"/>
                  </a:cubicBezTo>
                  <a:cubicBezTo>
                    <a:pt x="924839" y="418194"/>
                    <a:pt x="926602" y="422442"/>
                    <a:pt x="926602" y="426872"/>
                  </a:cubicBezTo>
                  <a:close/>
                  <a:moveTo>
                    <a:pt x="82353" y="303066"/>
                  </a:moveTo>
                  <a:cubicBezTo>
                    <a:pt x="81458" y="305238"/>
                    <a:pt x="80713" y="307469"/>
                    <a:pt x="80124" y="309743"/>
                  </a:cubicBezTo>
                  <a:cubicBezTo>
                    <a:pt x="76095" y="324640"/>
                    <a:pt x="71218" y="362083"/>
                    <a:pt x="107537" y="400106"/>
                  </a:cubicBezTo>
                  <a:lnTo>
                    <a:pt x="0" y="348900"/>
                  </a:lnTo>
                  <a:lnTo>
                    <a:pt x="37852" y="264747"/>
                  </a:lnTo>
                  <a:lnTo>
                    <a:pt x="87249" y="284140"/>
                  </a:lnTo>
                  <a:lnTo>
                    <a:pt x="81334" y="305333"/>
                  </a:lnTo>
                </a:path>
              </a:pathLst>
            </a:custGeom>
            <a:solidFill>
              <a:srgbClr val="FFFFFF"/>
            </a:solidFill>
            <a:ln w="9525" cap="flat">
              <a:noFill/>
              <a:prstDash val="solid"/>
              <a:miter/>
            </a:ln>
          </p:spPr>
          <p:txBody>
            <a:bodyPr rtlCol="0" anchor="ctr"/>
            <a:lstStyle/>
            <a:p>
              <a:endParaRPr lang="zh-CN" altLang="en-US"/>
            </a:p>
          </p:txBody>
        </p:sp>
        <p:sp>
          <p:nvSpPr>
            <p:cNvPr id="25" name="任意多边形: 形状 19"/>
            <p:cNvSpPr/>
            <p:nvPr>
              <p:custDataLst>
                <p:tags r:id="rId29"/>
              </p:custDataLst>
            </p:nvPr>
          </p:nvSpPr>
          <p:spPr>
            <a:xfrm>
              <a:off x="7982636" y="5486544"/>
              <a:ext cx="166701" cy="91324"/>
            </a:xfrm>
            <a:custGeom>
              <a:avLst/>
              <a:gdLst>
                <a:gd name="connsiteX0" fmla="*/ 8754 w 147682"/>
                <a:gd name="connsiteY0" fmla="*/ 0 h 80905"/>
                <a:gd name="connsiteX1" fmla="*/ 0 w 147682"/>
                <a:gd name="connsiteY1" fmla="*/ 16745 h 80905"/>
                <a:gd name="connsiteX2" fmla="*/ 143199 w 147682"/>
                <a:gd name="connsiteY2" fmla="*/ 80905 h 80905"/>
                <a:gd name="connsiteX3" fmla="*/ 138884 w 147682"/>
                <a:gd name="connsiteY3" fmla="*/ 57036 h 80905"/>
                <a:gd name="connsiteX4" fmla="*/ 8754 w 147682"/>
                <a:gd name="connsiteY4" fmla="*/ 0 h 80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82" h="80905">
                  <a:moveTo>
                    <a:pt x="8754" y="0"/>
                  </a:moveTo>
                  <a:lnTo>
                    <a:pt x="0" y="16745"/>
                  </a:lnTo>
                  <a:lnTo>
                    <a:pt x="143199" y="80905"/>
                  </a:lnTo>
                  <a:cubicBezTo>
                    <a:pt x="143199" y="80905"/>
                    <a:pt x="155734" y="67189"/>
                    <a:pt x="138884" y="57036"/>
                  </a:cubicBezTo>
                  <a:lnTo>
                    <a:pt x="8754" y="0"/>
                  </a:lnTo>
                  <a:close/>
                </a:path>
              </a:pathLst>
            </a:custGeom>
            <a:solidFill>
              <a:srgbClr val="060000"/>
            </a:solidFill>
            <a:ln w="9525" cap="flat">
              <a:noFill/>
              <a:prstDash val="solid"/>
              <a:miter/>
            </a:ln>
          </p:spPr>
          <p:txBody>
            <a:bodyPr rtlCol="0" anchor="ctr"/>
            <a:lstStyle/>
            <a:p>
              <a:endParaRPr lang="zh-CN" altLang="en-US"/>
            </a:p>
          </p:txBody>
        </p:sp>
        <p:sp>
          <p:nvSpPr>
            <p:cNvPr id="26" name="任意多边形: 形状 20"/>
            <p:cNvSpPr/>
            <p:nvPr>
              <p:custDataLst>
                <p:tags r:id="rId30"/>
              </p:custDataLst>
            </p:nvPr>
          </p:nvSpPr>
          <p:spPr>
            <a:xfrm>
              <a:off x="8079782" y="5461890"/>
              <a:ext cx="15919" cy="59005"/>
            </a:xfrm>
            <a:custGeom>
              <a:avLst/>
              <a:gdLst>
                <a:gd name="connsiteX0" fmla="*/ 83 w 14103"/>
                <a:gd name="connsiteY0" fmla="*/ 0 h 52273"/>
                <a:gd name="connsiteX1" fmla="*/ 14103 w 14103"/>
                <a:gd name="connsiteY1" fmla="*/ 52273 h 52273"/>
              </a:gdLst>
              <a:ahLst/>
              <a:cxnLst>
                <a:cxn ang="0">
                  <a:pos x="connsiteX0" y="connsiteY0"/>
                </a:cxn>
                <a:cxn ang="0">
                  <a:pos x="connsiteX1" y="connsiteY1"/>
                </a:cxn>
              </a:cxnLst>
              <a:rect l="l" t="t" r="r" b="b"/>
              <a:pathLst>
                <a:path w="14103" h="52273">
                  <a:moveTo>
                    <a:pt x="83" y="0"/>
                  </a:moveTo>
                  <a:cubicBezTo>
                    <a:pt x="83" y="0"/>
                    <a:pt x="-1946" y="31594"/>
                    <a:pt x="14103" y="52273"/>
                  </a:cubicBezTo>
                </a:path>
              </a:pathLst>
            </a:custGeom>
            <a:noFill/>
            <a:ln w="2229" cap="flat">
              <a:solidFill>
                <a:srgbClr val="060000"/>
              </a:solidFill>
              <a:prstDash val="solid"/>
              <a:miter/>
            </a:ln>
          </p:spPr>
          <p:txBody>
            <a:bodyPr rtlCol="0" anchor="ctr"/>
            <a:lstStyle/>
            <a:p>
              <a:endParaRPr lang="zh-CN" altLang="en-US"/>
            </a:p>
          </p:txBody>
        </p:sp>
        <p:sp>
          <p:nvSpPr>
            <p:cNvPr id="27" name="任意多边形: 形状 21"/>
            <p:cNvSpPr/>
            <p:nvPr>
              <p:custDataLst>
                <p:tags r:id="rId31"/>
              </p:custDataLst>
            </p:nvPr>
          </p:nvSpPr>
          <p:spPr>
            <a:xfrm>
              <a:off x="7978744" y="5497714"/>
              <a:ext cx="59542" cy="40555"/>
            </a:xfrm>
            <a:custGeom>
              <a:avLst/>
              <a:gdLst>
                <a:gd name="connsiteX0" fmla="*/ 6763 w 52749"/>
                <a:gd name="connsiteY0" fmla="*/ 0 h 35928"/>
                <a:gd name="connsiteX1" fmla="*/ 0 w 52749"/>
                <a:gd name="connsiteY1" fmla="*/ 14583 h 35928"/>
                <a:gd name="connsiteX2" fmla="*/ 45977 w 52749"/>
                <a:gd name="connsiteY2" fmla="*/ 35928 h 35928"/>
                <a:gd name="connsiteX3" fmla="*/ 52749 w 52749"/>
                <a:gd name="connsiteY3" fmla="*/ 21346 h 35928"/>
                <a:gd name="connsiteX4" fmla="*/ 6763 w 52749"/>
                <a:gd name="connsiteY4" fmla="*/ 0 h 35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49" h="35928">
                  <a:moveTo>
                    <a:pt x="6763" y="0"/>
                  </a:moveTo>
                  <a:lnTo>
                    <a:pt x="0" y="14583"/>
                  </a:lnTo>
                  <a:lnTo>
                    <a:pt x="45977" y="35928"/>
                  </a:lnTo>
                  <a:lnTo>
                    <a:pt x="52749" y="21346"/>
                  </a:lnTo>
                  <a:lnTo>
                    <a:pt x="6763" y="0"/>
                  </a:lnTo>
                  <a:close/>
                </a:path>
              </a:pathLst>
            </a:custGeom>
            <a:solidFill>
              <a:srgbClr val="060000"/>
            </a:solidFill>
            <a:ln w="9525" cap="flat">
              <a:noFill/>
              <a:prstDash val="solid"/>
              <a:miter/>
            </a:ln>
          </p:spPr>
          <p:txBody>
            <a:bodyPr rtlCol="0" anchor="ctr"/>
            <a:lstStyle/>
            <a:p>
              <a:endParaRPr lang="zh-CN" altLang="en-US"/>
            </a:p>
          </p:txBody>
        </p:sp>
        <p:sp>
          <p:nvSpPr>
            <p:cNvPr id="28" name="任意多边形: 形状 22"/>
            <p:cNvSpPr/>
            <p:nvPr>
              <p:custDataLst>
                <p:tags r:id="rId32"/>
              </p:custDataLst>
            </p:nvPr>
          </p:nvSpPr>
          <p:spPr>
            <a:xfrm>
              <a:off x="8579614" y="5447967"/>
              <a:ext cx="131213" cy="131256"/>
            </a:xfrm>
            <a:custGeom>
              <a:avLst/>
              <a:gdLst>
                <a:gd name="connsiteX0" fmla="*/ 70018 w 116243"/>
                <a:gd name="connsiteY0" fmla="*/ 27251 h 116281"/>
                <a:gd name="connsiteX1" fmla="*/ 69332 w 116243"/>
                <a:gd name="connsiteY1" fmla="*/ 34357 h 116281"/>
                <a:gd name="connsiteX2" fmla="*/ 116243 w 116243"/>
                <a:gd name="connsiteY2" fmla="*/ 116281 h 116281"/>
                <a:gd name="connsiteX3" fmla="*/ 0 w 116243"/>
                <a:gd name="connsiteY3" fmla="*/ 90526 h 116281"/>
                <a:gd name="connsiteX4" fmla="*/ 18126 w 116243"/>
                <a:gd name="connsiteY4" fmla="*/ 0 h 116281"/>
                <a:gd name="connsiteX5" fmla="*/ 70618 w 116243"/>
                <a:gd name="connsiteY5" fmla="*/ 7858 h 116281"/>
                <a:gd name="connsiteX6" fmla="*/ 69599 w 116243"/>
                <a:gd name="connsiteY6" fmla="*/ 29851 h 116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43" h="116281">
                  <a:moveTo>
                    <a:pt x="70018" y="27251"/>
                  </a:moveTo>
                  <a:cubicBezTo>
                    <a:pt x="69628" y="29601"/>
                    <a:pt x="69399" y="31975"/>
                    <a:pt x="69332" y="34357"/>
                  </a:cubicBezTo>
                  <a:cubicBezTo>
                    <a:pt x="68732" y="49759"/>
                    <a:pt x="72361" y="87344"/>
                    <a:pt x="116243" y="116281"/>
                  </a:cubicBezTo>
                  <a:lnTo>
                    <a:pt x="0" y="90526"/>
                  </a:lnTo>
                  <a:lnTo>
                    <a:pt x="18126" y="0"/>
                  </a:lnTo>
                  <a:lnTo>
                    <a:pt x="70618" y="7858"/>
                  </a:lnTo>
                  <a:lnTo>
                    <a:pt x="69599" y="29851"/>
                  </a:lnTo>
                </a:path>
              </a:pathLst>
            </a:custGeom>
            <a:solidFill>
              <a:srgbClr val="FFFFFF"/>
            </a:solidFill>
            <a:ln w="9525" cap="flat">
              <a:noFill/>
              <a:prstDash val="solid"/>
              <a:miter/>
            </a:ln>
          </p:spPr>
          <p:txBody>
            <a:bodyPr rtlCol="0" anchor="ctr"/>
            <a:lstStyle/>
            <a:p>
              <a:endParaRPr lang="zh-CN" altLang="en-US"/>
            </a:p>
          </p:txBody>
        </p:sp>
        <p:sp>
          <p:nvSpPr>
            <p:cNvPr id="29" name="任意多边形: 形状 23"/>
            <p:cNvSpPr/>
            <p:nvPr>
              <p:custDataLst>
                <p:tags r:id="rId33"/>
              </p:custDataLst>
            </p:nvPr>
          </p:nvSpPr>
          <p:spPr>
            <a:xfrm>
              <a:off x="8574237" y="5550151"/>
              <a:ext cx="176253" cy="55059"/>
            </a:xfrm>
            <a:custGeom>
              <a:avLst/>
              <a:gdLst>
                <a:gd name="connsiteX0" fmla="*/ 4763 w 156144"/>
                <a:gd name="connsiteY0" fmla="*/ 0 h 48777"/>
                <a:gd name="connsiteX1" fmla="*/ 0 w 156144"/>
                <a:gd name="connsiteY1" fmla="*/ 18279 h 48777"/>
                <a:gd name="connsiteX2" fmla="*/ 153905 w 156144"/>
                <a:gd name="connsiteY2" fmla="*/ 48778 h 48777"/>
                <a:gd name="connsiteX3" fmla="*/ 144351 w 156144"/>
                <a:gd name="connsiteY3" fmla="*/ 26518 h 48777"/>
                <a:gd name="connsiteX4" fmla="*/ 4763 w 156144"/>
                <a:gd name="connsiteY4" fmla="*/ 0 h 4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144" h="48777">
                  <a:moveTo>
                    <a:pt x="4763" y="0"/>
                  </a:moveTo>
                  <a:lnTo>
                    <a:pt x="0" y="18279"/>
                  </a:lnTo>
                  <a:lnTo>
                    <a:pt x="153905" y="48778"/>
                  </a:lnTo>
                  <a:cubicBezTo>
                    <a:pt x="153905" y="48778"/>
                    <a:pt x="163058" y="32614"/>
                    <a:pt x="144351" y="26518"/>
                  </a:cubicBezTo>
                  <a:lnTo>
                    <a:pt x="4763" y="0"/>
                  </a:lnTo>
                  <a:close/>
                </a:path>
              </a:pathLst>
            </a:custGeom>
            <a:solidFill>
              <a:srgbClr val="060000"/>
            </a:solidFill>
            <a:ln w="9525" cap="flat">
              <a:noFill/>
              <a:prstDash val="solid"/>
              <a:miter/>
            </a:ln>
          </p:spPr>
          <p:txBody>
            <a:bodyPr rtlCol="0" anchor="ctr"/>
            <a:lstStyle/>
            <a:p>
              <a:endParaRPr lang="zh-CN" altLang="en-US"/>
            </a:p>
          </p:txBody>
        </p:sp>
        <p:sp>
          <p:nvSpPr>
            <p:cNvPr id="30" name="任意多边形: 形状 24"/>
            <p:cNvSpPr/>
            <p:nvPr>
              <p:custDataLst>
                <p:tags r:id="rId34"/>
              </p:custDataLst>
            </p:nvPr>
          </p:nvSpPr>
          <p:spPr>
            <a:xfrm>
              <a:off x="8659326" y="5506542"/>
              <a:ext cx="28620" cy="53983"/>
            </a:xfrm>
            <a:custGeom>
              <a:avLst/>
              <a:gdLst>
                <a:gd name="connsiteX0" fmla="*/ 0 w 25355"/>
                <a:gd name="connsiteY0" fmla="*/ 0 h 47824"/>
                <a:gd name="connsiteX1" fmla="*/ 25356 w 25355"/>
                <a:gd name="connsiteY1" fmla="*/ 47825 h 47824"/>
              </a:gdLst>
              <a:ahLst/>
              <a:cxnLst>
                <a:cxn ang="0">
                  <a:pos x="connsiteX0" y="connsiteY0"/>
                </a:cxn>
                <a:cxn ang="0">
                  <a:pos x="connsiteX1" y="connsiteY1"/>
                </a:cxn>
              </a:cxnLst>
              <a:rect l="l" t="t" r="r" b="b"/>
              <a:pathLst>
                <a:path w="25355" h="47824">
                  <a:moveTo>
                    <a:pt x="0" y="0"/>
                  </a:moveTo>
                  <a:cubicBezTo>
                    <a:pt x="0" y="0"/>
                    <a:pt x="5096" y="31175"/>
                    <a:pt x="25356" y="47825"/>
                  </a:cubicBezTo>
                </a:path>
              </a:pathLst>
            </a:custGeom>
            <a:noFill/>
            <a:ln w="2229" cap="flat">
              <a:solidFill>
                <a:srgbClr val="060000"/>
              </a:solidFill>
              <a:prstDash val="solid"/>
              <a:miter/>
            </a:ln>
          </p:spPr>
          <p:txBody>
            <a:bodyPr rtlCol="0" anchor="ctr"/>
            <a:lstStyle/>
            <a:p>
              <a:endParaRPr lang="zh-CN" altLang="en-US"/>
            </a:p>
          </p:txBody>
        </p:sp>
        <p:sp>
          <p:nvSpPr>
            <p:cNvPr id="31" name="任意多边形: 形状 26"/>
            <p:cNvSpPr/>
            <p:nvPr>
              <p:custDataLst>
                <p:tags r:id="rId35"/>
              </p:custDataLst>
            </p:nvPr>
          </p:nvSpPr>
          <p:spPr>
            <a:xfrm>
              <a:off x="8572184" y="5562053"/>
              <a:ext cx="59747" cy="29620"/>
            </a:xfrm>
            <a:custGeom>
              <a:avLst/>
              <a:gdLst>
                <a:gd name="connsiteX0" fmla="*/ 3334 w 52930"/>
                <a:gd name="connsiteY0" fmla="*/ 0 h 26241"/>
                <a:gd name="connsiteX1" fmla="*/ 0 w 52930"/>
                <a:gd name="connsiteY1" fmla="*/ 15726 h 26241"/>
                <a:gd name="connsiteX2" fmla="*/ 49597 w 52930"/>
                <a:gd name="connsiteY2" fmla="*/ 26241 h 26241"/>
                <a:gd name="connsiteX3" fmla="*/ 52930 w 52930"/>
                <a:gd name="connsiteY3" fmla="*/ 10516 h 26241"/>
                <a:gd name="connsiteX4" fmla="*/ 3334 w 52930"/>
                <a:gd name="connsiteY4" fmla="*/ 0 h 26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0" h="26241">
                  <a:moveTo>
                    <a:pt x="3334" y="0"/>
                  </a:moveTo>
                  <a:lnTo>
                    <a:pt x="0" y="15726"/>
                  </a:lnTo>
                  <a:lnTo>
                    <a:pt x="49597" y="26241"/>
                  </a:lnTo>
                  <a:lnTo>
                    <a:pt x="52930" y="10516"/>
                  </a:lnTo>
                  <a:lnTo>
                    <a:pt x="3334" y="0"/>
                  </a:lnTo>
                  <a:close/>
                </a:path>
              </a:pathLst>
            </a:custGeom>
            <a:solidFill>
              <a:srgbClr val="060000"/>
            </a:solidFill>
            <a:ln w="9525" cap="flat">
              <a:noFill/>
              <a:prstDash val="solid"/>
              <a:miter/>
            </a:ln>
          </p:spPr>
          <p:txBody>
            <a:bodyPr rtlCol="0" anchor="ctr"/>
            <a:lstStyle/>
            <a:p>
              <a:endParaRPr lang="zh-CN" altLang="en-US"/>
            </a:p>
          </p:txBody>
        </p:sp>
        <p:sp>
          <p:nvSpPr>
            <p:cNvPr id="32" name="任意多边形: 形状 27"/>
            <p:cNvSpPr/>
            <p:nvPr>
              <p:custDataLst>
                <p:tags r:id="rId36"/>
              </p:custDataLst>
            </p:nvPr>
          </p:nvSpPr>
          <p:spPr>
            <a:xfrm>
              <a:off x="7965842" y="4645095"/>
              <a:ext cx="493696" cy="832932"/>
            </a:xfrm>
            <a:custGeom>
              <a:avLst/>
              <a:gdLst>
                <a:gd name="connsiteX0" fmla="*/ 300133 w 437369"/>
                <a:gd name="connsiteY0" fmla="*/ 0 h 737901"/>
                <a:gd name="connsiteX1" fmla="*/ 0 w 437369"/>
                <a:gd name="connsiteY1" fmla="*/ 679190 h 737901"/>
                <a:gd name="connsiteX2" fmla="*/ 166849 w 437369"/>
                <a:gd name="connsiteY2" fmla="*/ 737902 h 737901"/>
                <a:gd name="connsiteX3" fmla="*/ 437369 w 437369"/>
                <a:gd name="connsiteY3" fmla="*/ 149542 h 737901"/>
                <a:gd name="connsiteX4" fmla="*/ 300133 w 437369"/>
                <a:gd name="connsiteY4" fmla="*/ 0 h 737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369" h="737901">
                  <a:moveTo>
                    <a:pt x="300133" y="0"/>
                  </a:moveTo>
                  <a:lnTo>
                    <a:pt x="0" y="679190"/>
                  </a:lnTo>
                  <a:lnTo>
                    <a:pt x="166849" y="737902"/>
                  </a:lnTo>
                  <a:lnTo>
                    <a:pt x="437369" y="149542"/>
                  </a:lnTo>
                  <a:lnTo>
                    <a:pt x="300133" y="0"/>
                  </a:lnTo>
                  <a:close/>
                </a:path>
              </a:pathLst>
            </a:custGeom>
            <a:solidFill>
              <a:schemeClr val="accent1">
                <a:lumMod val="75000"/>
              </a:schemeClr>
            </a:solidFill>
            <a:ln w="9525" cap="flat">
              <a:noFill/>
              <a:prstDash val="solid"/>
              <a:miter/>
            </a:ln>
          </p:spPr>
          <p:txBody>
            <a:bodyPr rtlCol="0" anchor="ctr"/>
            <a:lstStyle/>
            <a:p>
              <a:endParaRPr lang="zh-CN" altLang="en-US"/>
            </a:p>
          </p:txBody>
        </p:sp>
        <p:sp>
          <p:nvSpPr>
            <p:cNvPr id="33" name="任意多边形: 形状 28"/>
            <p:cNvSpPr/>
            <p:nvPr>
              <p:custDataLst>
                <p:tags r:id="rId37"/>
              </p:custDataLst>
            </p:nvPr>
          </p:nvSpPr>
          <p:spPr>
            <a:xfrm>
              <a:off x="9087351" y="4837693"/>
              <a:ext cx="134055" cy="68302"/>
            </a:xfrm>
            <a:custGeom>
              <a:avLst/>
              <a:gdLst>
                <a:gd name="connsiteX0" fmla="*/ 15916 w 118760"/>
                <a:gd name="connsiteY0" fmla="*/ 474 h 60509"/>
                <a:gd name="connsiteX1" fmla="*/ 63522 w 118760"/>
                <a:gd name="connsiteY1" fmla="*/ 2902 h 60509"/>
                <a:gd name="connsiteX2" fmla="*/ 115281 w 118760"/>
                <a:gd name="connsiteY2" fmla="*/ 30820 h 60509"/>
                <a:gd name="connsiteX3" fmla="*/ 118424 w 118760"/>
                <a:gd name="connsiteY3" fmla="*/ 40212 h 60509"/>
                <a:gd name="connsiteX4" fmla="*/ 113319 w 118760"/>
                <a:gd name="connsiteY4" fmla="*/ 53261 h 60509"/>
                <a:gd name="connsiteX5" fmla="*/ 82372 w 118760"/>
                <a:gd name="connsiteY5" fmla="*/ 56909 h 60509"/>
                <a:gd name="connsiteX6" fmla="*/ 44529 w 118760"/>
                <a:gd name="connsiteY6" fmla="*/ 41326 h 60509"/>
                <a:gd name="connsiteX7" fmla="*/ 0 w 118760"/>
                <a:gd name="connsiteY7" fmla="*/ 39317 h 60509"/>
                <a:gd name="connsiteX8" fmla="*/ 15916 w 118760"/>
                <a:gd name="connsiteY8" fmla="*/ 474 h 60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60" h="60509">
                  <a:moveTo>
                    <a:pt x="15916" y="474"/>
                  </a:moveTo>
                  <a:cubicBezTo>
                    <a:pt x="19926" y="-1403"/>
                    <a:pt x="63522" y="2902"/>
                    <a:pt x="63522" y="2902"/>
                  </a:cubicBezTo>
                  <a:cubicBezTo>
                    <a:pt x="80724" y="12094"/>
                    <a:pt x="98736" y="20486"/>
                    <a:pt x="115281" y="30820"/>
                  </a:cubicBezTo>
                  <a:cubicBezTo>
                    <a:pt x="118929" y="33040"/>
                    <a:pt x="119158" y="36230"/>
                    <a:pt x="118424" y="40212"/>
                  </a:cubicBezTo>
                  <a:cubicBezTo>
                    <a:pt x="117635" y="44866"/>
                    <a:pt x="115897" y="49307"/>
                    <a:pt x="113319" y="53261"/>
                  </a:cubicBezTo>
                  <a:cubicBezTo>
                    <a:pt x="105927" y="63520"/>
                    <a:pt x="92573" y="61091"/>
                    <a:pt x="82372" y="56909"/>
                  </a:cubicBezTo>
                  <a:lnTo>
                    <a:pt x="44529" y="41326"/>
                  </a:lnTo>
                  <a:lnTo>
                    <a:pt x="0" y="39317"/>
                  </a:lnTo>
                  <a:lnTo>
                    <a:pt x="15916" y="474"/>
                  </a:lnTo>
                  <a:close/>
                </a:path>
              </a:pathLst>
            </a:custGeom>
            <a:solidFill>
              <a:srgbClr val="EFD1D8"/>
            </a:solidFill>
            <a:ln w="9525" cap="flat">
              <a:noFill/>
              <a:prstDash val="solid"/>
              <a:miter/>
            </a:ln>
          </p:spPr>
          <p:txBody>
            <a:bodyPr rtlCol="0" anchor="ctr"/>
            <a:lstStyle/>
            <a:p>
              <a:endParaRPr lang="zh-CN" altLang="en-US"/>
            </a:p>
          </p:txBody>
        </p:sp>
        <p:sp>
          <p:nvSpPr>
            <p:cNvPr id="36" name="任意多边形: 形状 35"/>
            <p:cNvSpPr/>
            <p:nvPr>
              <p:custDataLst>
                <p:tags r:id="rId38"/>
              </p:custDataLst>
            </p:nvPr>
          </p:nvSpPr>
          <p:spPr>
            <a:xfrm>
              <a:off x="8292441" y="4526052"/>
              <a:ext cx="522065" cy="1000670"/>
            </a:xfrm>
            <a:custGeom>
              <a:avLst/>
              <a:gdLst>
                <a:gd name="connsiteX0" fmla="*/ 131983 w 462501"/>
                <a:gd name="connsiteY0" fmla="*/ 0 h 886501"/>
                <a:gd name="connsiteX1" fmla="*/ 32714 w 462501"/>
                <a:gd name="connsiteY1" fmla="*/ 66351 h 886501"/>
                <a:gd name="connsiteX2" fmla="*/ 102351 w 462501"/>
                <a:gd name="connsiteY2" fmla="*/ 347777 h 886501"/>
                <a:gd name="connsiteX3" fmla="*/ 217403 w 462501"/>
                <a:gd name="connsiteY3" fmla="*/ 453904 h 886501"/>
                <a:gd name="connsiteX4" fmla="*/ 303348 w 462501"/>
                <a:gd name="connsiteY4" fmla="*/ 519855 h 886501"/>
                <a:gd name="connsiteX5" fmla="*/ 218251 w 462501"/>
                <a:gd name="connsiteY5" fmla="*/ 870918 h 886501"/>
                <a:gd name="connsiteX6" fmla="*/ 373023 w 462501"/>
                <a:gd name="connsiteY6" fmla="*/ 886501 h 886501"/>
                <a:gd name="connsiteX7" fmla="*/ 457005 w 462501"/>
                <a:gd name="connsiteY7" fmla="*/ 580072 h 886501"/>
                <a:gd name="connsiteX8" fmla="*/ 316549 w 462501"/>
                <a:gd name="connsiteY8" fmla="*/ 277139 h 88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501" h="886501">
                  <a:moveTo>
                    <a:pt x="131983" y="0"/>
                  </a:moveTo>
                  <a:cubicBezTo>
                    <a:pt x="94131" y="11887"/>
                    <a:pt x="57174" y="34823"/>
                    <a:pt x="32714" y="66351"/>
                  </a:cubicBezTo>
                  <a:cubicBezTo>
                    <a:pt x="-44124" y="165354"/>
                    <a:pt x="28971" y="276939"/>
                    <a:pt x="102351" y="347777"/>
                  </a:cubicBezTo>
                  <a:cubicBezTo>
                    <a:pt x="139889" y="384000"/>
                    <a:pt x="177894" y="419843"/>
                    <a:pt x="217403" y="453904"/>
                  </a:cubicBezTo>
                  <a:cubicBezTo>
                    <a:pt x="240625" y="473945"/>
                    <a:pt x="271325" y="504873"/>
                    <a:pt x="303348" y="519855"/>
                  </a:cubicBezTo>
                  <a:cubicBezTo>
                    <a:pt x="286850" y="531628"/>
                    <a:pt x="218251" y="870918"/>
                    <a:pt x="218251" y="870918"/>
                  </a:cubicBezTo>
                  <a:lnTo>
                    <a:pt x="373023" y="886501"/>
                  </a:lnTo>
                  <a:lnTo>
                    <a:pt x="457005" y="580072"/>
                  </a:lnTo>
                  <a:cubicBezTo>
                    <a:pt x="457005" y="580072"/>
                    <a:pt x="505135" y="421576"/>
                    <a:pt x="316549" y="277139"/>
                  </a:cubicBezTo>
                </a:path>
              </a:pathLst>
            </a:custGeom>
            <a:solidFill>
              <a:schemeClr val="accent1"/>
            </a:solidFill>
            <a:ln w="9525" cap="flat">
              <a:noFill/>
              <a:prstDash val="solid"/>
              <a:miter/>
            </a:ln>
          </p:spPr>
          <p:txBody>
            <a:bodyPr rtlCol="0" anchor="ctr"/>
            <a:lstStyle/>
            <a:p>
              <a:endParaRPr lang="zh-CN" altLang="en-US"/>
            </a:p>
          </p:txBody>
        </p:sp>
        <p:sp>
          <p:nvSpPr>
            <p:cNvPr id="38" name="任意多边形: 形状 37"/>
            <p:cNvSpPr/>
            <p:nvPr>
              <p:custDataLst>
                <p:tags r:id="rId39"/>
              </p:custDataLst>
            </p:nvPr>
          </p:nvSpPr>
          <p:spPr>
            <a:xfrm>
              <a:off x="8696377" y="4199180"/>
              <a:ext cx="185466" cy="182822"/>
            </a:xfrm>
            <a:custGeom>
              <a:avLst/>
              <a:gdLst>
                <a:gd name="connsiteX0" fmla="*/ 120405 w 164306"/>
                <a:gd name="connsiteY0" fmla="*/ 0 h 161963"/>
                <a:gd name="connsiteX1" fmla="*/ 98603 w 164306"/>
                <a:gd name="connsiteY1" fmla="*/ 6344 h 161963"/>
                <a:gd name="connsiteX2" fmla="*/ 83182 w 164306"/>
                <a:gd name="connsiteY2" fmla="*/ 13830 h 161963"/>
                <a:gd name="connsiteX3" fmla="*/ 64608 w 164306"/>
                <a:gd name="connsiteY3" fmla="*/ 34261 h 161963"/>
                <a:gd name="connsiteX4" fmla="*/ 39538 w 164306"/>
                <a:gd name="connsiteY4" fmla="*/ 44834 h 161963"/>
                <a:gd name="connsiteX5" fmla="*/ 30461 w 164306"/>
                <a:gd name="connsiteY5" fmla="*/ 51025 h 161963"/>
                <a:gd name="connsiteX6" fmla="*/ 23289 w 164306"/>
                <a:gd name="connsiteY6" fmla="*/ 59779 h 161963"/>
                <a:gd name="connsiteX7" fmla="*/ 16250 w 164306"/>
                <a:gd name="connsiteY7" fmla="*/ 65856 h 161963"/>
                <a:gd name="connsiteX8" fmla="*/ 0 w 164306"/>
                <a:gd name="connsiteY8" fmla="*/ 73200 h 161963"/>
                <a:gd name="connsiteX9" fmla="*/ 164306 w 164306"/>
                <a:gd name="connsiteY9" fmla="*/ 161963 h 161963"/>
                <a:gd name="connsiteX10" fmla="*/ 120405 w 164306"/>
                <a:gd name="connsiteY10" fmla="*/ 0 h 1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306" h="161963">
                  <a:moveTo>
                    <a:pt x="120405" y="0"/>
                  </a:moveTo>
                  <a:cubicBezTo>
                    <a:pt x="112988" y="1561"/>
                    <a:pt x="105700" y="3682"/>
                    <a:pt x="98603" y="6344"/>
                  </a:cubicBezTo>
                  <a:cubicBezTo>
                    <a:pt x="93183" y="8217"/>
                    <a:pt x="88006" y="10730"/>
                    <a:pt x="83182" y="13830"/>
                  </a:cubicBezTo>
                  <a:cubicBezTo>
                    <a:pt x="74962" y="19355"/>
                    <a:pt x="73028" y="28985"/>
                    <a:pt x="64608" y="34261"/>
                  </a:cubicBezTo>
                  <a:cubicBezTo>
                    <a:pt x="57017" y="39024"/>
                    <a:pt x="47558" y="40700"/>
                    <a:pt x="39538" y="44834"/>
                  </a:cubicBezTo>
                  <a:cubicBezTo>
                    <a:pt x="36233" y="46453"/>
                    <a:pt x="33166" y="48539"/>
                    <a:pt x="30461" y="51025"/>
                  </a:cubicBezTo>
                  <a:cubicBezTo>
                    <a:pt x="27699" y="53721"/>
                    <a:pt x="26003" y="57036"/>
                    <a:pt x="23289" y="59779"/>
                  </a:cubicBezTo>
                  <a:cubicBezTo>
                    <a:pt x="21073" y="61951"/>
                    <a:pt x="18722" y="63980"/>
                    <a:pt x="16250" y="65856"/>
                  </a:cubicBezTo>
                  <a:cubicBezTo>
                    <a:pt x="12382" y="68866"/>
                    <a:pt x="5877" y="74228"/>
                    <a:pt x="0" y="73200"/>
                  </a:cubicBezTo>
                  <a:lnTo>
                    <a:pt x="164306" y="161963"/>
                  </a:lnTo>
                  <a:lnTo>
                    <a:pt x="120405" y="0"/>
                  </a:lnTo>
                  <a:close/>
                </a:path>
              </a:pathLst>
            </a:custGeom>
            <a:solidFill>
              <a:srgbClr val="000000"/>
            </a:solidFill>
            <a:ln w="9525" cap="flat">
              <a:noFill/>
              <a:prstDash val="solid"/>
              <a:miter/>
            </a:ln>
          </p:spPr>
          <p:txBody>
            <a:bodyPr rtlCol="0" anchor="ctr"/>
            <a:lstStyle/>
            <a:p>
              <a:endParaRPr lang="zh-CN" altLang="en-US"/>
            </a:p>
          </p:txBody>
        </p:sp>
        <p:sp>
          <p:nvSpPr>
            <p:cNvPr id="39" name="任意多边形: 形状 38"/>
            <p:cNvSpPr/>
            <p:nvPr>
              <p:custDataLst>
                <p:tags r:id="rId40"/>
              </p:custDataLst>
            </p:nvPr>
          </p:nvSpPr>
          <p:spPr>
            <a:xfrm>
              <a:off x="8775559" y="4251081"/>
              <a:ext cx="59173" cy="59146"/>
            </a:xfrm>
            <a:custGeom>
              <a:avLst/>
              <a:gdLst>
                <a:gd name="connsiteX0" fmla="*/ 40008 w 52422"/>
                <a:gd name="connsiteY0" fmla="*/ 51185 h 52398"/>
                <a:gd name="connsiteX1" fmla="*/ 318 w 52422"/>
                <a:gd name="connsiteY1" fmla="*/ 28696 h 52398"/>
                <a:gd name="connsiteX2" fmla="*/ 27854 w 52422"/>
                <a:gd name="connsiteY2" fmla="*/ 912 h 52398"/>
                <a:gd name="connsiteX3" fmla="*/ 47133 w 52422"/>
                <a:gd name="connsiteY3" fmla="*/ 12618 h 52398"/>
                <a:gd name="connsiteX4" fmla="*/ 51591 w 52422"/>
                <a:gd name="connsiteY4" fmla="*/ 26553 h 52398"/>
                <a:gd name="connsiteX5" fmla="*/ 39904 w 52422"/>
                <a:gd name="connsiteY5" fmla="*/ 51185 h 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22" h="52398">
                  <a:moveTo>
                    <a:pt x="40008" y="51185"/>
                  </a:moveTo>
                  <a:cubicBezTo>
                    <a:pt x="16815" y="56252"/>
                    <a:pt x="3013" y="44812"/>
                    <a:pt x="318" y="28696"/>
                  </a:cubicBezTo>
                  <a:cubicBezTo>
                    <a:pt x="-2130" y="13732"/>
                    <a:pt x="9805" y="-4279"/>
                    <a:pt x="27854" y="912"/>
                  </a:cubicBezTo>
                  <a:cubicBezTo>
                    <a:pt x="35122" y="3222"/>
                    <a:pt x="41731" y="7236"/>
                    <a:pt x="47133" y="12618"/>
                  </a:cubicBezTo>
                  <a:cubicBezTo>
                    <a:pt x="49124" y="17085"/>
                    <a:pt x="50619" y="21762"/>
                    <a:pt x="51591" y="26553"/>
                  </a:cubicBezTo>
                  <a:cubicBezTo>
                    <a:pt x="53543" y="36373"/>
                    <a:pt x="52943" y="48308"/>
                    <a:pt x="39904" y="51185"/>
                  </a:cubicBezTo>
                </a:path>
              </a:pathLst>
            </a:custGeom>
            <a:solidFill>
              <a:srgbClr val="EFD1D8"/>
            </a:solidFill>
            <a:ln w="9525" cap="flat">
              <a:noFill/>
              <a:prstDash val="solid"/>
              <a:miter/>
            </a:ln>
          </p:spPr>
          <p:txBody>
            <a:bodyPr rtlCol="0" anchor="ctr"/>
            <a:lstStyle/>
            <a:p>
              <a:endParaRPr lang="zh-CN" altLang="en-US"/>
            </a:p>
          </p:txBody>
        </p:sp>
        <p:sp>
          <p:nvSpPr>
            <p:cNvPr id="40" name="任意多边形: 形状 39"/>
            <p:cNvSpPr/>
            <p:nvPr>
              <p:custDataLst>
                <p:tags r:id="rId41"/>
              </p:custDataLst>
            </p:nvPr>
          </p:nvSpPr>
          <p:spPr>
            <a:xfrm>
              <a:off x="8795285" y="4204794"/>
              <a:ext cx="130367" cy="145345"/>
            </a:xfrm>
            <a:custGeom>
              <a:avLst/>
              <a:gdLst>
                <a:gd name="connsiteX0" fmla="*/ 24314 w 115493"/>
                <a:gd name="connsiteY0" fmla="*/ 115336 h 128762"/>
                <a:gd name="connsiteX1" fmla="*/ 106352 w 115493"/>
                <a:gd name="connsiteY1" fmla="*/ 92114 h 128762"/>
                <a:gd name="connsiteX2" fmla="*/ 114725 w 115493"/>
                <a:gd name="connsiteY2" fmla="*/ 44318 h 128762"/>
                <a:gd name="connsiteX3" fmla="*/ 92170 w 115493"/>
                <a:gd name="connsiteY3" fmla="*/ 8047 h 128762"/>
                <a:gd name="connsiteX4" fmla="*/ 10131 w 115493"/>
                <a:gd name="connsiteY4" fmla="*/ 31268 h 128762"/>
                <a:gd name="connsiteX5" fmla="*/ 9950 w 115493"/>
                <a:gd name="connsiteY5" fmla="*/ 31554 h 128762"/>
                <a:gd name="connsiteX6" fmla="*/ 24313 w 115493"/>
                <a:gd name="connsiteY6" fmla="*/ 115336 h 12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93" h="128762">
                  <a:moveTo>
                    <a:pt x="24314" y="115336"/>
                  </a:moveTo>
                  <a:cubicBezTo>
                    <a:pt x="59823" y="142206"/>
                    <a:pt x="92798" y="125804"/>
                    <a:pt x="106352" y="92114"/>
                  </a:cubicBezTo>
                  <a:cubicBezTo>
                    <a:pt x="112363" y="77179"/>
                    <a:pt x="117487" y="60434"/>
                    <a:pt x="114725" y="44318"/>
                  </a:cubicBezTo>
                  <a:cubicBezTo>
                    <a:pt x="112210" y="29516"/>
                    <a:pt x="104838" y="16067"/>
                    <a:pt x="92170" y="8047"/>
                  </a:cubicBezTo>
                  <a:cubicBezTo>
                    <a:pt x="65614" y="-8775"/>
                    <a:pt x="28857" y="1636"/>
                    <a:pt x="10131" y="31268"/>
                  </a:cubicBezTo>
                  <a:cubicBezTo>
                    <a:pt x="10131" y="31268"/>
                    <a:pt x="10131" y="31459"/>
                    <a:pt x="9950" y="31554"/>
                  </a:cubicBezTo>
                  <a:cubicBezTo>
                    <a:pt x="-7607" y="59002"/>
                    <a:pt x="-1383" y="95303"/>
                    <a:pt x="24313" y="115336"/>
                  </a:cubicBezTo>
                  <a:close/>
                </a:path>
              </a:pathLst>
            </a:custGeom>
            <a:solidFill>
              <a:srgbClr val="EFD1D8"/>
            </a:solidFill>
            <a:ln w="9525" cap="flat">
              <a:noFill/>
              <a:prstDash val="solid"/>
              <a:miter/>
            </a:ln>
          </p:spPr>
          <p:txBody>
            <a:bodyPr rtlCol="0" anchor="ctr"/>
            <a:lstStyle/>
            <a:p>
              <a:endParaRPr lang="zh-CN" altLang="en-US"/>
            </a:p>
          </p:txBody>
        </p:sp>
        <p:sp>
          <p:nvSpPr>
            <p:cNvPr id="41" name="任意多边形: 形状 40"/>
            <p:cNvSpPr/>
            <p:nvPr>
              <p:custDataLst>
                <p:tags r:id="rId42"/>
              </p:custDataLst>
            </p:nvPr>
          </p:nvSpPr>
          <p:spPr>
            <a:xfrm>
              <a:off x="8791844" y="4264691"/>
              <a:ext cx="25627" cy="24147"/>
            </a:xfrm>
            <a:custGeom>
              <a:avLst/>
              <a:gdLst>
                <a:gd name="connsiteX0" fmla="*/ 22552 w 22703"/>
                <a:gd name="connsiteY0" fmla="*/ 19106 h 21392"/>
                <a:gd name="connsiteX1" fmla="*/ 2512 w 22703"/>
                <a:gd name="connsiteY1" fmla="*/ 9 h 21392"/>
                <a:gd name="connsiteX2" fmla="*/ 1759 w 22703"/>
                <a:gd name="connsiteY2" fmla="*/ 4324 h 21392"/>
                <a:gd name="connsiteX3" fmla="*/ 18238 w 22703"/>
                <a:gd name="connsiteY3" fmla="*/ 19468 h 21392"/>
                <a:gd name="connsiteX4" fmla="*/ 22686 w 22703"/>
                <a:gd name="connsiteY4" fmla="*/ 19106 h 21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03" h="21392">
                  <a:moveTo>
                    <a:pt x="22552" y="19106"/>
                  </a:moveTo>
                  <a:cubicBezTo>
                    <a:pt x="21121" y="8857"/>
                    <a:pt x="12818" y="945"/>
                    <a:pt x="2512" y="9"/>
                  </a:cubicBezTo>
                  <a:cubicBezTo>
                    <a:pt x="-269" y="-220"/>
                    <a:pt x="-1050" y="4086"/>
                    <a:pt x="1759" y="4324"/>
                  </a:cubicBezTo>
                  <a:cubicBezTo>
                    <a:pt x="10129" y="4870"/>
                    <a:pt x="16988" y="11174"/>
                    <a:pt x="18238" y="19468"/>
                  </a:cubicBezTo>
                  <a:cubicBezTo>
                    <a:pt x="18657" y="22250"/>
                    <a:pt x="23019" y="21916"/>
                    <a:pt x="22686" y="19106"/>
                  </a:cubicBezTo>
                </a:path>
              </a:pathLst>
            </a:custGeom>
            <a:solidFill>
              <a:srgbClr val="000000"/>
            </a:solidFill>
            <a:ln w="9525" cap="flat">
              <a:noFill/>
              <a:prstDash val="solid"/>
              <a:miter/>
            </a:ln>
          </p:spPr>
          <p:txBody>
            <a:bodyPr rtlCol="0" anchor="ctr"/>
            <a:lstStyle/>
            <a:p>
              <a:endParaRPr lang="zh-CN" altLang="en-US"/>
            </a:p>
          </p:txBody>
        </p:sp>
        <p:sp>
          <p:nvSpPr>
            <p:cNvPr id="42" name="任意多边形: 形状 41"/>
            <p:cNvSpPr/>
            <p:nvPr>
              <p:custDataLst>
                <p:tags r:id="rId43"/>
              </p:custDataLst>
            </p:nvPr>
          </p:nvSpPr>
          <p:spPr>
            <a:xfrm>
              <a:off x="8798851" y="4307654"/>
              <a:ext cx="65058" cy="71347"/>
            </a:xfrm>
            <a:custGeom>
              <a:avLst/>
              <a:gdLst>
                <a:gd name="connsiteX0" fmla="*/ 24517 w 57635"/>
                <a:gd name="connsiteY0" fmla="*/ 0 h 63207"/>
                <a:gd name="connsiteX1" fmla="*/ 0 w 57635"/>
                <a:gd name="connsiteY1" fmla="*/ 45263 h 63207"/>
                <a:gd name="connsiteX2" fmla="*/ 33118 w 57635"/>
                <a:gd name="connsiteY2" fmla="*/ 63208 h 63207"/>
                <a:gd name="connsiteX3" fmla="*/ 57636 w 57635"/>
                <a:gd name="connsiteY3" fmla="*/ 17945 h 63207"/>
                <a:gd name="connsiteX4" fmla="*/ 24517 w 57635"/>
                <a:gd name="connsiteY4" fmla="*/ 0 h 63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5" h="63207">
                  <a:moveTo>
                    <a:pt x="24517" y="0"/>
                  </a:moveTo>
                  <a:lnTo>
                    <a:pt x="0" y="45263"/>
                  </a:lnTo>
                  <a:lnTo>
                    <a:pt x="33118" y="63208"/>
                  </a:lnTo>
                  <a:lnTo>
                    <a:pt x="57636" y="17945"/>
                  </a:lnTo>
                  <a:lnTo>
                    <a:pt x="24517" y="0"/>
                  </a:lnTo>
                  <a:close/>
                </a:path>
              </a:pathLst>
            </a:custGeom>
            <a:solidFill>
              <a:srgbClr val="EFD1D8"/>
            </a:solidFill>
            <a:ln w="9525" cap="flat">
              <a:noFill/>
              <a:prstDash val="solid"/>
              <a:miter/>
            </a:ln>
          </p:spPr>
          <p:txBody>
            <a:bodyPr rtlCol="0" anchor="ctr"/>
            <a:lstStyle/>
            <a:p>
              <a:endParaRPr lang="zh-CN" altLang="en-US"/>
            </a:p>
          </p:txBody>
        </p:sp>
        <p:sp>
          <p:nvSpPr>
            <p:cNvPr id="49" name="任意多边形: 形状 48"/>
            <p:cNvSpPr/>
            <p:nvPr>
              <p:custDataLst>
                <p:tags r:id="rId44"/>
              </p:custDataLst>
            </p:nvPr>
          </p:nvSpPr>
          <p:spPr>
            <a:xfrm>
              <a:off x="8783177" y="4187818"/>
              <a:ext cx="154790" cy="133331"/>
            </a:xfrm>
            <a:custGeom>
              <a:avLst/>
              <a:gdLst>
                <a:gd name="connsiteX0" fmla="*/ 92181 w 137130"/>
                <a:gd name="connsiteY0" fmla="*/ 88523 h 118119"/>
                <a:gd name="connsiteX1" fmla="*/ 86569 w 137130"/>
                <a:gd name="connsiteY1" fmla="*/ 87201 h 118119"/>
                <a:gd name="connsiteX2" fmla="*/ 86161 w 137130"/>
                <a:gd name="connsiteY2" fmla="*/ 83789 h 118119"/>
                <a:gd name="connsiteX3" fmla="*/ 89838 w 137130"/>
                <a:gd name="connsiteY3" fmla="*/ 80931 h 118119"/>
                <a:gd name="connsiteX4" fmla="*/ 93810 w 137130"/>
                <a:gd name="connsiteY4" fmla="*/ 83360 h 118119"/>
                <a:gd name="connsiteX5" fmla="*/ 94258 w 137130"/>
                <a:gd name="connsiteY5" fmla="*/ 84808 h 118119"/>
                <a:gd name="connsiteX6" fmla="*/ 92229 w 137130"/>
                <a:gd name="connsiteY6" fmla="*/ 88608 h 118119"/>
                <a:gd name="connsiteX7" fmla="*/ 101249 w 137130"/>
                <a:gd name="connsiteY7" fmla="*/ 117307 h 118119"/>
                <a:gd name="connsiteX8" fmla="*/ 111355 w 137130"/>
                <a:gd name="connsiteY8" fmla="*/ 93733 h 118119"/>
                <a:gd name="connsiteX9" fmla="*/ 107773 w 137130"/>
                <a:gd name="connsiteY9" fmla="*/ 92238 h 118119"/>
                <a:gd name="connsiteX10" fmla="*/ 98048 w 137130"/>
                <a:gd name="connsiteY10" fmla="*/ 114945 h 118119"/>
                <a:gd name="connsiteX11" fmla="*/ 101249 w 137130"/>
                <a:gd name="connsiteY11" fmla="*/ 117307 h 118119"/>
                <a:gd name="connsiteX12" fmla="*/ 40384 w 137130"/>
                <a:gd name="connsiteY12" fmla="*/ 51185 h 118119"/>
                <a:gd name="connsiteX13" fmla="*/ 131548 w 137130"/>
                <a:gd name="connsiteY13" fmla="*/ 89037 h 118119"/>
                <a:gd name="connsiteX14" fmla="*/ 135225 w 137130"/>
                <a:gd name="connsiteY14" fmla="*/ 75121 h 118119"/>
                <a:gd name="connsiteX15" fmla="*/ 112298 w 137130"/>
                <a:gd name="connsiteY15" fmla="*/ 13475 h 118119"/>
                <a:gd name="connsiteX16" fmla="*/ 29230 w 137130"/>
                <a:gd name="connsiteY16" fmla="*/ 13209 h 118119"/>
                <a:gd name="connsiteX17" fmla="*/ 131 w 137130"/>
                <a:gd name="connsiteY17" fmla="*/ 50004 h 118119"/>
                <a:gd name="connsiteX18" fmla="*/ 34507 w 137130"/>
                <a:gd name="connsiteY18" fmla="*/ 65882 h 118119"/>
                <a:gd name="connsiteX19" fmla="*/ 40384 w 137130"/>
                <a:gd name="connsiteY19" fmla="*/ 51185 h 1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130" h="118119">
                  <a:moveTo>
                    <a:pt x="92181" y="88523"/>
                  </a:moveTo>
                  <a:cubicBezTo>
                    <a:pt x="90267" y="89707"/>
                    <a:pt x="87754" y="89116"/>
                    <a:pt x="86569" y="87201"/>
                  </a:cubicBezTo>
                  <a:cubicBezTo>
                    <a:pt x="85937" y="86179"/>
                    <a:pt x="85788" y="84931"/>
                    <a:pt x="86161" y="83789"/>
                  </a:cubicBezTo>
                  <a:cubicBezTo>
                    <a:pt x="86664" y="82158"/>
                    <a:pt x="88133" y="81016"/>
                    <a:pt x="89838" y="80931"/>
                  </a:cubicBezTo>
                  <a:cubicBezTo>
                    <a:pt x="91542" y="80820"/>
                    <a:pt x="93133" y="81792"/>
                    <a:pt x="93810" y="83360"/>
                  </a:cubicBezTo>
                  <a:cubicBezTo>
                    <a:pt x="94050" y="83810"/>
                    <a:pt x="94202" y="84301"/>
                    <a:pt x="94258" y="84808"/>
                  </a:cubicBezTo>
                  <a:cubicBezTo>
                    <a:pt x="94399" y="86366"/>
                    <a:pt x="93602" y="87859"/>
                    <a:pt x="92229" y="88608"/>
                  </a:cubicBezTo>
                  <a:moveTo>
                    <a:pt x="101249" y="117307"/>
                  </a:moveTo>
                  <a:cubicBezTo>
                    <a:pt x="105755" y="109987"/>
                    <a:pt x="109160" y="102044"/>
                    <a:pt x="111355" y="93733"/>
                  </a:cubicBezTo>
                  <a:cubicBezTo>
                    <a:pt x="112003" y="91304"/>
                    <a:pt x="108421" y="89818"/>
                    <a:pt x="107773" y="92238"/>
                  </a:cubicBezTo>
                  <a:cubicBezTo>
                    <a:pt x="105661" y="100242"/>
                    <a:pt x="102384" y="107893"/>
                    <a:pt x="98048" y="114945"/>
                  </a:cubicBezTo>
                  <a:cubicBezTo>
                    <a:pt x="96772" y="117022"/>
                    <a:pt x="99963" y="119403"/>
                    <a:pt x="101249" y="117307"/>
                  </a:cubicBezTo>
                  <a:close/>
                  <a:moveTo>
                    <a:pt x="40384" y="51185"/>
                  </a:moveTo>
                  <a:lnTo>
                    <a:pt x="131548" y="89037"/>
                  </a:lnTo>
                  <a:cubicBezTo>
                    <a:pt x="130881" y="88542"/>
                    <a:pt x="134939" y="76207"/>
                    <a:pt x="135225" y="75121"/>
                  </a:cubicBezTo>
                  <a:cubicBezTo>
                    <a:pt x="141435" y="52547"/>
                    <a:pt x="132129" y="25343"/>
                    <a:pt x="112298" y="13475"/>
                  </a:cubicBezTo>
                  <a:cubicBezTo>
                    <a:pt x="87800" y="-1222"/>
                    <a:pt x="50976" y="-7384"/>
                    <a:pt x="29230" y="13209"/>
                  </a:cubicBezTo>
                  <a:cubicBezTo>
                    <a:pt x="26801" y="15428"/>
                    <a:pt x="-2183" y="48832"/>
                    <a:pt x="131" y="50004"/>
                  </a:cubicBezTo>
                  <a:lnTo>
                    <a:pt x="34507" y="65882"/>
                  </a:lnTo>
                  <a:lnTo>
                    <a:pt x="40384" y="51185"/>
                  </a:lnTo>
                  <a:close/>
                </a:path>
              </a:pathLst>
            </a:custGeom>
            <a:solidFill>
              <a:srgbClr val="000000"/>
            </a:solidFill>
            <a:ln w="9525" cap="flat">
              <a:noFill/>
              <a:prstDash val="solid"/>
              <a:miter/>
            </a:ln>
          </p:spPr>
          <p:txBody>
            <a:bodyPr rtlCol="0" anchor="ctr"/>
            <a:lstStyle/>
            <a:p>
              <a:endParaRPr lang="zh-CN" altLang="en-US"/>
            </a:p>
          </p:txBody>
        </p:sp>
        <p:sp>
          <p:nvSpPr>
            <p:cNvPr id="50" name="任意多边形: 形状 49"/>
            <p:cNvSpPr/>
            <p:nvPr>
              <p:custDataLst>
                <p:tags r:id="rId45"/>
              </p:custDataLst>
            </p:nvPr>
          </p:nvSpPr>
          <p:spPr>
            <a:xfrm>
              <a:off x="8875040" y="4151460"/>
              <a:ext cx="67830" cy="67839"/>
            </a:xfrm>
            <a:custGeom>
              <a:avLst/>
              <a:gdLst>
                <a:gd name="connsiteX0" fmla="*/ 60092 w 60091"/>
                <a:gd name="connsiteY0" fmla="*/ 30054 h 60099"/>
                <a:gd name="connsiteX1" fmla="*/ 41556 w 60091"/>
                <a:gd name="connsiteY1" fmla="*/ 57801 h 60099"/>
                <a:gd name="connsiteX2" fmla="*/ 2299 w 60091"/>
                <a:gd name="connsiteY2" fmla="*/ 41556 h 60099"/>
                <a:gd name="connsiteX3" fmla="*/ 18543 w 60091"/>
                <a:gd name="connsiteY3" fmla="*/ 2299 h 60099"/>
                <a:gd name="connsiteX4" fmla="*/ 57801 w 60091"/>
                <a:gd name="connsiteY4" fmla="*/ 18544 h 60099"/>
                <a:gd name="connsiteX5" fmla="*/ 60092 w 60091"/>
                <a:gd name="connsiteY5" fmla="*/ 30054 h 6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1" h="60099">
                  <a:moveTo>
                    <a:pt x="60092" y="30054"/>
                  </a:moveTo>
                  <a:cubicBezTo>
                    <a:pt x="60105" y="42204"/>
                    <a:pt x="52785" y="53162"/>
                    <a:pt x="41556" y="57801"/>
                  </a:cubicBezTo>
                  <a:cubicBezTo>
                    <a:pt x="26229" y="64156"/>
                    <a:pt x="8653" y="56882"/>
                    <a:pt x="2299" y="41556"/>
                  </a:cubicBezTo>
                  <a:cubicBezTo>
                    <a:pt x="-4056" y="26229"/>
                    <a:pt x="3217" y="8653"/>
                    <a:pt x="18543" y="2299"/>
                  </a:cubicBezTo>
                  <a:cubicBezTo>
                    <a:pt x="33870" y="-4056"/>
                    <a:pt x="51446" y="3217"/>
                    <a:pt x="57801" y="18544"/>
                  </a:cubicBezTo>
                  <a:cubicBezTo>
                    <a:pt x="59314" y="22193"/>
                    <a:pt x="60092" y="26104"/>
                    <a:pt x="60092" y="30054"/>
                  </a:cubicBezTo>
                  <a:close/>
                </a:path>
              </a:pathLst>
            </a:custGeom>
            <a:solidFill>
              <a:srgbClr val="000000"/>
            </a:solidFill>
            <a:ln w="9525" cap="flat">
              <a:noFill/>
              <a:prstDash val="solid"/>
              <a:miter/>
            </a:ln>
          </p:spPr>
          <p:txBody>
            <a:bodyPr rtlCol="0" anchor="ctr"/>
            <a:lstStyle/>
            <a:p>
              <a:endParaRPr lang="zh-CN" altLang="en-US"/>
            </a:p>
          </p:txBody>
        </p:sp>
        <p:sp>
          <p:nvSpPr>
            <p:cNvPr id="51" name="任意多边形: 形状 50"/>
            <p:cNvSpPr/>
            <p:nvPr>
              <p:custDataLst>
                <p:tags r:id="rId46"/>
              </p:custDataLst>
            </p:nvPr>
          </p:nvSpPr>
          <p:spPr>
            <a:xfrm>
              <a:off x="8291989" y="4672695"/>
              <a:ext cx="116059" cy="245923"/>
            </a:xfrm>
            <a:custGeom>
              <a:avLst/>
              <a:gdLst>
                <a:gd name="connsiteX0" fmla="*/ 415 w 102818"/>
                <a:gd name="connsiteY0" fmla="*/ 0 h 217865"/>
                <a:gd name="connsiteX1" fmla="*/ 102818 w 102818"/>
                <a:gd name="connsiteY1" fmla="*/ 217865 h 217865"/>
              </a:gdLst>
              <a:ahLst/>
              <a:cxnLst>
                <a:cxn ang="0">
                  <a:pos x="connsiteX0" y="connsiteY0"/>
                </a:cxn>
                <a:cxn ang="0">
                  <a:pos x="connsiteX1" y="connsiteY1"/>
                </a:cxn>
              </a:cxnLst>
              <a:rect l="l" t="t" r="r" b="b"/>
              <a:pathLst>
                <a:path w="102818" h="217865">
                  <a:moveTo>
                    <a:pt x="415" y="0"/>
                  </a:moveTo>
                  <a:cubicBezTo>
                    <a:pt x="415" y="0"/>
                    <a:pt x="-12282" y="111738"/>
                    <a:pt x="102818" y="217865"/>
                  </a:cubicBezTo>
                </a:path>
              </a:pathLst>
            </a:custGeom>
            <a:noFill/>
            <a:ln w="2229" cap="flat">
              <a:solidFill>
                <a:srgbClr val="000000"/>
              </a:solidFill>
              <a:prstDash val="solid"/>
              <a:miter/>
            </a:ln>
          </p:spPr>
          <p:txBody>
            <a:bodyPr rtlCol="0" anchor="ctr"/>
            <a:lstStyle/>
            <a:p>
              <a:endParaRPr lang="zh-CN" altLang="en-US"/>
            </a:p>
          </p:txBody>
        </p:sp>
        <p:sp>
          <p:nvSpPr>
            <p:cNvPr id="52" name="任意多边形: 形状 51"/>
            <p:cNvSpPr/>
            <p:nvPr>
              <p:custDataLst>
                <p:tags r:id="rId47"/>
              </p:custDataLst>
            </p:nvPr>
          </p:nvSpPr>
          <p:spPr>
            <a:xfrm>
              <a:off x="8459538" y="4689951"/>
              <a:ext cx="259967" cy="823654"/>
            </a:xfrm>
            <a:custGeom>
              <a:avLst/>
              <a:gdLst>
                <a:gd name="connsiteX0" fmla="*/ 0 w 230307"/>
                <a:gd name="connsiteY0" fmla="*/ 0 h 729681"/>
                <a:gd name="connsiteX1" fmla="*/ 139141 w 230307"/>
                <a:gd name="connsiteY1" fmla="*/ 233391 h 729681"/>
                <a:gd name="connsiteX2" fmla="*/ 214836 w 230307"/>
                <a:gd name="connsiteY2" fmla="*/ 311068 h 729681"/>
                <a:gd name="connsiteX3" fmla="*/ 194043 w 230307"/>
                <a:gd name="connsiteY3" fmla="*/ 571367 h 729681"/>
                <a:gd name="connsiteX4" fmla="*/ 160134 w 230307"/>
                <a:gd name="connsiteY4" fmla="*/ 729682 h 72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07" h="729681">
                  <a:moveTo>
                    <a:pt x="0" y="0"/>
                  </a:moveTo>
                  <a:cubicBezTo>
                    <a:pt x="12440" y="93507"/>
                    <a:pt x="71237" y="171431"/>
                    <a:pt x="139141" y="233391"/>
                  </a:cubicBezTo>
                  <a:cubicBezTo>
                    <a:pt x="166221" y="258127"/>
                    <a:pt x="198187" y="277320"/>
                    <a:pt x="214836" y="311068"/>
                  </a:cubicBezTo>
                  <a:cubicBezTo>
                    <a:pt x="252841" y="387696"/>
                    <a:pt x="210969" y="492338"/>
                    <a:pt x="194043" y="571367"/>
                  </a:cubicBezTo>
                  <a:lnTo>
                    <a:pt x="160134" y="729682"/>
                  </a:lnTo>
                </a:path>
              </a:pathLst>
            </a:custGeom>
            <a:noFill/>
            <a:ln w="2229" cap="flat">
              <a:solidFill>
                <a:srgbClr val="FFFFFF"/>
              </a:solidFill>
              <a:prstDash val="solid"/>
              <a:miter/>
            </a:ln>
          </p:spPr>
          <p:txBody>
            <a:bodyPr rtlCol="0" anchor="ctr"/>
            <a:lstStyle/>
            <a:p>
              <a:endParaRPr lang="zh-CN" altLang="en-US"/>
            </a:p>
          </p:txBody>
        </p:sp>
        <p:sp>
          <p:nvSpPr>
            <p:cNvPr id="53" name="任意多边形: 形状 52"/>
            <p:cNvSpPr/>
            <p:nvPr>
              <p:custDataLst>
                <p:tags r:id="rId48"/>
              </p:custDataLst>
            </p:nvPr>
          </p:nvSpPr>
          <p:spPr>
            <a:xfrm>
              <a:off x="8232861" y="4332026"/>
              <a:ext cx="893087" cy="659974"/>
            </a:xfrm>
            <a:custGeom>
              <a:avLst/>
              <a:gdLst>
                <a:gd name="connsiteX0" fmla="*/ 695773 w 791193"/>
                <a:gd name="connsiteY0" fmla="*/ 372572 h 584676"/>
                <a:gd name="connsiteX1" fmla="*/ 608048 w 791193"/>
                <a:gd name="connsiteY1" fmla="*/ 364066 h 584676"/>
                <a:gd name="connsiteX2" fmla="*/ 631669 w 791193"/>
                <a:gd name="connsiteY2" fmla="*/ 205132 h 584676"/>
                <a:gd name="connsiteX3" fmla="*/ 447551 w 791193"/>
                <a:gd name="connsiteY3" fmla="*/ 1687 h 584676"/>
                <a:gd name="connsiteX4" fmla="*/ 148666 w 791193"/>
                <a:gd name="connsiteY4" fmla="*/ 112806 h 584676"/>
                <a:gd name="connsiteX5" fmla="*/ 0 w 791193"/>
                <a:gd name="connsiteY5" fmla="*/ 233030 h 584676"/>
                <a:gd name="connsiteX6" fmla="*/ 360931 w 791193"/>
                <a:gd name="connsiteY6" fmla="*/ 447467 h 584676"/>
                <a:gd name="connsiteX7" fmla="*/ 478765 w 791193"/>
                <a:gd name="connsiteY7" fmla="*/ 565177 h 584676"/>
                <a:gd name="connsiteX8" fmla="*/ 675180 w 791193"/>
                <a:gd name="connsiteY8" fmla="*/ 584208 h 584676"/>
                <a:gd name="connsiteX9" fmla="*/ 790718 w 791193"/>
                <a:gd name="connsiteY9" fmla="*/ 489081 h 584676"/>
                <a:gd name="connsiteX10" fmla="*/ 790718 w 791193"/>
                <a:gd name="connsiteY10" fmla="*/ 488138 h 584676"/>
                <a:gd name="connsiteX11" fmla="*/ 695592 w 791193"/>
                <a:gd name="connsiteY11" fmla="*/ 372572 h 58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193" h="584676">
                  <a:moveTo>
                    <a:pt x="695773" y="372572"/>
                  </a:moveTo>
                  <a:lnTo>
                    <a:pt x="608048" y="364066"/>
                  </a:lnTo>
                  <a:cubicBezTo>
                    <a:pt x="631669" y="301734"/>
                    <a:pt x="634146" y="261482"/>
                    <a:pt x="631669" y="205132"/>
                  </a:cubicBezTo>
                  <a:cubicBezTo>
                    <a:pt x="626688" y="91251"/>
                    <a:pt x="552545" y="14755"/>
                    <a:pt x="447551" y="1687"/>
                  </a:cubicBezTo>
                  <a:cubicBezTo>
                    <a:pt x="345148" y="-11048"/>
                    <a:pt x="223342" y="50493"/>
                    <a:pt x="148666" y="112806"/>
                  </a:cubicBezTo>
                  <a:cubicBezTo>
                    <a:pt x="121349" y="135580"/>
                    <a:pt x="2353" y="234564"/>
                    <a:pt x="0" y="233030"/>
                  </a:cubicBezTo>
                  <a:lnTo>
                    <a:pt x="360931" y="447467"/>
                  </a:lnTo>
                  <a:cubicBezTo>
                    <a:pt x="379343" y="512027"/>
                    <a:pt x="387467" y="565177"/>
                    <a:pt x="478765" y="565177"/>
                  </a:cubicBezTo>
                  <a:lnTo>
                    <a:pt x="675180" y="584208"/>
                  </a:lnTo>
                  <a:cubicBezTo>
                    <a:pt x="733292" y="589645"/>
                    <a:pt x="784898" y="547157"/>
                    <a:pt x="790718" y="489081"/>
                  </a:cubicBezTo>
                  <a:lnTo>
                    <a:pt x="790718" y="488138"/>
                  </a:lnTo>
                  <a:cubicBezTo>
                    <a:pt x="796200" y="430007"/>
                    <a:pt x="753693" y="378366"/>
                    <a:pt x="695592" y="372572"/>
                  </a:cubicBezTo>
                </a:path>
              </a:pathLst>
            </a:custGeom>
            <a:solidFill>
              <a:schemeClr val="accent2"/>
            </a:solidFill>
            <a:ln w="9525" cap="flat">
              <a:noFill/>
              <a:prstDash val="solid"/>
              <a:miter/>
            </a:ln>
          </p:spPr>
          <p:txBody>
            <a:bodyPr rtlCol="0" anchor="ctr"/>
            <a:lstStyle/>
            <a:p>
              <a:endParaRPr lang="zh-CN" altLang="en-US"/>
            </a:p>
          </p:txBody>
        </p:sp>
        <p:sp>
          <p:nvSpPr>
            <p:cNvPr id="54" name="任意多边形: 形状 53"/>
            <p:cNvSpPr/>
            <p:nvPr>
              <p:custDataLst>
                <p:tags r:id="rId49"/>
              </p:custDataLst>
            </p:nvPr>
          </p:nvSpPr>
          <p:spPr>
            <a:xfrm>
              <a:off x="8579614" y="4359205"/>
              <a:ext cx="504222" cy="595957"/>
            </a:xfrm>
            <a:custGeom>
              <a:avLst/>
              <a:gdLst>
                <a:gd name="connsiteX0" fmla="*/ 300780 w 446694"/>
                <a:gd name="connsiteY0" fmla="*/ 339988 h 527963"/>
                <a:gd name="connsiteX1" fmla="*/ 270167 w 446694"/>
                <a:gd name="connsiteY1" fmla="*/ 171814 h 527963"/>
                <a:gd name="connsiteX2" fmla="*/ 436388 w 446694"/>
                <a:gd name="connsiteY2" fmla="*/ 409473 h 527963"/>
                <a:gd name="connsiteX3" fmla="*/ 406756 w 446694"/>
                <a:gd name="connsiteY3" fmla="*/ 527964 h 527963"/>
                <a:gd name="connsiteX4" fmla="*/ 126701 w 446694"/>
                <a:gd name="connsiteY4" fmla="*/ 2946 h 527963"/>
                <a:gd name="connsiteX5" fmla="*/ 0 w 446694"/>
                <a:gd name="connsiteY5" fmla="*/ 28663 h 52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694" h="527963">
                  <a:moveTo>
                    <a:pt x="300780" y="339988"/>
                  </a:moveTo>
                  <a:lnTo>
                    <a:pt x="270167" y="171814"/>
                  </a:lnTo>
                  <a:moveTo>
                    <a:pt x="436388" y="409473"/>
                  </a:moveTo>
                  <a:cubicBezTo>
                    <a:pt x="436388" y="409473"/>
                    <a:pt x="473545" y="498531"/>
                    <a:pt x="406756" y="527964"/>
                  </a:cubicBezTo>
                  <a:moveTo>
                    <a:pt x="126701" y="2946"/>
                  </a:moveTo>
                  <a:cubicBezTo>
                    <a:pt x="126701" y="2946"/>
                    <a:pt x="51006" y="-12837"/>
                    <a:pt x="0" y="28663"/>
                  </a:cubicBezTo>
                </a:path>
              </a:pathLst>
            </a:custGeom>
            <a:noFill/>
            <a:ln w="2229" cap="flat">
              <a:solidFill>
                <a:srgbClr val="FFFFFF"/>
              </a:solidFill>
              <a:prstDash val="solid"/>
              <a:miter/>
            </a:ln>
          </p:spPr>
          <p:txBody>
            <a:bodyPr rtlCol="0" anchor="ctr"/>
            <a:lstStyle/>
            <a:p>
              <a:endParaRPr lang="zh-CN" altLang="en-US"/>
            </a:p>
          </p:txBody>
        </p:sp>
        <p:sp>
          <p:nvSpPr>
            <p:cNvPr id="55" name="任意多边形: 形状 54"/>
            <p:cNvSpPr/>
            <p:nvPr>
              <p:custDataLst>
                <p:tags r:id="rId50"/>
              </p:custDataLst>
            </p:nvPr>
          </p:nvSpPr>
          <p:spPr>
            <a:xfrm>
              <a:off x="8233990" y="4287516"/>
              <a:ext cx="1086607" cy="1012356"/>
            </a:xfrm>
            <a:custGeom>
              <a:avLst/>
              <a:gdLst>
                <a:gd name="connsiteX0" fmla="*/ 98936 w 962634"/>
                <a:gd name="connsiteY0" fmla="*/ 0 h 896854"/>
                <a:gd name="connsiteX1" fmla="*/ 84706 w 962634"/>
                <a:gd name="connsiteY1" fmla="*/ 0 h 896854"/>
                <a:gd name="connsiteX2" fmla="*/ 84706 w 962634"/>
                <a:gd name="connsiteY2" fmla="*/ 3562 h 896854"/>
                <a:gd name="connsiteX3" fmla="*/ 98936 w 962634"/>
                <a:gd name="connsiteY3" fmla="*/ 3562 h 896854"/>
                <a:gd name="connsiteX4" fmla="*/ 98936 w 962634"/>
                <a:gd name="connsiteY4" fmla="*/ 0 h 896854"/>
                <a:gd name="connsiteX5" fmla="*/ 919134 w 962634"/>
                <a:gd name="connsiteY5" fmla="*/ 3562 h 896854"/>
                <a:gd name="connsiteX6" fmla="*/ 889797 w 962634"/>
                <a:gd name="connsiteY6" fmla="*/ 3562 h 896854"/>
                <a:gd name="connsiteX7" fmla="*/ 889797 w 962634"/>
                <a:gd name="connsiteY7" fmla="*/ 0 h 896854"/>
                <a:gd name="connsiteX8" fmla="*/ 919096 w 962634"/>
                <a:gd name="connsiteY8" fmla="*/ 0 h 896854"/>
                <a:gd name="connsiteX9" fmla="*/ 919134 w 962634"/>
                <a:gd name="connsiteY9" fmla="*/ 3562 h 896854"/>
                <a:gd name="connsiteX10" fmla="*/ 860536 w 962634"/>
                <a:gd name="connsiteY10" fmla="*/ 3562 h 896854"/>
                <a:gd name="connsiteX11" fmla="*/ 831266 w 962634"/>
                <a:gd name="connsiteY11" fmla="*/ 3562 h 896854"/>
                <a:gd name="connsiteX12" fmla="*/ 831266 w 962634"/>
                <a:gd name="connsiteY12" fmla="*/ 0 h 896854"/>
                <a:gd name="connsiteX13" fmla="*/ 860536 w 962634"/>
                <a:gd name="connsiteY13" fmla="*/ 0 h 896854"/>
                <a:gd name="connsiteX14" fmla="*/ 860536 w 962634"/>
                <a:gd name="connsiteY14" fmla="*/ 3562 h 896854"/>
                <a:gd name="connsiteX15" fmla="*/ 801967 w 962634"/>
                <a:gd name="connsiteY15" fmla="*/ 3562 h 896854"/>
                <a:gd name="connsiteX16" fmla="*/ 772668 w 962634"/>
                <a:gd name="connsiteY16" fmla="*/ 3562 h 896854"/>
                <a:gd name="connsiteX17" fmla="*/ 772668 w 962634"/>
                <a:gd name="connsiteY17" fmla="*/ 0 h 896854"/>
                <a:gd name="connsiteX18" fmla="*/ 801967 w 962634"/>
                <a:gd name="connsiteY18" fmla="*/ 0 h 896854"/>
                <a:gd name="connsiteX19" fmla="*/ 801967 w 962634"/>
                <a:gd name="connsiteY19" fmla="*/ 3562 h 896854"/>
                <a:gd name="connsiteX20" fmla="*/ 743369 w 962634"/>
                <a:gd name="connsiteY20" fmla="*/ 3562 h 896854"/>
                <a:gd name="connsiteX21" fmla="*/ 714089 w 962634"/>
                <a:gd name="connsiteY21" fmla="*/ 3562 h 896854"/>
                <a:gd name="connsiteX22" fmla="*/ 714089 w 962634"/>
                <a:gd name="connsiteY22" fmla="*/ 0 h 896854"/>
                <a:gd name="connsiteX23" fmla="*/ 743369 w 962634"/>
                <a:gd name="connsiteY23" fmla="*/ 0 h 896854"/>
                <a:gd name="connsiteX24" fmla="*/ 743369 w 962634"/>
                <a:gd name="connsiteY24" fmla="*/ 3562 h 896854"/>
                <a:gd name="connsiteX25" fmla="*/ 684790 w 962634"/>
                <a:gd name="connsiteY25" fmla="*/ 3562 h 896854"/>
                <a:gd name="connsiteX26" fmla="*/ 655491 w 962634"/>
                <a:gd name="connsiteY26" fmla="*/ 3562 h 896854"/>
                <a:gd name="connsiteX27" fmla="*/ 655491 w 962634"/>
                <a:gd name="connsiteY27" fmla="*/ 0 h 896854"/>
                <a:gd name="connsiteX28" fmla="*/ 684790 w 962634"/>
                <a:gd name="connsiteY28" fmla="*/ 0 h 896854"/>
                <a:gd name="connsiteX29" fmla="*/ 684790 w 962634"/>
                <a:gd name="connsiteY29" fmla="*/ 3562 h 896854"/>
                <a:gd name="connsiteX30" fmla="*/ 626193 w 962634"/>
                <a:gd name="connsiteY30" fmla="*/ 3562 h 896854"/>
                <a:gd name="connsiteX31" fmla="*/ 596903 w 962634"/>
                <a:gd name="connsiteY31" fmla="*/ 3562 h 896854"/>
                <a:gd name="connsiteX32" fmla="*/ 596903 w 962634"/>
                <a:gd name="connsiteY32" fmla="*/ 0 h 896854"/>
                <a:gd name="connsiteX33" fmla="*/ 626193 w 962634"/>
                <a:gd name="connsiteY33" fmla="*/ 0 h 896854"/>
                <a:gd name="connsiteX34" fmla="*/ 626193 w 962634"/>
                <a:gd name="connsiteY34" fmla="*/ 3562 h 896854"/>
                <a:gd name="connsiteX35" fmla="*/ 567604 w 962634"/>
                <a:gd name="connsiteY35" fmla="*/ 3562 h 896854"/>
                <a:gd name="connsiteX36" fmla="*/ 538324 w 962634"/>
                <a:gd name="connsiteY36" fmla="*/ 3562 h 896854"/>
                <a:gd name="connsiteX37" fmla="*/ 538324 w 962634"/>
                <a:gd name="connsiteY37" fmla="*/ 0 h 896854"/>
                <a:gd name="connsiteX38" fmla="*/ 567604 w 962634"/>
                <a:gd name="connsiteY38" fmla="*/ 0 h 896854"/>
                <a:gd name="connsiteX39" fmla="*/ 567604 w 962634"/>
                <a:gd name="connsiteY39" fmla="*/ 3562 h 896854"/>
                <a:gd name="connsiteX40" fmla="*/ 509026 w 962634"/>
                <a:gd name="connsiteY40" fmla="*/ 3562 h 896854"/>
                <a:gd name="connsiteX41" fmla="*/ 479727 w 962634"/>
                <a:gd name="connsiteY41" fmla="*/ 3562 h 896854"/>
                <a:gd name="connsiteX42" fmla="*/ 479727 w 962634"/>
                <a:gd name="connsiteY42" fmla="*/ 0 h 896854"/>
                <a:gd name="connsiteX43" fmla="*/ 509092 w 962634"/>
                <a:gd name="connsiteY43" fmla="*/ 0 h 896854"/>
                <a:gd name="connsiteX44" fmla="*/ 509026 w 962634"/>
                <a:gd name="connsiteY44" fmla="*/ 3562 h 896854"/>
                <a:gd name="connsiteX45" fmla="*/ 450428 w 962634"/>
                <a:gd name="connsiteY45" fmla="*/ 3562 h 896854"/>
                <a:gd name="connsiteX46" fmla="*/ 421148 w 962634"/>
                <a:gd name="connsiteY46" fmla="*/ 3562 h 896854"/>
                <a:gd name="connsiteX47" fmla="*/ 421148 w 962634"/>
                <a:gd name="connsiteY47" fmla="*/ 0 h 896854"/>
                <a:gd name="connsiteX48" fmla="*/ 450428 w 962634"/>
                <a:gd name="connsiteY48" fmla="*/ 0 h 896854"/>
                <a:gd name="connsiteX49" fmla="*/ 450428 w 962634"/>
                <a:gd name="connsiteY49" fmla="*/ 3562 h 896854"/>
                <a:gd name="connsiteX50" fmla="*/ 391849 w 962634"/>
                <a:gd name="connsiteY50" fmla="*/ 3562 h 896854"/>
                <a:gd name="connsiteX51" fmla="*/ 362560 w 962634"/>
                <a:gd name="connsiteY51" fmla="*/ 3562 h 896854"/>
                <a:gd name="connsiteX52" fmla="*/ 362560 w 962634"/>
                <a:gd name="connsiteY52" fmla="*/ 0 h 896854"/>
                <a:gd name="connsiteX53" fmla="*/ 391849 w 962634"/>
                <a:gd name="connsiteY53" fmla="*/ 0 h 896854"/>
                <a:gd name="connsiteX54" fmla="*/ 391849 w 962634"/>
                <a:gd name="connsiteY54" fmla="*/ 3562 h 896854"/>
                <a:gd name="connsiteX55" fmla="*/ 333261 w 962634"/>
                <a:gd name="connsiteY55" fmla="*/ 3562 h 896854"/>
                <a:gd name="connsiteX56" fmla="*/ 303981 w 962634"/>
                <a:gd name="connsiteY56" fmla="*/ 3562 h 896854"/>
                <a:gd name="connsiteX57" fmla="*/ 303981 w 962634"/>
                <a:gd name="connsiteY57" fmla="*/ 0 h 896854"/>
                <a:gd name="connsiteX58" fmla="*/ 333213 w 962634"/>
                <a:gd name="connsiteY58" fmla="*/ 0 h 896854"/>
                <a:gd name="connsiteX59" fmla="*/ 333261 w 962634"/>
                <a:gd name="connsiteY59" fmla="*/ 3562 h 896854"/>
                <a:gd name="connsiteX60" fmla="*/ 274682 w 962634"/>
                <a:gd name="connsiteY60" fmla="*/ 3562 h 896854"/>
                <a:gd name="connsiteX61" fmla="*/ 245383 w 962634"/>
                <a:gd name="connsiteY61" fmla="*/ 3562 h 896854"/>
                <a:gd name="connsiteX62" fmla="*/ 245383 w 962634"/>
                <a:gd name="connsiteY62" fmla="*/ 0 h 896854"/>
                <a:gd name="connsiteX63" fmla="*/ 274682 w 962634"/>
                <a:gd name="connsiteY63" fmla="*/ 0 h 896854"/>
                <a:gd name="connsiteX64" fmla="*/ 274682 w 962634"/>
                <a:gd name="connsiteY64" fmla="*/ 3562 h 896854"/>
                <a:gd name="connsiteX65" fmla="*/ 216084 w 962634"/>
                <a:gd name="connsiteY65" fmla="*/ 3562 h 896854"/>
                <a:gd name="connsiteX66" fmla="*/ 186785 w 962634"/>
                <a:gd name="connsiteY66" fmla="*/ 3562 h 896854"/>
                <a:gd name="connsiteX67" fmla="*/ 186785 w 962634"/>
                <a:gd name="connsiteY67" fmla="*/ 0 h 896854"/>
                <a:gd name="connsiteX68" fmla="*/ 216084 w 962634"/>
                <a:gd name="connsiteY68" fmla="*/ 0 h 896854"/>
                <a:gd name="connsiteX69" fmla="*/ 216084 w 962634"/>
                <a:gd name="connsiteY69" fmla="*/ 3562 h 896854"/>
                <a:gd name="connsiteX70" fmla="*/ 157505 w 962634"/>
                <a:gd name="connsiteY70" fmla="*/ 3562 h 896854"/>
                <a:gd name="connsiteX71" fmla="*/ 128206 w 962634"/>
                <a:gd name="connsiteY71" fmla="*/ 3562 h 896854"/>
                <a:gd name="connsiteX72" fmla="*/ 128206 w 962634"/>
                <a:gd name="connsiteY72" fmla="*/ 0 h 896854"/>
                <a:gd name="connsiteX73" fmla="*/ 157505 w 962634"/>
                <a:gd name="connsiteY73" fmla="*/ 0 h 896854"/>
                <a:gd name="connsiteX74" fmla="*/ 157505 w 962634"/>
                <a:gd name="connsiteY74" fmla="*/ 3562 h 896854"/>
                <a:gd name="connsiteX75" fmla="*/ 962635 w 962634"/>
                <a:gd name="connsiteY75" fmla="*/ 0 h 896854"/>
                <a:gd name="connsiteX76" fmla="*/ 948433 w 962634"/>
                <a:gd name="connsiteY76" fmla="*/ 0 h 896854"/>
                <a:gd name="connsiteX77" fmla="*/ 948433 w 962634"/>
                <a:gd name="connsiteY77" fmla="*/ 3562 h 896854"/>
                <a:gd name="connsiteX78" fmla="*/ 962635 w 962634"/>
                <a:gd name="connsiteY78" fmla="*/ 3562 h 896854"/>
                <a:gd name="connsiteX79" fmla="*/ 962635 w 962634"/>
                <a:gd name="connsiteY79" fmla="*/ 0 h 896854"/>
                <a:gd name="connsiteX80" fmla="*/ 14202 w 962634"/>
                <a:gd name="connsiteY80" fmla="*/ 78438 h 896854"/>
                <a:gd name="connsiteX81" fmla="*/ 0 w 962634"/>
                <a:gd name="connsiteY81" fmla="*/ 78438 h 896854"/>
                <a:gd name="connsiteX82" fmla="*/ 0 w 962634"/>
                <a:gd name="connsiteY82" fmla="*/ 82001 h 896854"/>
                <a:gd name="connsiteX83" fmla="*/ 14202 w 962634"/>
                <a:gd name="connsiteY83" fmla="*/ 82001 h 896854"/>
                <a:gd name="connsiteX84" fmla="*/ 14202 w 962634"/>
                <a:gd name="connsiteY84" fmla="*/ 78438 h 896854"/>
                <a:gd name="connsiteX85" fmla="*/ 920115 w 962634"/>
                <a:gd name="connsiteY85" fmla="*/ 81972 h 896854"/>
                <a:gd name="connsiteX86" fmla="*/ 891826 w 962634"/>
                <a:gd name="connsiteY86" fmla="*/ 81972 h 896854"/>
                <a:gd name="connsiteX87" fmla="*/ 891826 w 962634"/>
                <a:gd name="connsiteY87" fmla="*/ 78438 h 896854"/>
                <a:gd name="connsiteX88" fmla="*/ 920115 w 962634"/>
                <a:gd name="connsiteY88" fmla="*/ 78438 h 896854"/>
                <a:gd name="connsiteX89" fmla="*/ 920115 w 962634"/>
                <a:gd name="connsiteY89" fmla="*/ 81972 h 896854"/>
                <a:gd name="connsiteX90" fmla="*/ 863498 w 962634"/>
                <a:gd name="connsiteY90" fmla="*/ 81972 h 896854"/>
                <a:gd name="connsiteX91" fmla="*/ 835181 w 962634"/>
                <a:gd name="connsiteY91" fmla="*/ 81972 h 896854"/>
                <a:gd name="connsiteX92" fmla="*/ 835181 w 962634"/>
                <a:gd name="connsiteY92" fmla="*/ 78438 h 896854"/>
                <a:gd name="connsiteX93" fmla="*/ 863498 w 962634"/>
                <a:gd name="connsiteY93" fmla="*/ 78438 h 896854"/>
                <a:gd name="connsiteX94" fmla="*/ 863498 w 962634"/>
                <a:gd name="connsiteY94" fmla="*/ 81972 h 896854"/>
                <a:gd name="connsiteX95" fmla="*/ 806891 w 962634"/>
                <a:gd name="connsiteY95" fmla="*/ 81972 h 896854"/>
                <a:gd name="connsiteX96" fmla="*/ 778478 w 962634"/>
                <a:gd name="connsiteY96" fmla="*/ 81972 h 896854"/>
                <a:gd name="connsiteX97" fmla="*/ 778478 w 962634"/>
                <a:gd name="connsiteY97" fmla="*/ 78438 h 896854"/>
                <a:gd name="connsiteX98" fmla="*/ 806796 w 962634"/>
                <a:gd name="connsiteY98" fmla="*/ 78438 h 896854"/>
                <a:gd name="connsiteX99" fmla="*/ 806891 w 962634"/>
                <a:gd name="connsiteY99" fmla="*/ 81972 h 896854"/>
                <a:gd name="connsiteX100" fmla="*/ 750275 w 962634"/>
                <a:gd name="connsiteY100" fmla="*/ 81972 h 896854"/>
                <a:gd name="connsiteX101" fmla="*/ 721957 w 962634"/>
                <a:gd name="connsiteY101" fmla="*/ 81972 h 896854"/>
                <a:gd name="connsiteX102" fmla="*/ 721957 w 962634"/>
                <a:gd name="connsiteY102" fmla="*/ 78438 h 896854"/>
                <a:gd name="connsiteX103" fmla="*/ 750275 w 962634"/>
                <a:gd name="connsiteY103" fmla="*/ 78438 h 896854"/>
                <a:gd name="connsiteX104" fmla="*/ 750275 w 962634"/>
                <a:gd name="connsiteY104" fmla="*/ 81972 h 896854"/>
                <a:gd name="connsiteX105" fmla="*/ 693630 w 962634"/>
                <a:gd name="connsiteY105" fmla="*/ 81972 h 896854"/>
                <a:gd name="connsiteX106" fmla="*/ 665340 w 962634"/>
                <a:gd name="connsiteY106" fmla="*/ 81972 h 896854"/>
                <a:gd name="connsiteX107" fmla="*/ 665340 w 962634"/>
                <a:gd name="connsiteY107" fmla="*/ 78438 h 896854"/>
                <a:gd name="connsiteX108" fmla="*/ 693630 w 962634"/>
                <a:gd name="connsiteY108" fmla="*/ 78438 h 896854"/>
                <a:gd name="connsiteX109" fmla="*/ 693630 w 962634"/>
                <a:gd name="connsiteY109" fmla="*/ 81972 h 896854"/>
                <a:gd name="connsiteX110" fmla="*/ 637022 w 962634"/>
                <a:gd name="connsiteY110" fmla="*/ 81972 h 896854"/>
                <a:gd name="connsiteX111" fmla="*/ 608724 w 962634"/>
                <a:gd name="connsiteY111" fmla="*/ 81972 h 896854"/>
                <a:gd name="connsiteX112" fmla="*/ 608724 w 962634"/>
                <a:gd name="connsiteY112" fmla="*/ 78438 h 896854"/>
                <a:gd name="connsiteX113" fmla="*/ 637022 w 962634"/>
                <a:gd name="connsiteY113" fmla="*/ 78438 h 896854"/>
                <a:gd name="connsiteX114" fmla="*/ 637022 w 962634"/>
                <a:gd name="connsiteY114" fmla="*/ 81972 h 896854"/>
                <a:gd name="connsiteX115" fmla="*/ 580406 w 962634"/>
                <a:gd name="connsiteY115" fmla="*/ 81972 h 896854"/>
                <a:gd name="connsiteX116" fmla="*/ 552088 w 962634"/>
                <a:gd name="connsiteY116" fmla="*/ 81972 h 896854"/>
                <a:gd name="connsiteX117" fmla="*/ 552088 w 962634"/>
                <a:gd name="connsiteY117" fmla="*/ 78438 h 896854"/>
                <a:gd name="connsiteX118" fmla="*/ 580339 w 962634"/>
                <a:gd name="connsiteY118" fmla="*/ 78438 h 896854"/>
                <a:gd name="connsiteX119" fmla="*/ 580406 w 962634"/>
                <a:gd name="connsiteY119" fmla="*/ 81972 h 896854"/>
                <a:gd name="connsiteX120" fmla="*/ 523789 w 962634"/>
                <a:gd name="connsiteY120" fmla="*/ 81972 h 896854"/>
                <a:gd name="connsiteX121" fmla="*/ 495471 w 962634"/>
                <a:gd name="connsiteY121" fmla="*/ 81972 h 896854"/>
                <a:gd name="connsiteX122" fmla="*/ 495471 w 962634"/>
                <a:gd name="connsiteY122" fmla="*/ 78438 h 896854"/>
                <a:gd name="connsiteX123" fmla="*/ 523789 w 962634"/>
                <a:gd name="connsiteY123" fmla="*/ 78438 h 896854"/>
                <a:gd name="connsiteX124" fmla="*/ 523789 w 962634"/>
                <a:gd name="connsiteY124" fmla="*/ 81972 h 896854"/>
                <a:gd name="connsiteX125" fmla="*/ 467173 w 962634"/>
                <a:gd name="connsiteY125" fmla="*/ 81972 h 896854"/>
                <a:gd name="connsiteX126" fmla="*/ 438855 w 962634"/>
                <a:gd name="connsiteY126" fmla="*/ 81972 h 896854"/>
                <a:gd name="connsiteX127" fmla="*/ 438855 w 962634"/>
                <a:gd name="connsiteY127" fmla="*/ 78438 h 896854"/>
                <a:gd name="connsiteX128" fmla="*/ 467173 w 962634"/>
                <a:gd name="connsiteY128" fmla="*/ 78438 h 896854"/>
                <a:gd name="connsiteX129" fmla="*/ 467173 w 962634"/>
                <a:gd name="connsiteY129" fmla="*/ 81972 h 896854"/>
                <a:gd name="connsiteX130" fmla="*/ 410556 w 962634"/>
                <a:gd name="connsiteY130" fmla="*/ 81972 h 896854"/>
                <a:gd name="connsiteX131" fmla="*/ 382191 w 962634"/>
                <a:gd name="connsiteY131" fmla="*/ 81972 h 896854"/>
                <a:gd name="connsiteX132" fmla="*/ 382191 w 962634"/>
                <a:gd name="connsiteY132" fmla="*/ 78438 h 896854"/>
                <a:gd name="connsiteX133" fmla="*/ 410508 w 962634"/>
                <a:gd name="connsiteY133" fmla="*/ 78438 h 896854"/>
                <a:gd name="connsiteX134" fmla="*/ 410556 w 962634"/>
                <a:gd name="connsiteY134" fmla="*/ 81972 h 896854"/>
                <a:gd name="connsiteX135" fmla="*/ 353920 w 962634"/>
                <a:gd name="connsiteY135" fmla="*/ 81972 h 896854"/>
                <a:gd name="connsiteX136" fmla="*/ 325622 w 962634"/>
                <a:gd name="connsiteY136" fmla="*/ 81972 h 896854"/>
                <a:gd name="connsiteX137" fmla="*/ 325622 w 962634"/>
                <a:gd name="connsiteY137" fmla="*/ 78438 h 896854"/>
                <a:gd name="connsiteX138" fmla="*/ 353920 w 962634"/>
                <a:gd name="connsiteY138" fmla="*/ 78438 h 896854"/>
                <a:gd name="connsiteX139" fmla="*/ 353920 w 962634"/>
                <a:gd name="connsiteY139" fmla="*/ 81972 h 896854"/>
                <a:gd name="connsiteX140" fmla="*/ 297304 w 962634"/>
                <a:gd name="connsiteY140" fmla="*/ 81972 h 896854"/>
                <a:gd name="connsiteX141" fmla="*/ 269005 w 962634"/>
                <a:gd name="connsiteY141" fmla="*/ 81972 h 896854"/>
                <a:gd name="connsiteX142" fmla="*/ 269005 w 962634"/>
                <a:gd name="connsiteY142" fmla="*/ 78438 h 896854"/>
                <a:gd name="connsiteX143" fmla="*/ 297304 w 962634"/>
                <a:gd name="connsiteY143" fmla="*/ 78438 h 896854"/>
                <a:gd name="connsiteX144" fmla="*/ 297304 w 962634"/>
                <a:gd name="connsiteY144" fmla="*/ 81972 h 896854"/>
                <a:gd name="connsiteX145" fmla="*/ 240687 w 962634"/>
                <a:gd name="connsiteY145" fmla="*/ 81972 h 896854"/>
                <a:gd name="connsiteX146" fmla="*/ 212388 w 962634"/>
                <a:gd name="connsiteY146" fmla="*/ 81972 h 896854"/>
                <a:gd name="connsiteX147" fmla="*/ 212388 w 962634"/>
                <a:gd name="connsiteY147" fmla="*/ 78438 h 896854"/>
                <a:gd name="connsiteX148" fmla="*/ 240687 w 962634"/>
                <a:gd name="connsiteY148" fmla="*/ 78438 h 896854"/>
                <a:gd name="connsiteX149" fmla="*/ 240687 w 962634"/>
                <a:gd name="connsiteY149" fmla="*/ 81972 h 896854"/>
                <a:gd name="connsiteX150" fmla="*/ 184071 w 962634"/>
                <a:gd name="connsiteY150" fmla="*/ 81972 h 896854"/>
                <a:gd name="connsiteX151" fmla="*/ 155753 w 962634"/>
                <a:gd name="connsiteY151" fmla="*/ 81972 h 896854"/>
                <a:gd name="connsiteX152" fmla="*/ 155753 w 962634"/>
                <a:gd name="connsiteY152" fmla="*/ 78438 h 896854"/>
                <a:gd name="connsiteX153" fmla="*/ 184051 w 962634"/>
                <a:gd name="connsiteY153" fmla="*/ 78438 h 896854"/>
                <a:gd name="connsiteX154" fmla="*/ 184071 w 962634"/>
                <a:gd name="connsiteY154" fmla="*/ 81972 h 896854"/>
                <a:gd name="connsiteX155" fmla="*/ 127454 w 962634"/>
                <a:gd name="connsiteY155" fmla="*/ 81972 h 896854"/>
                <a:gd name="connsiteX156" fmla="*/ 99136 w 962634"/>
                <a:gd name="connsiteY156" fmla="*/ 81972 h 896854"/>
                <a:gd name="connsiteX157" fmla="*/ 99136 w 962634"/>
                <a:gd name="connsiteY157" fmla="*/ 78438 h 896854"/>
                <a:gd name="connsiteX158" fmla="*/ 127454 w 962634"/>
                <a:gd name="connsiteY158" fmla="*/ 78438 h 896854"/>
                <a:gd name="connsiteX159" fmla="*/ 127454 w 962634"/>
                <a:gd name="connsiteY159" fmla="*/ 81972 h 896854"/>
                <a:gd name="connsiteX160" fmla="*/ 70837 w 962634"/>
                <a:gd name="connsiteY160" fmla="*/ 81972 h 896854"/>
                <a:gd name="connsiteX161" fmla="*/ 42520 w 962634"/>
                <a:gd name="connsiteY161" fmla="*/ 81972 h 896854"/>
                <a:gd name="connsiteX162" fmla="*/ 42520 w 962634"/>
                <a:gd name="connsiteY162" fmla="*/ 78438 h 896854"/>
                <a:gd name="connsiteX163" fmla="*/ 70837 w 962634"/>
                <a:gd name="connsiteY163" fmla="*/ 78438 h 896854"/>
                <a:gd name="connsiteX164" fmla="*/ 70837 w 962634"/>
                <a:gd name="connsiteY164" fmla="*/ 81972 h 896854"/>
                <a:gd name="connsiteX165" fmla="*/ 962635 w 962634"/>
                <a:gd name="connsiteY165" fmla="*/ 78438 h 896854"/>
                <a:gd name="connsiteX166" fmla="*/ 948433 w 962634"/>
                <a:gd name="connsiteY166" fmla="*/ 78438 h 896854"/>
                <a:gd name="connsiteX167" fmla="*/ 948433 w 962634"/>
                <a:gd name="connsiteY167" fmla="*/ 82001 h 896854"/>
                <a:gd name="connsiteX168" fmla="*/ 962635 w 962634"/>
                <a:gd name="connsiteY168" fmla="*/ 82001 h 896854"/>
                <a:gd name="connsiteX169" fmla="*/ 962635 w 962634"/>
                <a:gd name="connsiteY169" fmla="*/ 78438 h 896854"/>
                <a:gd name="connsiteX170" fmla="*/ 14202 w 962634"/>
                <a:gd name="connsiteY170" fmla="*/ 161496 h 896854"/>
                <a:gd name="connsiteX171" fmla="*/ 0 w 962634"/>
                <a:gd name="connsiteY171" fmla="*/ 161496 h 896854"/>
                <a:gd name="connsiteX172" fmla="*/ 0 w 962634"/>
                <a:gd name="connsiteY172" fmla="*/ 165059 h 896854"/>
                <a:gd name="connsiteX173" fmla="*/ 14202 w 962634"/>
                <a:gd name="connsiteY173" fmla="*/ 165059 h 896854"/>
                <a:gd name="connsiteX174" fmla="*/ 14202 w 962634"/>
                <a:gd name="connsiteY174" fmla="*/ 161496 h 896854"/>
                <a:gd name="connsiteX175" fmla="*/ 920115 w 962634"/>
                <a:gd name="connsiteY175" fmla="*/ 165040 h 896854"/>
                <a:gd name="connsiteX176" fmla="*/ 891826 w 962634"/>
                <a:gd name="connsiteY176" fmla="*/ 165040 h 896854"/>
                <a:gd name="connsiteX177" fmla="*/ 891826 w 962634"/>
                <a:gd name="connsiteY177" fmla="*/ 161496 h 896854"/>
                <a:gd name="connsiteX178" fmla="*/ 920115 w 962634"/>
                <a:gd name="connsiteY178" fmla="*/ 161496 h 896854"/>
                <a:gd name="connsiteX179" fmla="*/ 920115 w 962634"/>
                <a:gd name="connsiteY179" fmla="*/ 165040 h 896854"/>
                <a:gd name="connsiteX180" fmla="*/ 863498 w 962634"/>
                <a:gd name="connsiteY180" fmla="*/ 165040 h 896854"/>
                <a:gd name="connsiteX181" fmla="*/ 835181 w 962634"/>
                <a:gd name="connsiteY181" fmla="*/ 165040 h 896854"/>
                <a:gd name="connsiteX182" fmla="*/ 835181 w 962634"/>
                <a:gd name="connsiteY182" fmla="*/ 161496 h 896854"/>
                <a:gd name="connsiteX183" fmla="*/ 863498 w 962634"/>
                <a:gd name="connsiteY183" fmla="*/ 161496 h 896854"/>
                <a:gd name="connsiteX184" fmla="*/ 863498 w 962634"/>
                <a:gd name="connsiteY184" fmla="*/ 165040 h 896854"/>
                <a:gd name="connsiteX185" fmla="*/ 806891 w 962634"/>
                <a:gd name="connsiteY185" fmla="*/ 165040 h 896854"/>
                <a:gd name="connsiteX186" fmla="*/ 778478 w 962634"/>
                <a:gd name="connsiteY186" fmla="*/ 165040 h 896854"/>
                <a:gd name="connsiteX187" fmla="*/ 778478 w 962634"/>
                <a:gd name="connsiteY187" fmla="*/ 161496 h 896854"/>
                <a:gd name="connsiteX188" fmla="*/ 806796 w 962634"/>
                <a:gd name="connsiteY188" fmla="*/ 161496 h 896854"/>
                <a:gd name="connsiteX189" fmla="*/ 806891 w 962634"/>
                <a:gd name="connsiteY189" fmla="*/ 165040 h 896854"/>
                <a:gd name="connsiteX190" fmla="*/ 750275 w 962634"/>
                <a:gd name="connsiteY190" fmla="*/ 165040 h 896854"/>
                <a:gd name="connsiteX191" fmla="*/ 721957 w 962634"/>
                <a:gd name="connsiteY191" fmla="*/ 165040 h 896854"/>
                <a:gd name="connsiteX192" fmla="*/ 721957 w 962634"/>
                <a:gd name="connsiteY192" fmla="*/ 161496 h 896854"/>
                <a:gd name="connsiteX193" fmla="*/ 750275 w 962634"/>
                <a:gd name="connsiteY193" fmla="*/ 161496 h 896854"/>
                <a:gd name="connsiteX194" fmla="*/ 750275 w 962634"/>
                <a:gd name="connsiteY194" fmla="*/ 165040 h 896854"/>
                <a:gd name="connsiteX195" fmla="*/ 693630 w 962634"/>
                <a:gd name="connsiteY195" fmla="*/ 165040 h 896854"/>
                <a:gd name="connsiteX196" fmla="*/ 665340 w 962634"/>
                <a:gd name="connsiteY196" fmla="*/ 165040 h 896854"/>
                <a:gd name="connsiteX197" fmla="*/ 665340 w 962634"/>
                <a:gd name="connsiteY197" fmla="*/ 161496 h 896854"/>
                <a:gd name="connsiteX198" fmla="*/ 693630 w 962634"/>
                <a:gd name="connsiteY198" fmla="*/ 161496 h 896854"/>
                <a:gd name="connsiteX199" fmla="*/ 693630 w 962634"/>
                <a:gd name="connsiteY199" fmla="*/ 165040 h 896854"/>
                <a:gd name="connsiteX200" fmla="*/ 637022 w 962634"/>
                <a:gd name="connsiteY200" fmla="*/ 165040 h 896854"/>
                <a:gd name="connsiteX201" fmla="*/ 608724 w 962634"/>
                <a:gd name="connsiteY201" fmla="*/ 165040 h 896854"/>
                <a:gd name="connsiteX202" fmla="*/ 608724 w 962634"/>
                <a:gd name="connsiteY202" fmla="*/ 161496 h 896854"/>
                <a:gd name="connsiteX203" fmla="*/ 637022 w 962634"/>
                <a:gd name="connsiteY203" fmla="*/ 161496 h 896854"/>
                <a:gd name="connsiteX204" fmla="*/ 637022 w 962634"/>
                <a:gd name="connsiteY204" fmla="*/ 165040 h 896854"/>
                <a:gd name="connsiteX205" fmla="*/ 580406 w 962634"/>
                <a:gd name="connsiteY205" fmla="*/ 165040 h 896854"/>
                <a:gd name="connsiteX206" fmla="*/ 552088 w 962634"/>
                <a:gd name="connsiteY206" fmla="*/ 165040 h 896854"/>
                <a:gd name="connsiteX207" fmla="*/ 552088 w 962634"/>
                <a:gd name="connsiteY207" fmla="*/ 161496 h 896854"/>
                <a:gd name="connsiteX208" fmla="*/ 580339 w 962634"/>
                <a:gd name="connsiteY208" fmla="*/ 161496 h 896854"/>
                <a:gd name="connsiteX209" fmla="*/ 580406 w 962634"/>
                <a:gd name="connsiteY209" fmla="*/ 165040 h 896854"/>
                <a:gd name="connsiteX210" fmla="*/ 523789 w 962634"/>
                <a:gd name="connsiteY210" fmla="*/ 165040 h 896854"/>
                <a:gd name="connsiteX211" fmla="*/ 495471 w 962634"/>
                <a:gd name="connsiteY211" fmla="*/ 165040 h 896854"/>
                <a:gd name="connsiteX212" fmla="*/ 495471 w 962634"/>
                <a:gd name="connsiteY212" fmla="*/ 161496 h 896854"/>
                <a:gd name="connsiteX213" fmla="*/ 523789 w 962634"/>
                <a:gd name="connsiteY213" fmla="*/ 161496 h 896854"/>
                <a:gd name="connsiteX214" fmla="*/ 523789 w 962634"/>
                <a:gd name="connsiteY214" fmla="*/ 165040 h 896854"/>
                <a:gd name="connsiteX215" fmla="*/ 467173 w 962634"/>
                <a:gd name="connsiteY215" fmla="*/ 165040 h 896854"/>
                <a:gd name="connsiteX216" fmla="*/ 438855 w 962634"/>
                <a:gd name="connsiteY216" fmla="*/ 165040 h 896854"/>
                <a:gd name="connsiteX217" fmla="*/ 438855 w 962634"/>
                <a:gd name="connsiteY217" fmla="*/ 161496 h 896854"/>
                <a:gd name="connsiteX218" fmla="*/ 467173 w 962634"/>
                <a:gd name="connsiteY218" fmla="*/ 161496 h 896854"/>
                <a:gd name="connsiteX219" fmla="*/ 467173 w 962634"/>
                <a:gd name="connsiteY219" fmla="*/ 165040 h 896854"/>
                <a:gd name="connsiteX220" fmla="*/ 410556 w 962634"/>
                <a:gd name="connsiteY220" fmla="*/ 165040 h 896854"/>
                <a:gd name="connsiteX221" fmla="*/ 382191 w 962634"/>
                <a:gd name="connsiteY221" fmla="*/ 165040 h 896854"/>
                <a:gd name="connsiteX222" fmla="*/ 382191 w 962634"/>
                <a:gd name="connsiteY222" fmla="*/ 161496 h 896854"/>
                <a:gd name="connsiteX223" fmla="*/ 410508 w 962634"/>
                <a:gd name="connsiteY223" fmla="*/ 161496 h 896854"/>
                <a:gd name="connsiteX224" fmla="*/ 410556 w 962634"/>
                <a:gd name="connsiteY224" fmla="*/ 165040 h 896854"/>
                <a:gd name="connsiteX225" fmla="*/ 353920 w 962634"/>
                <a:gd name="connsiteY225" fmla="*/ 165040 h 896854"/>
                <a:gd name="connsiteX226" fmla="*/ 325622 w 962634"/>
                <a:gd name="connsiteY226" fmla="*/ 165040 h 896854"/>
                <a:gd name="connsiteX227" fmla="*/ 325622 w 962634"/>
                <a:gd name="connsiteY227" fmla="*/ 161496 h 896854"/>
                <a:gd name="connsiteX228" fmla="*/ 353920 w 962634"/>
                <a:gd name="connsiteY228" fmla="*/ 161496 h 896854"/>
                <a:gd name="connsiteX229" fmla="*/ 353920 w 962634"/>
                <a:gd name="connsiteY229" fmla="*/ 165040 h 896854"/>
                <a:gd name="connsiteX230" fmla="*/ 297304 w 962634"/>
                <a:gd name="connsiteY230" fmla="*/ 165040 h 896854"/>
                <a:gd name="connsiteX231" fmla="*/ 269005 w 962634"/>
                <a:gd name="connsiteY231" fmla="*/ 165040 h 896854"/>
                <a:gd name="connsiteX232" fmla="*/ 269005 w 962634"/>
                <a:gd name="connsiteY232" fmla="*/ 161496 h 896854"/>
                <a:gd name="connsiteX233" fmla="*/ 297304 w 962634"/>
                <a:gd name="connsiteY233" fmla="*/ 161496 h 896854"/>
                <a:gd name="connsiteX234" fmla="*/ 297304 w 962634"/>
                <a:gd name="connsiteY234" fmla="*/ 165040 h 896854"/>
                <a:gd name="connsiteX235" fmla="*/ 240687 w 962634"/>
                <a:gd name="connsiteY235" fmla="*/ 165040 h 896854"/>
                <a:gd name="connsiteX236" fmla="*/ 212388 w 962634"/>
                <a:gd name="connsiteY236" fmla="*/ 165040 h 896854"/>
                <a:gd name="connsiteX237" fmla="*/ 212388 w 962634"/>
                <a:gd name="connsiteY237" fmla="*/ 161496 h 896854"/>
                <a:gd name="connsiteX238" fmla="*/ 240687 w 962634"/>
                <a:gd name="connsiteY238" fmla="*/ 161496 h 896854"/>
                <a:gd name="connsiteX239" fmla="*/ 240687 w 962634"/>
                <a:gd name="connsiteY239" fmla="*/ 165040 h 896854"/>
                <a:gd name="connsiteX240" fmla="*/ 184071 w 962634"/>
                <a:gd name="connsiteY240" fmla="*/ 165040 h 896854"/>
                <a:gd name="connsiteX241" fmla="*/ 155753 w 962634"/>
                <a:gd name="connsiteY241" fmla="*/ 165040 h 896854"/>
                <a:gd name="connsiteX242" fmla="*/ 155753 w 962634"/>
                <a:gd name="connsiteY242" fmla="*/ 161496 h 896854"/>
                <a:gd name="connsiteX243" fmla="*/ 184051 w 962634"/>
                <a:gd name="connsiteY243" fmla="*/ 161496 h 896854"/>
                <a:gd name="connsiteX244" fmla="*/ 184071 w 962634"/>
                <a:gd name="connsiteY244" fmla="*/ 165040 h 896854"/>
                <a:gd name="connsiteX245" fmla="*/ 127454 w 962634"/>
                <a:gd name="connsiteY245" fmla="*/ 165040 h 896854"/>
                <a:gd name="connsiteX246" fmla="*/ 99136 w 962634"/>
                <a:gd name="connsiteY246" fmla="*/ 165040 h 896854"/>
                <a:gd name="connsiteX247" fmla="*/ 99136 w 962634"/>
                <a:gd name="connsiteY247" fmla="*/ 161496 h 896854"/>
                <a:gd name="connsiteX248" fmla="*/ 127454 w 962634"/>
                <a:gd name="connsiteY248" fmla="*/ 161496 h 896854"/>
                <a:gd name="connsiteX249" fmla="*/ 127454 w 962634"/>
                <a:gd name="connsiteY249" fmla="*/ 165040 h 896854"/>
                <a:gd name="connsiteX250" fmla="*/ 70837 w 962634"/>
                <a:gd name="connsiteY250" fmla="*/ 165040 h 896854"/>
                <a:gd name="connsiteX251" fmla="*/ 42520 w 962634"/>
                <a:gd name="connsiteY251" fmla="*/ 165040 h 896854"/>
                <a:gd name="connsiteX252" fmla="*/ 42520 w 962634"/>
                <a:gd name="connsiteY252" fmla="*/ 161496 h 896854"/>
                <a:gd name="connsiteX253" fmla="*/ 70837 w 962634"/>
                <a:gd name="connsiteY253" fmla="*/ 161496 h 896854"/>
                <a:gd name="connsiteX254" fmla="*/ 70837 w 962634"/>
                <a:gd name="connsiteY254" fmla="*/ 165040 h 896854"/>
                <a:gd name="connsiteX255" fmla="*/ 962635 w 962634"/>
                <a:gd name="connsiteY255" fmla="*/ 161496 h 896854"/>
                <a:gd name="connsiteX256" fmla="*/ 948433 w 962634"/>
                <a:gd name="connsiteY256" fmla="*/ 161496 h 896854"/>
                <a:gd name="connsiteX257" fmla="*/ 948433 w 962634"/>
                <a:gd name="connsiteY257" fmla="*/ 165059 h 896854"/>
                <a:gd name="connsiteX258" fmla="*/ 962635 w 962634"/>
                <a:gd name="connsiteY258" fmla="*/ 165059 h 896854"/>
                <a:gd name="connsiteX259" fmla="*/ 962635 w 962634"/>
                <a:gd name="connsiteY259" fmla="*/ 161496 h 896854"/>
                <a:gd name="connsiteX260" fmla="*/ 14202 w 962634"/>
                <a:gd name="connsiteY260" fmla="*/ 244564 h 896854"/>
                <a:gd name="connsiteX261" fmla="*/ 0 w 962634"/>
                <a:gd name="connsiteY261" fmla="*/ 244564 h 896854"/>
                <a:gd name="connsiteX262" fmla="*/ 0 w 962634"/>
                <a:gd name="connsiteY262" fmla="*/ 248126 h 896854"/>
                <a:gd name="connsiteX263" fmla="*/ 14202 w 962634"/>
                <a:gd name="connsiteY263" fmla="*/ 248126 h 896854"/>
                <a:gd name="connsiteX264" fmla="*/ 14202 w 962634"/>
                <a:gd name="connsiteY264" fmla="*/ 244564 h 896854"/>
                <a:gd name="connsiteX265" fmla="*/ 920115 w 962634"/>
                <a:gd name="connsiteY265" fmla="*/ 248107 h 896854"/>
                <a:gd name="connsiteX266" fmla="*/ 891826 w 962634"/>
                <a:gd name="connsiteY266" fmla="*/ 248107 h 896854"/>
                <a:gd name="connsiteX267" fmla="*/ 891826 w 962634"/>
                <a:gd name="connsiteY267" fmla="*/ 244564 h 896854"/>
                <a:gd name="connsiteX268" fmla="*/ 920115 w 962634"/>
                <a:gd name="connsiteY268" fmla="*/ 244564 h 896854"/>
                <a:gd name="connsiteX269" fmla="*/ 920115 w 962634"/>
                <a:gd name="connsiteY269" fmla="*/ 248107 h 896854"/>
                <a:gd name="connsiteX270" fmla="*/ 863498 w 962634"/>
                <a:gd name="connsiteY270" fmla="*/ 248107 h 896854"/>
                <a:gd name="connsiteX271" fmla="*/ 835181 w 962634"/>
                <a:gd name="connsiteY271" fmla="*/ 248107 h 896854"/>
                <a:gd name="connsiteX272" fmla="*/ 835181 w 962634"/>
                <a:gd name="connsiteY272" fmla="*/ 244564 h 896854"/>
                <a:gd name="connsiteX273" fmla="*/ 863498 w 962634"/>
                <a:gd name="connsiteY273" fmla="*/ 244564 h 896854"/>
                <a:gd name="connsiteX274" fmla="*/ 863498 w 962634"/>
                <a:gd name="connsiteY274" fmla="*/ 248107 h 896854"/>
                <a:gd name="connsiteX275" fmla="*/ 806891 w 962634"/>
                <a:gd name="connsiteY275" fmla="*/ 248107 h 896854"/>
                <a:gd name="connsiteX276" fmla="*/ 778478 w 962634"/>
                <a:gd name="connsiteY276" fmla="*/ 248107 h 896854"/>
                <a:gd name="connsiteX277" fmla="*/ 778478 w 962634"/>
                <a:gd name="connsiteY277" fmla="*/ 244564 h 896854"/>
                <a:gd name="connsiteX278" fmla="*/ 806796 w 962634"/>
                <a:gd name="connsiteY278" fmla="*/ 244564 h 896854"/>
                <a:gd name="connsiteX279" fmla="*/ 806891 w 962634"/>
                <a:gd name="connsiteY279" fmla="*/ 248107 h 896854"/>
                <a:gd name="connsiteX280" fmla="*/ 750275 w 962634"/>
                <a:gd name="connsiteY280" fmla="*/ 248107 h 896854"/>
                <a:gd name="connsiteX281" fmla="*/ 721957 w 962634"/>
                <a:gd name="connsiteY281" fmla="*/ 248107 h 896854"/>
                <a:gd name="connsiteX282" fmla="*/ 721957 w 962634"/>
                <a:gd name="connsiteY282" fmla="*/ 244564 h 896854"/>
                <a:gd name="connsiteX283" fmla="*/ 750275 w 962634"/>
                <a:gd name="connsiteY283" fmla="*/ 244564 h 896854"/>
                <a:gd name="connsiteX284" fmla="*/ 750275 w 962634"/>
                <a:gd name="connsiteY284" fmla="*/ 248107 h 896854"/>
                <a:gd name="connsiteX285" fmla="*/ 693630 w 962634"/>
                <a:gd name="connsiteY285" fmla="*/ 248107 h 896854"/>
                <a:gd name="connsiteX286" fmla="*/ 665340 w 962634"/>
                <a:gd name="connsiteY286" fmla="*/ 248107 h 896854"/>
                <a:gd name="connsiteX287" fmla="*/ 665340 w 962634"/>
                <a:gd name="connsiteY287" fmla="*/ 244564 h 896854"/>
                <a:gd name="connsiteX288" fmla="*/ 693630 w 962634"/>
                <a:gd name="connsiteY288" fmla="*/ 244564 h 896854"/>
                <a:gd name="connsiteX289" fmla="*/ 693630 w 962634"/>
                <a:gd name="connsiteY289" fmla="*/ 248107 h 896854"/>
                <a:gd name="connsiteX290" fmla="*/ 637022 w 962634"/>
                <a:gd name="connsiteY290" fmla="*/ 248107 h 896854"/>
                <a:gd name="connsiteX291" fmla="*/ 608724 w 962634"/>
                <a:gd name="connsiteY291" fmla="*/ 248107 h 896854"/>
                <a:gd name="connsiteX292" fmla="*/ 608724 w 962634"/>
                <a:gd name="connsiteY292" fmla="*/ 244564 h 896854"/>
                <a:gd name="connsiteX293" fmla="*/ 637022 w 962634"/>
                <a:gd name="connsiteY293" fmla="*/ 244564 h 896854"/>
                <a:gd name="connsiteX294" fmla="*/ 637022 w 962634"/>
                <a:gd name="connsiteY294" fmla="*/ 248107 h 896854"/>
                <a:gd name="connsiteX295" fmla="*/ 580406 w 962634"/>
                <a:gd name="connsiteY295" fmla="*/ 248107 h 896854"/>
                <a:gd name="connsiteX296" fmla="*/ 552088 w 962634"/>
                <a:gd name="connsiteY296" fmla="*/ 248107 h 896854"/>
                <a:gd name="connsiteX297" fmla="*/ 552088 w 962634"/>
                <a:gd name="connsiteY297" fmla="*/ 244564 h 896854"/>
                <a:gd name="connsiteX298" fmla="*/ 580339 w 962634"/>
                <a:gd name="connsiteY298" fmla="*/ 244564 h 896854"/>
                <a:gd name="connsiteX299" fmla="*/ 580406 w 962634"/>
                <a:gd name="connsiteY299" fmla="*/ 248107 h 896854"/>
                <a:gd name="connsiteX300" fmla="*/ 523789 w 962634"/>
                <a:gd name="connsiteY300" fmla="*/ 248107 h 896854"/>
                <a:gd name="connsiteX301" fmla="*/ 495471 w 962634"/>
                <a:gd name="connsiteY301" fmla="*/ 248107 h 896854"/>
                <a:gd name="connsiteX302" fmla="*/ 495471 w 962634"/>
                <a:gd name="connsiteY302" fmla="*/ 244564 h 896854"/>
                <a:gd name="connsiteX303" fmla="*/ 523789 w 962634"/>
                <a:gd name="connsiteY303" fmla="*/ 244564 h 896854"/>
                <a:gd name="connsiteX304" fmla="*/ 523789 w 962634"/>
                <a:gd name="connsiteY304" fmla="*/ 248107 h 896854"/>
                <a:gd name="connsiteX305" fmla="*/ 467173 w 962634"/>
                <a:gd name="connsiteY305" fmla="*/ 248107 h 896854"/>
                <a:gd name="connsiteX306" fmla="*/ 438855 w 962634"/>
                <a:gd name="connsiteY306" fmla="*/ 248107 h 896854"/>
                <a:gd name="connsiteX307" fmla="*/ 438855 w 962634"/>
                <a:gd name="connsiteY307" fmla="*/ 244564 h 896854"/>
                <a:gd name="connsiteX308" fmla="*/ 467173 w 962634"/>
                <a:gd name="connsiteY308" fmla="*/ 244564 h 896854"/>
                <a:gd name="connsiteX309" fmla="*/ 467173 w 962634"/>
                <a:gd name="connsiteY309" fmla="*/ 248107 h 896854"/>
                <a:gd name="connsiteX310" fmla="*/ 410556 w 962634"/>
                <a:gd name="connsiteY310" fmla="*/ 248107 h 896854"/>
                <a:gd name="connsiteX311" fmla="*/ 382191 w 962634"/>
                <a:gd name="connsiteY311" fmla="*/ 248107 h 896854"/>
                <a:gd name="connsiteX312" fmla="*/ 382191 w 962634"/>
                <a:gd name="connsiteY312" fmla="*/ 244564 h 896854"/>
                <a:gd name="connsiteX313" fmla="*/ 410508 w 962634"/>
                <a:gd name="connsiteY313" fmla="*/ 244564 h 896854"/>
                <a:gd name="connsiteX314" fmla="*/ 410556 w 962634"/>
                <a:gd name="connsiteY314" fmla="*/ 248107 h 896854"/>
                <a:gd name="connsiteX315" fmla="*/ 353920 w 962634"/>
                <a:gd name="connsiteY315" fmla="*/ 248107 h 896854"/>
                <a:gd name="connsiteX316" fmla="*/ 325622 w 962634"/>
                <a:gd name="connsiteY316" fmla="*/ 248107 h 896854"/>
                <a:gd name="connsiteX317" fmla="*/ 325622 w 962634"/>
                <a:gd name="connsiteY317" fmla="*/ 244564 h 896854"/>
                <a:gd name="connsiteX318" fmla="*/ 353920 w 962634"/>
                <a:gd name="connsiteY318" fmla="*/ 244564 h 896854"/>
                <a:gd name="connsiteX319" fmla="*/ 353920 w 962634"/>
                <a:gd name="connsiteY319" fmla="*/ 248107 h 896854"/>
                <a:gd name="connsiteX320" fmla="*/ 297304 w 962634"/>
                <a:gd name="connsiteY320" fmla="*/ 248107 h 896854"/>
                <a:gd name="connsiteX321" fmla="*/ 269005 w 962634"/>
                <a:gd name="connsiteY321" fmla="*/ 248107 h 896854"/>
                <a:gd name="connsiteX322" fmla="*/ 269005 w 962634"/>
                <a:gd name="connsiteY322" fmla="*/ 244564 h 896854"/>
                <a:gd name="connsiteX323" fmla="*/ 297304 w 962634"/>
                <a:gd name="connsiteY323" fmla="*/ 244564 h 896854"/>
                <a:gd name="connsiteX324" fmla="*/ 297304 w 962634"/>
                <a:gd name="connsiteY324" fmla="*/ 248107 h 896854"/>
                <a:gd name="connsiteX325" fmla="*/ 240687 w 962634"/>
                <a:gd name="connsiteY325" fmla="*/ 248107 h 896854"/>
                <a:gd name="connsiteX326" fmla="*/ 212388 w 962634"/>
                <a:gd name="connsiteY326" fmla="*/ 248107 h 896854"/>
                <a:gd name="connsiteX327" fmla="*/ 212388 w 962634"/>
                <a:gd name="connsiteY327" fmla="*/ 244564 h 896854"/>
                <a:gd name="connsiteX328" fmla="*/ 240687 w 962634"/>
                <a:gd name="connsiteY328" fmla="*/ 244564 h 896854"/>
                <a:gd name="connsiteX329" fmla="*/ 240687 w 962634"/>
                <a:gd name="connsiteY329" fmla="*/ 248107 h 896854"/>
                <a:gd name="connsiteX330" fmla="*/ 184071 w 962634"/>
                <a:gd name="connsiteY330" fmla="*/ 248107 h 896854"/>
                <a:gd name="connsiteX331" fmla="*/ 155753 w 962634"/>
                <a:gd name="connsiteY331" fmla="*/ 248107 h 896854"/>
                <a:gd name="connsiteX332" fmla="*/ 155753 w 962634"/>
                <a:gd name="connsiteY332" fmla="*/ 244564 h 896854"/>
                <a:gd name="connsiteX333" fmla="*/ 184051 w 962634"/>
                <a:gd name="connsiteY333" fmla="*/ 244564 h 896854"/>
                <a:gd name="connsiteX334" fmla="*/ 184071 w 962634"/>
                <a:gd name="connsiteY334" fmla="*/ 248107 h 896854"/>
                <a:gd name="connsiteX335" fmla="*/ 127454 w 962634"/>
                <a:gd name="connsiteY335" fmla="*/ 248107 h 896854"/>
                <a:gd name="connsiteX336" fmla="*/ 99136 w 962634"/>
                <a:gd name="connsiteY336" fmla="*/ 248107 h 896854"/>
                <a:gd name="connsiteX337" fmla="*/ 99136 w 962634"/>
                <a:gd name="connsiteY337" fmla="*/ 244564 h 896854"/>
                <a:gd name="connsiteX338" fmla="*/ 127454 w 962634"/>
                <a:gd name="connsiteY338" fmla="*/ 244564 h 896854"/>
                <a:gd name="connsiteX339" fmla="*/ 127454 w 962634"/>
                <a:gd name="connsiteY339" fmla="*/ 248107 h 896854"/>
                <a:gd name="connsiteX340" fmla="*/ 70837 w 962634"/>
                <a:gd name="connsiteY340" fmla="*/ 248107 h 896854"/>
                <a:gd name="connsiteX341" fmla="*/ 42520 w 962634"/>
                <a:gd name="connsiteY341" fmla="*/ 248107 h 896854"/>
                <a:gd name="connsiteX342" fmla="*/ 42520 w 962634"/>
                <a:gd name="connsiteY342" fmla="*/ 244564 h 896854"/>
                <a:gd name="connsiteX343" fmla="*/ 70837 w 962634"/>
                <a:gd name="connsiteY343" fmla="*/ 244564 h 896854"/>
                <a:gd name="connsiteX344" fmla="*/ 70837 w 962634"/>
                <a:gd name="connsiteY344" fmla="*/ 248107 h 896854"/>
                <a:gd name="connsiteX345" fmla="*/ 962635 w 962634"/>
                <a:gd name="connsiteY345" fmla="*/ 244564 h 896854"/>
                <a:gd name="connsiteX346" fmla="*/ 948433 w 962634"/>
                <a:gd name="connsiteY346" fmla="*/ 244564 h 896854"/>
                <a:gd name="connsiteX347" fmla="*/ 948433 w 962634"/>
                <a:gd name="connsiteY347" fmla="*/ 248126 h 896854"/>
                <a:gd name="connsiteX348" fmla="*/ 962635 w 962634"/>
                <a:gd name="connsiteY348" fmla="*/ 248126 h 896854"/>
                <a:gd name="connsiteX349" fmla="*/ 962635 w 962634"/>
                <a:gd name="connsiteY349" fmla="*/ 244564 h 896854"/>
                <a:gd name="connsiteX350" fmla="*/ 14202 w 962634"/>
                <a:gd name="connsiteY350" fmla="*/ 327631 h 896854"/>
                <a:gd name="connsiteX351" fmla="*/ 0 w 962634"/>
                <a:gd name="connsiteY351" fmla="*/ 327631 h 896854"/>
                <a:gd name="connsiteX352" fmla="*/ 0 w 962634"/>
                <a:gd name="connsiteY352" fmla="*/ 331194 h 896854"/>
                <a:gd name="connsiteX353" fmla="*/ 14202 w 962634"/>
                <a:gd name="connsiteY353" fmla="*/ 331194 h 896854"/>
                <a:gd name="connsiteX354" fmla="*/ 14202 w 962634"/>
                <a:gd name="connsiteY354" fmla="*/ 327631 h 896854"/>
                <a:gd name="connsiteX355" fmla="*/ 920115 w 962634"/>
                <a:gd name="connsiteY355" fmla="*/ 331213 h 896854"/>
                <a:gd name="connsiteX356" fmla="*/ 891826 w 962634"/>
                <a:gd name="connsiteY356" fmla="*/ 331213 h 896854"/>
                <a:gd name="connsiteX357" fmla="*/ 891826 w 962634"/>
                <a:gd name="connsiteY357" fmla="*/ 327650 h 896854"/>
                <a:gd name="connsiteX358" fmla="*/ 920115 w 962634"/>
                <a:gd name="connsiteY358" fmla="*/ 327650 h 896854"/>
                <a:gd name="connsiteX359" fmla="*/ 920115 w 962634"/>
                <a:gd name="connsiteY359" fmla="*/ 331213 h 896854"/>
                <a:gd name="connsiteX360" fmla="*/ 863498 w 962634"/>
                <a:gd name="connsiteY360" fmla="*/ 331213 h 896854"/>
                <a:gd name="connsiteX361" fmla="*/ 835181 w 962634"/>
                <a:gd name="connsiteY361" fmla="*/ 331213 h 896854"/>
                <a:gd name="connsiteX362" fmla="*/ 835181 w 962634"/>
                <a:gd name="connsiteY362" fmla="*/ 327650 h 896854"/>
                <a:gd name="connsiteX363" fmla="*/ 863498 w 962634"/>
                <a:gd name="connsiteY363" fmla="*/ 327650 h 896854"/>
                <a:gd name="connsiteX364" fmla="*/ 863498 w 962634"/>
                <a:gd name="connsiteY364" fmla="*/ 331213 h 896854"/>
                <a:gd name="connsiteX365" fmla="*/ 806891 w 962634"/>
                <a:gd name="connsiteY365" fmla="*/ 331213 h 896854"/>
                <a:gd name="connsiteX366" fmla="*/ 778478 w 962634"/>
                <a:gd name="connsiteY366" fmla="*/ 331213 h 896854"/>
                <a:gd name="connsiteX367" fmla="*/ 778478 w 962634"/>
                <a:gd name="connsiteY367" fmla="*/ 327650 h 896854"/>
                <a:gd name="connsiteX368" fmla="*/ 806796 w 962634"/>
                <a:gd name="connsiteY368" fmla="*/ 327650 h 896854"/>
                <a:gd name="connsiteX369" fmla="*/ 806891 w 962634"/>
                <a:gd name="connsiteY369" fmla="*/ 331213 h 896854"/>
                <a:gd name="connsiteX370" fmla="*/ 750275 w 962634"/>
                <a:gd name="connsiteY370" fmla="*/ 331213 h 896854"/>
                <a:gd name="connsiteX371" fmla="*/ 721957 w 962634"/>
                <a:gd name="connsiteY371" fmla="*/ 331213 h 896854"/>
                <a:gd name="connsiteX372" fmla="*/ 721957 w 962634"/>
                <a:gd name="connsiteY372" fmla="*/ 327650 h 896854"/>
                <a:gd name="connsiteX373" fmla="*/ 750275 w 962634"/>
                <a:gd name="connsiteY373" fmla="*/ 327650 h 896854"/>
                <a:gd name="connsiteX374" fmla="*/ 750275 w 962634"/>
                <a:gd name="connsiteY374" fmla="*/ 331213 h 896854"/>
                <a:gd name="connsiteX375" fmla="*/ 693630 w 962634"/>
                <a:gd name="connsiteY375" fmla="*/ 331213 h 896854"/>
                <a:gd name="connsiteX376" fmla="*/ 665340 w 962634"/>
                <a:gd name="connsiteY376" fmla="*/ 331213 h 896854"/>
                <a:gd name="connsiteX377" fmla="*/ 665340 w 962634"/>
                <a:gd name="connsiteY377" fmla="*/ 327650 h 896854"/>
                <a:gd name="connsiteX378" fmla="*/ 693630 w 962634"/>
                <a:gd name="connsiteY378" fmla="*/ 327650 h 896854"/>
                <a:gd name="connsiteX379" fmla="*/ 693630 w 962634"/>
                <a:gd name="connsiteY379" fmla="*/ 331213 h 896854"/>
                <a:gd name="connsiteX380" fmla="*/ 637022 w 962634"/>
                <a:gd name="connsiteY380" fmla="*/ 331213 h 896854"/>
                <a:gd name="connsiteX381" fmla="*/ 608724 w 962634"/>
                <a:gd name="connsiteY381" fmla="*/ 331213 h 896854"/>
                <a:gd name="connsiteX382" fmla="*/ 608724 w 962634"/>
                <a:gd name="connsiteY382" fmla="*/ 327650 h 896854"/>
                <a:gd name="connsiteX383" fmla="*/ 637022 w 962634"/>
                <a:gd name="connsiteY383" fmla="*/ 327650 h 896854"/>
                <a:gd name="connsiteX384" fmla="*/ 637022 w 962634"/>
                <a:gd name="connsiteY384" fmla="*/ 331213 h 896854"/>
                <a:gd name="connsiteX385" fmla="*/ 580339 w 962634"/>
                <a:gd name="connsiteY385" fmla="*/ 331213 h 896854"/>
                <a:gd name="connsiteX386" fmla="*/ 552088 w 962634"/>
                <a:gd name="connsiteY386" fmla="*/ 331213 h 896854"/>
                <a:gd name="connsiteX387" fmla="*/ 552088 w 962634"/>
                <a:gd name="connsiteY387" fmla="*/ 327650 h 896854"/>
                <a:gd name="connsiteX388" fmla="*/ 580339 w 962634"/>
                <a:gd name="connsiteY388" fmla="*/ 327650 h 896854"/>
                <a:gd name="connsiteX389" fmla="*/ 580339 w 962634"/>
                <a:gd name="connsiteY389" fmla="*/ 331213 h 896854"/>
                <a:gd name="connsiteX390" fmla="*/ 523723 w 962634"/>
                <a:gd name="connsiteY390" fmla="*/ 331213 h 896854"/>
                <a:gd name="connsiteX391" fmla="*/ 495471 w 962634"/>
                <a:gd name="connsiteY391" fmla="*/ 331213 h 896854"/>
                <a:gd name="connsiteX392" fmla="*/ 495471 w 962634"/>
                <a:gd name="connsiteY392" fmla="*/ 327650 h 896854"/>
                <a:gd name="connsiteX393" fmla="*/ 523789 w 962634"/>
                <a:gd name="connsiteY393" fmla="*/ 327650 h 896854"/>
                <a:gd name="connsiteX394" fmla="*/ 523723 w 962634"/>
                <a:gd name="connsiteY394" fmla="*/ 331213 h 896854"/>
                <a:gd name="connsiteX395" fmla="*/ 467106 w 962634"/>
                <a:gd name="connsiteY395" fmla="*/ 331213 h 896854"/>
                <a:gd name="connsiteX396" fmla="*/ 438855 w 962634"/>
                <a:gd name="connsiteY396" fmla="*/ 331213 h 896854"/>
                <a:gd name="connsiteX397" fmla="*/ 438855 w 962634"/>
                <a:gd name="connsiteY397" fmla="*/ 327650 h 896854"/>
                <a:gd name="connsiteX398" fmla="*/ 467173 w 962634"/>
                <a:gd name="connsiteY398" fmla="*/ 327650 h 896854"/>
                <a:gd name="connsiteX399" fmla="*/ 467106 w 962634"/>
                <a:gd name="connsiteY399" fmla="*/ 331213 h 896854"/>
                <a:gd name="connsiteX400" fmla="*/ 410489 w 962634"/>
                <a:gd name="connsiteY400" fmla="*/ 331213 h 896854"/>
                <a:gd name="connsiteX401" fmla="*/ 382191 w 962634"/>
                <a:gd name="connsiteY401" fmla="*/ 331213 h 896854"/>
                <a:gd name="connsiteX402" fmla="*/ 382191 w 962634"/>
                <a:gd name="connsiteY402" fmla="*/ 327650 h 896854"/>
                <a:gd name="connsiteX403" fmla="*/ 410508 w 962634"/>
                <a:gd name="connsiteY403" fmla="*/ 327650 h 896854"/>
                <a:gd name="connsiteX404" fmla="*/ 410489 w 962634"/>
                <a:gd name="connsiteY404" fmla="*/ 331213 h 896854"/>
                <a:gd name="connsiteX405" fmla="*/ 353854 w 962634"/>
                <a:gd name="connsiteY405" fmla="*/ 331213 h 896854"/>
                <a:gd name="connsiteX406" fmla="*/ 325622 w 962634"/>
                <a:gd name="connsiteY406" fmla="*/ 331213 h 896854"/>
                <a:gd name="connsiteX407" fmla="*/ 325622 w 962634"/>
                <a:gd name="connsiteY407" fmla="*/ 327650 h 896854"/>
                <a:gd name="connsiteX408" fmla="*/ 353920 w 962634"/>
                <a:gd name="connsiteY408" fmla="*/ 327650 h 896854"/>
                <a:gd name="connsiteX409" fmla="*/ 353854 w 962634"/>
                <a:gd name="connsiteY409" fmla="*/ 331213 h 896854"/>
                <a:gd name="connsiteX410" fmla="*/ 297237 w 962634"/>
                <a:gd name="connsiteY410" fmla="*/ 331213 h 896854"/>
                <a:gd name="connsiteX411" fmla="*/ 269005 w 962634"/>
                <a:gd name="connsiteY411" fmla="*/ 331213 h 896854"/>
                <a:gd name="connsiteX412" fmla="*/ 269005 w 962634"/>
                <a:gd name="connsiteY412" fmla="*/ 327650 h 896854"/>
                <a:gd name="connsiteX413" fmla="*/ 297304 w 962634"/>
                <a:gd name="connsiteY413" fmla="*/ 327650 h 896854"/>
                <a:gd name="connsiteX414" fmla="*/ 297237 w 962634"/>
                <a:gd name="connsiteY414" fmla="*/ 331213 h 896854"/>
                <a:gd name="connsiteX415" fmla="*/ 240621 w 962634"/>
                <a:gd name="connsiteY415" fmla="*/ 331213 h 896854"/>
                <a:gd name="connsiteX416" fmla="*/ 212388 w 962634"/>
                <a:gd name="connsiteY416" fmla="*/ 331213 h 896854"/>
                <a:gd name="connsiteX417" fmla="*/ 212388 w 962634"/>
                <a:gd name="connsiteY417" fmla="*/ 327650 h 896854"/>
                <a:gd name="connsiteX418" fmla="*/ 240687 w 962634"/>
                <a:gd name="connsiteY418" fmla="*/ 327650 h 896854"/>
                <a:gd name="connsiteX419" fmla="*/ 240621 w 962634"/>
                <a:gd name="connsiteY419" fmla="*/ 331213 h 896854"/>
                <a:gd name="connsiteX420" fmla="*/ 184051 w 962634"/>
                <a:gd name="connsiteY420" fmla="*/ 331213 h 896854"/>
                <a:gd name="connsiteX421" fmla="*/ 155753 w 962634"/>
                <a:gd name="connsiteY421" fmla="*/ 331213 h 896854"/>
                <a:gd name="connsiteX422" fmla="*/ 155753 w 962634"/>
                <a:gd name="connsiteY422" fmla="*/ 327650 h 896854"/>
                <a:gd name="connsiteX423" fmla="*/ 184051 w 962634"/>
                <a:gd name="connsiteY423" fmla="*/ 327650 h 896854"/>
                <a:gd name="connsiteX424" fmla="*/ 184051 w 962634"/>
                <a:gd name="connsiteY424" fmla="*/ 331213 h 896854"/>
                <a:gd name="connsiteX425" fmla="*/ 127435 w 962634"/>
                <a:gd name="connsiteY425" fmla="*/ 331213 h 896854"/>
                <a:gd name="connsiteX426" fmla="*/ 99136 w 962634"/>
                <a:gd name="connsiteY426" fmla="*/ 331213 h 896854"/>
                <a:gd name="connsiteX427" fmla="*/ 99136 w 962634"/>
                <a:gd name="connsiteY427" fmla="*/ 327650 h 896854"/>
                <a:gd name="connsiteX428" fmla="*/ 127454 w 962634"/>
                <a:gd name="connsiteY428" fmla="*/ 327650 h 896854"/>
                <a:gd name="connsiteX429" fmla="*/ 127435 w 962634"/>
                <a:gd name="connsiteY429" fmla="*/ 331213 h 896854"/>
                <a:gd name="connsiteX430" fmla="*/ 70818 w 962634"/>
                <a:gd name="connsiteY430" fmla="*/ 331213 h 896854"/>
                <a:gd name="connsiteX431" fmla="*/ 42520 w 962634"/>
                <a:gd name="connsiteY431" fmla="*/ 331213 h 896854"/>
                <a:gd name="connsiteX432" fmla="*/ 42520 w 962634"/>
                <a:gd name="connsiteY432" fmla="*/ 327650 h 896854"/>
                <a:gd name="connsiteX433" fmla="*/ 70837 w 962634"/>
                <a:gd name="connsiteY433" fmla="*/ 327650 h 896854"/>
                <a:gd name="connsiteX434" fmla="*/ 70818 w 962634"/>
                <a:gd name="connsiteY434" fmla="*/ 331213 h 896854"/>
                <a:gd name="connsiteX435" fmla="*/ 962635 w 962634"/>
                <a:gd name="connsiteY435" fmla="*/ 327631 h 896854"/>
                <a:gd name="connsiteX436" fmla="*/ 948433 w 962634"/>
                <a:gd name="connsiteY436" fmla="*/ 327631 h 896854"/>
                <a:gd name="connsiteX437" fmla="*/ 948433 w 962634"/>
                <a:gd name="connsiteY437" fmla="*/ 331194 h 896854"/>
                <a:gd name="connsiteX438" fmla="*/ 962635 w 962634"/>
                <a:gd name="connsiteY438" fmla="*/ 331194 h 896854"/>
                <a:gd name="connsiteX439" fmla="*/ 962635 w 962634"/>
                <a:gd name="connsiteY439" fmla="*/ 327631 h 896854"/>
                <a:gd name="connsiteX440" fmla="*/ 14202 w 962634"/>
                <a:gd name="connsiteY440" fmla="*/ 410689 h 896854"/>
                <a:gd name="connsiteX441" fmla="*/ 0 w 962634"/>
                <a:gd name="connsiteY441" fmla="*/ 410689 h 896854"/>
                <a:gd name="connsiteX442" fmla="*/ 0 w 962634"/>
                <a:gd name="connsiteY442" fmla="*/ 414252 h 896854"/>
                <a:gd name="connsiteX443" fmla="*/ 14202 w 962634"/>
                <a:gd name="connsiteY443" fmla="*/ 414252 h 896854"/>
                <a:gd name="connsiteX444" fmla="*/ 14202 w 962634"/>
                <a:gd name="connsiteY444" fmla="*/ 410689 h 896854"/>
                <a:gd name="connsiteX445" fmla="*/ 920115 w 962634"/>
                <a:gd name="connsiteY445" fmla="*/ 414252 h 896854"/>
                <a:gd name="connsiteX446" fmla="*/ 891826 w 962634"/>
                <a:gd name="connsiteY446" fmla="*/ 414252 h 896854"/>
                <a:gd name="connsiteX447" fmla="*/ 891826 w 962634"/>
                <a:gd name="connsiteY447" fmla="*/ 410689 h 896854"/>
                <a:gd name="connsiteX448" fmla="*/ 920115 w 962634"/>
                <a:gd name="connsiteY448" fmla="*/ 410689 h 896854"/>
                <a:gd name="connsiteX449" fmla="*/ 920115 w 962634"/>
                <a:gd name="connsiteY449" fmla="*/ 414252 h 896854"/>
                <a:gd name="connsiteX450" fmla="*/ 863498 w 962634"/>
                <a:gd name="connsiteY450" fmla="*/ 414252 h 896854"/>
                <a:gd name="connsiteX451" fmla="*/ 835181 w 962634"/>
                <a:gd name="connsiteY451" fmla="*/ 414252 h 896854"/>
                <a:gd name="connsiteX452" fmla="*/ 835181 w 962634"/>
                <a:gd name="connsiteY452" fmla="*/ 410689 h 896854"/>
                <a:gd name="connsiteX453" fmla="*/ 863498 w 962634"/>
                <a:gd name="connsiteY453" fmla="*/ 410689 h 896854"/>
                <a:gd name="connsiteX454" fmla="*/ 863498 w 962634"/>
                <a:gd name="connsiteY454" fmla="*/ 414252 h 896854"/>
                <a:gd name="connsiteX455" fmla="*/ 806891 w 962634"/>
                <a:gd name="connsiteY455" fmla="*/ 414252 h 896854"/>
                <a:gd name="connsiteX456" fmla="*/ 778478 w 962634"/>
                <a:gd name="connsiteY456" fmla="*/ 414252 h 896854"/>
                <a:gd name="connsiteX457" fmla="*/ 778478 w 962634"/>
                <a:gd name="connsiteY457" fmla="*/ 410689 h 896854"/>
                <a:gd name="connsiteX458" fmla="*/ 806796 w 962634"/>
                <a:gd name="connsiteY458" fmla="*/ 410689 h 896854"/>
                <a:gd name="connsiteX459" fmla="*/ 806891 w 962634"/>
                <a:gd name="connsiteY459" fmla="*/ 414252 h 896854"/>
                <a:gd name="connsiteX460" fmla="*/ 750275 w 962634"/>
                <a:gd name="connsiteY460" fmla="*/ 414252 h 896854"/>
                <a:gd name="connsiteX461" fmla="*/ 721957 w 962634"/>
                <a:gd name="connsiteY461" fmla="*/ 414252 h 896854"/>
                <a:gd name="connsiteX462" fmla="*/ 721957 w 962634"/>
                <a:gd name="connsiteY462" fmla="*/ 410689 h 896854"/>
                <a:gd name="connsiteX463" fmla="*/ 750275 w 962634"/>
                <a:gd name="connsiteY463" fmla="*/ 410689 h 896854"/>
                <a:gd name="connsiteX464" fmla="*/ 750275 w 962634"/>
                <a:gd name="connsiteY464" fmla="*/ 414252 h 896854"/>
                <a:gd name="connsiteX465" fmla="*/ 693630 w 962634"/>
                <a:gd name="connsiteY465" fmla="*/ 414252 h 896854"/>
                <a:gd name="connsiteX466" fmla="*/ 665340 w 962634"/>
                <a:gd name="connsiteY466" fmla="*/ 414252 h 896854"/>
                <a:gd name="connsiteX467" fmla="*/ 665340 w 962634"/>
                <a:gd name="connsiteY467" fmla="*/ 410689 h 896854"/>
                <a:gd name="connsiteX468" fmla="*/ 693630 w 962634"/>
                <a:gd name="connsiteY468" fmla="*/ 410689 h 896854"/>
                <a:gd name="connsiteX469" fmla="*/ 693630 w 962634"/>
                <a:gd name="connsiteY469" fmla="*/ 414252 h 896854"/>
                <a:gd name="connsiteX470" fmla="*/ 637022 w 962634"/>
                <a:gd name="connsiteY470" fmla="*/ 414252 h 896854"/>
                <a:gd name="connsiteX471" fmla="*/ 608724 w 962634"/>
                <a:gd name="connsiteY471" fmla="*/ 414252 h 896854"/>
                <a:gd name="connsiteX472" fmla="*/ 608724 w 962634"/>
                <a:gd name="connsiteY472" fmla="*/ 410689 h 896854"/>
                <a:gd name="connsiteX473" fmla="*/ 637022 w 962634"/>
                <a:gd name="connsiteY473" fmla="*/ 410689 h 896854"/>
                <a:gd name="connsiteX474" fmla="*/ 637022 w 962634"/>
                <a:gd name="connsiteY474" fmla="*/ 414252 h 896854"/>
                <a:gd name="connsiteX475" fmla="*/ 580406 w 962634"/>
                <a:gd name="connsiteY475" fmla="*/ 414252 h 896854"/>
                <a:gd name="connsiteX476" fmla="*/ 552088 w 962634"/>
                <a:gd name="connsiteY476" fmla="*/ 414252 h 896854"/>
                <a:gd name="connsiteX477" fmla="*/ 552088 w 962634"/>
                <a:gd name="connsiteY477" fmla="*/ 410689 h 896854"/>
                <a:gd name="connsiteX478" fmla="*/ 580339 w 962634"/>
                <a:gd name="connsiteY478" fmla="*/ 410689 h 896854"/>
                <a:gd name="connsiteX479" fmla="*/ 580406 w 962634"/>
                <a:gd name="connsiteY479" fmla="*/ 414252 h 896854"/>
                <a:gd name="connsiteX480" fmla="*/ 523789 w 962634"/>
                <a:gd name="connsiteY480" fmla="*/ 414252 h 896854"/>
                <a:gd name="connsiteX481" fmla="*/ 495471 w 962634"/>
                <a:gd name="connsiteY481" fmla="*/ 414252 h 896854"/>
                <a:gd name="connsiteX482" fmla="*/ 495471 w 962634"/>
                <a:gd name="connsiteY482" fmla="*/ 410689 h 896854"/>
                <a:gd name="connsiteX483" fmla="*/ 523789 w 962634"/>
                <a:gd name="connsiteY483" fmla="*/ 410689 h 896854"/>
                <a:gd name="connsiteX484" fmla="*/ 523789 w 962634"/>
                <a:gd name="connsiteY484" fmla="*/ 414252 h 896854"/>
                <a:gd name="connsiteX485" fmla="*/ 467173 w 962634"/>
                <a:gd name="connsiteY485" fmla="*/ 414252 h 896854"/>
                <a:gd name="connsiteX486" fmla="*/ 438855 w 962634"/>
                <a:gd name="connsiteY486" fmla="*/ 414252 h 896854"/>
                <a:gd name="connsiteX487" fmla="*/ 438855 w 962634"/>
                <a:gd name="connsiteY487" fmla="*/ 410689 h 896854"/>
                <a:gd name="connsiteX488" fmla="*/ 467173 w 962634"/>
                <a:gd name="connsiteY488" fmla="*/ 410689 h 896854"/>
                <a:gd name="connsiteX489" fmla="*/ 467173 w 962634"/>
                <a:gd name="connsiteY489" fmla="*/ 414252 h 896854"/>
                <a:gd name="connsiteX490" fmla="*/ 410556 w 962634"/>
                <a:gd name="connsiteY490" fmla="*/ 414252 h 896854"/>
                <a:gd name="connsiteX491" fmla="*/ 382191 w 962634"/>
                <a:gd name="connsiteY491" fmla="*/ 414252 h 896854"/>
                <a:gd name="connsiteX492" fmla="*/ 382191 w 962634"/>
                <a:gd name="connsiteY492" fmla="*/ 410689 h 896854"/>
                <a:gd name="connsiteX493" fmla="*/ 410508 w 962634"/>
                <a:gd name="connsiteY493" fmla="*/ 410689 h 896854"/>
                <a:gd name="connsiteX494" fmla="*/ 410556 w 962634"/>
                <a:gd name="connsiteY494" fmla="*/ 414252 h 896854"/>
                <a:gd name="connsiteX495" fmla="*/ 353920 w 962634"/>
                <a:gd name="connsiteY495" fmla="*/ 414252 h 896854"/>
                <a:gd name="connsiteX496" fmla="*/ 325622 w 962634"/>
                <a:gd name="connsiteY496" fmla="*/ 414252 h 896854"/>
                <a:gd name="connsiteX497" fmla="*/ 325622 w 962634"/>
                <a:gd name="connsiteY497" fmla="*/ 410689 h 896854"/>
                <a:gd name="connsiteX498" fmla="*/ 353920 w 962634"/>
                <a:gd name="connsiteY498" fmla="*/ 410689 h 896854"/>
                <a:gd name="connsiteX499" fmla="*/ 353920 w 962634"/>
                <a:gd name="connsiteY499" fmla="*/ 414252 h 896854"/>
                <a:gd name="connsiteX500" fmla="*/ 297304 w 962634"/>
                <a:gd name="connsiteY500" fmla="*/ 414252 h 896854"/>
                <a:gd name="connsiteX501" fmla="*/ 269005 w 962634"/>
                <a:gd name="connsiteY501" fmla="*/ 414252 h 896854"/>
                <a:gd name="connsiteX502" fmla="*/ 269005 w 962634"/>
                <a:gd name="connsiteY502" fmla="*/ 410689 h 896854"/>
                <a:gd name="connsiteX503" fmla="*/ 297304 w 962634"/>
                <a:gd name="connsiteY503" fmla="*/ 410689 h 896854"/>
                <a:gd name="connsiteX504" fmla="*/ 297304 w 962634"/>
                <a:gd name="connsiteY504" fmla="*/ 414252 h 896854"/>
                <a:gd name="connsiteX505" fmla="*/ 240687 w 962634"/>
                <a:gd name="connsiteY505" fmla="*/ 414252 h 896854"/>
                <a:gd name="connsiteX506" fmla="*/ 212388 w 962634"/>
                <a:gd name="connsiteY506" fmla="*/ 414252 h 896854"/>
                <a:gd name="connsiteX507" fmla="*/ 212388 w 962634"/>
                <a:gd name="connsiteY507" fmla="*/ 410689 h 896854"/>
                <a:gd name="connsiteX508" fmla="*/ 240687 w 962634"/>
                <a:gd name="connsiteY508" fmla="*/ 410689 h 896854"/>
                <a:gd name="connsiteX509" fmla="*/ 240687 w 962634"/>
                <a:gd name="connsiteY509" fmla="*/ 414252 h 896854"/>
                <a:gd name="connsiteX510" fmla="*/ 184071 w 962634"/>
                <a:gd name="connsiteY510" fmla="*/ 414252 h 896854"/>
                <a:gd name="connsiteX511" fmla="*/ 155753 w 962634"/>
                <a:gd name="connsiteY511" fmla="*/ 414252 h 896854"/>
                <a:gd name="connsiteX512" fmla="*/ 155753 w 962634"/>
                <a:gd name="connsiteY512" fmla="*/ 410689 h 896854"/>
                <a:gd name="connsiteX513" fmla="*/ 184051 w 962634"/>
                <a:gd name="connsiteY513" fmla="*/ 410689 h 896854"/>
                <a:gd name="connsiteX514" fmla="*/ 184071 w 962634"/>
                <a:gd name="connsiteY514" fmla="*/ 414252 h 896854"/>
                <a:gd name="connsiteX515" fmla="*/ 127454 w 962634"/>
                <a:gd name="connsiteY515" fmla="*/ 414252 h 896854"/>
                <a:gd name="connsiteX516" fmla="*/ 99136 w 962634"/>
                <a:gd name="connsiteY516" fmla="*/ 414252 h 896854"/>
                <a:gd name="connsiteX517" fmla="*/ 99136 w 962634"/>
                <a:gd name="connsiteY517" fmla="*/ 410689 h 896854"/>
                <a:gd name="connsiteX518" fmla="*/ 127454 w 962634"/>
                <a:gd name="connsiteY518" fmla="*/ 410689 h 896854"/>
                <a:gd name="connsiteX519" fmla="*/ 127454 w 962634"/>
                <a:gd name="connsiteY519" fmla="*/ 414252 h 896854"/>
                <a:gd name="connsiteX520" fmla="*/ 70837 w 962634"/>
                <a:gd name="connsiteY520" fmla="*/ 414252 h 896854"/>
                <a:gd name="connsiteX521" fmla="*/ 42520 w 962634"/>
                <a:gd name="connsiteY521" fmla="*/ 414252 h 896854"/>
                <a:gd name="connsiteX522" fmla="*/ 42520 w 962634"/>
                <a:gd name="connsiteY522" fmla="*/ 410689 h 896854"/>
                <a:gd name="connsiteX523" fmla="*/ 70837 w 962634"/>
                <a:gd name="connsiteY523" fmla="*/ 410689 h 896854"/>
                <a:gd name="connsiteX524" fmla="*/ 70837 w 962634"/>
                <a:gd name="connsiteY524" fmla="*/ 414252 h 896854"/>
                <a:gd name="connsiteX525" fmla="*/ 962635 w 962634"/>
                <a:gd name="connsiteY525" fmla="*/ 410689 h 896854"/>
                <a:gd name="connsiteX526" fmla="*/ 948433 w 962634"/>
                <a:gd name="connsiteY526" fmla="*/ 410689 h 896854"/>
                <a:gd name="connsiteX527" fmla="*/ 948433 w 962634"/>
                <a:gd name="connsiteY527" fmla="*/ 414252 h 896854"/>
                <a:gd name="connsiteX528" fmla="*/ 962635 w 962634"/>
                <a:gd name="connsiteY528" fmla="*/ 414252 h 896854"/>
                <a:gd name="connsiteX529" fmla="*/ 962635 w 962634"/>
                <a:gd name="connsiteY529" fmla="*/ 410689 h 896854"/>
                <a:gd name="connsiteX530" fmla="*/ 98936 w 962634"/>
                <a:gd name="connsiteY530" fmla="*/ 482603 h 896854"/>
                <a:gd name="connsiteX531" fmla="*/ 84706 w 962634"/>
                <a:gd name="connsiteY531" fmla="*/ 482603 h 896854"/>
                <a:gd name="connsiteX532" fmla="*/ 84706 w 962634"/>
                <a:gd name="connsiteY532" fmla="*/ 486165 h 896854"/>
                <a:gd name="connsiteX533" fmla="*/ 98936 w 962634"/>
                <a:gd name="connsiteY533" fmla="*/ 486165 h 896854"/>
                <a:gd name="connsiteX534" fmla="*/ 98936 w 962634"/>
                <a:gd name="connsiteY534" fmla="*/ 482603 h 896854"/>
                <a:gd name="connsiteX535" fmla="*/ 919134 w 962634"/>
                <a:gd name="connsiteY535" fmla="*/ 486146 h 896854"/>
                <a:gd name="connsiteX536" fmla="*/ 889797 w 962634"/>
                <a:gd name="connsiteY536" fmla="*/ 486146 h 896854"/>
                <a:gd name="connsiteX537" fmla="*/ 889797 w 962634"/>
                <a:gd name="connsiteY537" fmla="*/ 482603 h 896854"/>
                <a:gd name="connsiteX538" fmla="*/ 919096 w 962634"/>
                <a:gd name="connsiteY538" fmla="*/ 482603 h 896854"/>
                <a:gd name="connsiteX539" fmla="*/ 919134 w 962634"/>
                <a:gd name="connsiteY539" fmla="*/ 486146 h 896854"/>
                <a:gd name="connsiteX540" fmla="*/ 860536 w 962634"/>
                <a:gd name="connsiteY540" fmla="*/ 486146 h 896854"/>
                <a:gd name="connsiteX541" fmla="*/ 831266 w 962634"/>
                <a:gd name="connsiteY541" fmla="*/ 486146 h 896854"/>
                <a:gd name="connsiteX542" fmla="*/ 831266 w 962634"/>
                <a:gd name="connsiteY542" fmla="*/ 482603 h 896854"/>
                <a:gd name="connsiteX543" fmla="*/ 860536 w 962634"/>
                <a:gd name="connsiteY543" fmla="*/ 482603 h 896854"/>
                <a:gd name="connsiteX544" fmla="*/ 860536 w 962634"/>
                <a:gd name="connsiteY544" fmla="*/ 486146 h 896854"/>
                <a:gd name="connsiteX545" fmla="*/ 801967 w 962634"/>
                <a:gd name="connsiteY545" fmla="*/ 486146 h 896854"/>
                <a:gd name="connsiteX546" fmla="*/ 772668 w 962634"/>
                <a:gd name="connsiteY546" fmla="*/ 486146 h 896854"/>
                <a:gd name="connsiteX547" fmla="*/ 772668 w 962634"/>
                <a:gd name="connsiteY547" fmla="*/ 482603 h 896854"/>
                <a:gd name="connsiteX548" fmla="*/ 801967 w 962634"/>
                <a:gd name="connsiteY548" fmla="*/ 482603 h 896854"/>
                <a:gd name="connsiteX549" fmla="*/ 801967 w 962634"/>
                <a:gd name="connsiteY549" fmla="*/ 486146 h 896854"/>
                <a:gd name="connsiteX550" fmla="*/ 743369 w 962634"/>
                <a:gd name="connsiteY550" fmla="*/ 486146 h 896854"/>
                <a:gd name="connsiteX551" fmla="*/ 714089 w 962634"/>
                <a:gd name="connsiteY551" fmla="*/ 486146 h 896854"/>
                <a:gd name="connsiteX552" fmla="*/ 714089 w 962634"/>
                <a:gd name="connsiteY552" fmla="*/ 482603 h 896854"/>
                <a:gd name="connsiteX553" fmla="*/ 743369 w 962634"/>
                <a:gd name="connsiteY553" fmla="*/ 482603 h 896854"/>
                <a:gd name="connsiteX554" fmla="*/ 743369 w 962634"/>
                <a:gd name="connsiteY554" fmla="*/ 486146 h 896854"/>
                <a:gd name="connsiteX555" fmla="*/ 684790 w 962634"/>
                <a:gd name="connsiteY555" fmla="*/ 486146 h 896854"/>
                <a:gd name="connsiteX556" fmla="*/ 655491 w 962634"/>
                <a:gd name="connsiteY556" fmla="*/ 486146 h 896854"/>
                <a:gd name="connsiteX557" fmla="*/ 655491 w 962634"/>
                <a:gd name="connsiteY557" fmla="*/ 482603 h 896854"/>
                <a:gd name="connsiteX558" fmla="*/ 684790 w 962634"/>
                <a:gd name="connsiteY558" fmla="*/ 482603 h 896854"/>
                <a:gd name="connsiteX559" fmla="*/ 684790 w 962634"/>
                <a:gd name="connsiteY559" fmla="*/ 486146 h 896854"/>
                <a:gd name="connsiteX560" fmla="*/ 626193 w 962634"/>
                <a:gd name="connsiteY560" fmla="*/ 486146 h 896854"/>
                <a:gd name="connsiteX561" fmla="*/ 596903 w 962634"/>
                <a:gd name="connsiteY561" fmla="*/ 486146 h 896854"/>
                <a:gd name="connsiteX562" fmla="*/ 596903 w 962634"/>
                <a:gd name="connsiteY562" fmla="*/ 482603 h 896854"/>
                <a:gd name="connsiteX563" fmla="*/ 626193 w 962634"/>
                <a:gd name="connsiteY563" fmla="*/ 482603 h 896854"/>
                <a:gd name="connsiteX564" fmla="*/ 626193 w 962634"/>
                <a:gd name="connsiteY564" fmla="*/ 486146 h 896854"/>
                <a:gd name="connsiteX565" fmla="*/ 567604 w 962634"/>
                <a:gd name="connsiteY565" fmla="*/ 486146 h 896854"/>
                <a:gd name="connsiteX566" fmla="*/ 538324 w 962634"/>
                <a:gd name="connsiteY566" fmla="*/ 486146 h 896854"/>
                <a:gd name="connsiteX567" fmla="*/ 538324 w 962634"/>
                <a:gd name="connsiteY567" fmla="*/ 482603 h 896854"/>
                <a:gd name="connsiteX568" fmla="*/ 567604 w 962634"/>
                <a:gd name="connsiteY568" fmla="*/ 482603 h 896854"/>
                <a:gd name="connsiteX569" fmla="*/ 567604 w 962634"/>
                <a:gd name="connsiteY569" fmla="*/ 486146 h 896854"/>
                <a:gd name="connsiteX570" fmla="*/ 509026 w 962634"/>
                <a:gd name="connsiteY570" fmla="*/ 486146 h 896854"/>
                <a:gd name="connsiteX571" fmla="*/ 479727 w 962634"/>
                <a:gd name="connsiteY571" fmla="*/ 486146 h 896854"/>
                <a:gd name="connsiteX572" fmla="*/ 479727 w 962634"/>
                <a:gd name="connsiteY572" fmla="*/ 482603 h 896854"/>
                <a:gd name="connsiteX573" fmla="*/ 509092 w 962634"/>
                <a:gd name="connsiteY573" fmla="*/ 482603 h 896854"/>
                <a:gd name="connsiteX574" fmla="*/ 509026 w 962634"/>
                <a:gd name="connsiteY574" fmla="*/ 486146 h 896854"/>
                <a:gd name="connsiteX575" fmla="*/ 450428 w 962634"/>
                <a:gd name="connsiteY575" fmla="*/ 486146 h 896854"/>
                <a:gd name="connsiteX576" fmla="*/ 421148 w 962634"/>
                <a:gd name="connsiteY576" fmla="*/ 486146 h 896854"/>
                <a:gd name="connsiteX577" fmla="*/ 421148 w 962634"/>
                <a:gd name="connsiteY577" fmla="*/ 482603 h 896854"/>
                <a:gd name="connsiteX578" fmla="*/ 450428 w 962634"/>
                <a:gd name="connsiteY578" fmla="*/ 482603 h 896854"/>
                <a:gd name="connsiteX579" fmla="*/ 450428 w 962634"/>
                <a:gd name="connsiteY579" fmla="*/ 486146 h 896854"/>
                <a:gd name="connsiteX580" fmla="*/ 391849 w 962634"/>
                <a:gd name="connsiteY580" fmla="*/ 486146 h 896854"/>
                <a:gd name="connsiteX581" fmla="*/ 362560 w 962634"/>
                <a:gd name="connsiteY581" fmla="*/ 486146 h 896854"/>
                <a:gd name="connsiteX582" fmla="*/ 362560 w 962634"/>
                <a:gd name="connsiteY582" fmla="*/ 482603 h 896854"/>
                <a:gd name="connsiteX583" fmla="*/ 391849 w 962634"/>
                <a:gd name="connsiteY583" fmla="*/ 482603 h 896854"/>
                <a:gd name="connsiteX584" fmla="*/ 391849 w 962634"/>
                <a:gd name="connsiteY584" fmla="*/ 486146 h 896854"/>
                <a:gd name="connsiteX585" fmla="*/ 333261 w 962634"/>
                <a:gd name="connsiteY585" fmla="*/ 486146 h 896854"/>
                <a:gd name="connsiteX586" fmla="*/ 303981 w 962634"/>
                <a:gd name="connsiteY586" fmla="*/ 486146 h 896854"/>
                <a:gd name="connsiteX587" fmla="*/ 303981 w 962634"/>
                <a:gd name="connsiteY587" fmla="*/ 482603 h 896854"/>
                <a:gd name="connsiteX588" fmla="*/ 333213 w 962634"/>
                <a:gd name="connsiteY588" fmla="*/ 482603 h 896854"/>
                <a:gd name="connsiteX589" fmla="*/ 333261 w 962634"/>
                <a:gd name="connsiteY589" fmla="*/ 486146 h 896854"/>
                <a:gd name="connsiteX590" fmla="*/ 274682 w 962634"/>
                <a:gd name="connsiteY590" fmla="*/ 486146 h 896854"/>
                <a:gd name="connsiteX591" fmla="*/ 245383 w 962634"/>
                <a:gd name="connsiteY591" fmla="*/ 486146 h 896854"/>
                <a:gd name="connsiteX592" fmla="*/ 245383 w 962634"/>
                <a:gd name="connsiteY592" fmla="*/ 482603 h 896854"/>
                <a:gd name="connsiteX593" fmla="*/ 274682 w 962634"/>
                <a:gd name="connsiteY593" fmla="*/ 482603 h 896854"/>
                <a:gd name="connsiteX594" fmla="*/ 274682 w 962634"/>
                <a:gd name="connsiteY594" fmla="*/ 486146 h 896854"/>
                <a:gd name="connsiteX595" fmla="*/ 216084 w 962634"/>
                <a:gd name="connsiteY595" fmla="*/ 486146 h 896854"/>
                <a:gd name="connsiteX596" fmla="*/ 186785 w 962634"/>
                <a:gd name="connsiteY596" fmla="*/ 486146 h 896854"/>
                <a:gd name="connsiteX597" fmla="*/ 186785 w 962634"/>
                <a:gd name="connsiteY597" fmla="*/ 482603 h 896854"/>
                <a:gd name="connsiteX598" fmla="*/ 216084 w 962634"/>
                <a:gd name="connsiteY598" fmla="*/ 482603 h 896854"/>
                <a:gd name="connsiteX599" fmla="*/ 216084 w 962634"/>
                <a:gd name="connsiteY599" fmla="*/ 486146 h 896854"/>
                <a:gd name="connsiteX600" fmla="*/ 157505 w 962634"/>
                <a:gd name="connsiteY600" fmla="*/ 486146 h 896854"/>
                <a:gd name="connsiteX601" fmla="*/ 128206 w 962634"/>
                <a:gd name="connsiteY601" fmla="*/ 486146 h 896854"/>
                <a:gd name="connsiteX602" fmla="*/ 128206 w 962634"/>
                <a:gd name="connsiteY602" fmla="*/ 482603 h 896854"/>
                <a:gd name="connsiteX603" fmla="*/ 157505 w 962634"/>
                <a:gd name="connsiteY603" fmla="*/ 482603 h 896854"/>
                <a:gd name="connsiteX604" fmla="*/ 157505 w 962634"/>
                <a:gd name="connsiteY604" fmla="*/ 486146 h 896854"/>
                <a:gd name="connsiteX605" fmla="*/ 962635 w 962634"/>
                <a:gd name="connsiteY605" fmla="*/ 482603 h 896854"/>
                <a:gd name="connsiteX606" fmla="*/ 948433 w 962634"/>
                <a:gd name="connsiteY606" fmla="*/ 482603 h 896854"/>
                <a:gd name="connsiteX607" fmla="*/ 948433 w 962634"/>
                <a:gd name="connsiteY607" fmla="*/ 486165 h 896854"/>
                <a:gd name="connsiteX608" fmla="*/ 962635 w 962634"/>
                <a:gd name="connsiteY608" fmla="*/ 486165 h 896854"/>
                <a:gd name="connsiteX609" fmla="*/ 962635 w 962634"/>
                <a:gd name="connsiteY609" fmla="*/ 482603 h 896854"/>
                <a:gd name="connsiteX610" fmla="*/ 14202 w 962634"/>
                <a:gd name="connsiteY610" fmla="*/ 561013 h 896854"/>
                <a:gd name="connsiteX611" fmla="*/ 0 w 962634"/>
                <a:gd name="connsiteY611" fmla="*/ 561013 h 896854"/>
                <a:gd name="connsiteX612" fmla="*/ 0 w 962634"/>
                <a:gd name="connsiteY612" fmla="*/ 564575 h 896854"/>
                <a:gd name="connsiteX613" fmla="*/ 14202 w 962634"/>
                <a:gd name="connsiteY613" fmla="*/ 564575 h 896854"/>
                <a:gd name="connsiteX614" fmla="*/ 14202 w 962634"/>
                <a:gd name="connsiteY614" fmla="*/ 561013 h 896854"/>
                <a:gd name="connsiteX615" fmla="*/ 920115 w 962634"/>
                <a:gd name="connsiteY615" fmla="*/ 564575 h 896854"/>
                <a:gd name="connsiteX616" fmla="*/ 891826 w 962634"/>
                <a:gd name="connsiteY616" fmla="*/ 564575 h 896854"/>
                <a:gd name="connsiteX617" fmla="*/ 891826 w 962634"/>
                <a:gd name="connsiteY617" fmla="*/ 561013 h 896854"/>
                <a:gd name="connsiteX618" fmla="*/ 920115 w 962634"/>
                <a:gd name="connsiteY618" fmla="*/ 561013 h 896854"/>
                <a:gd name="connsiteX619" fmla="*/ 920115 w 962634"/>
                <a:gd name="connsiteY619" fmla="*/ 564575 h 896854"/>
                <a:gd name="connsiteX620" fmla="*/ 863498 w 962634"/>
                <a:gd name="connsiteY620" fmla="*/ 564575 h 896854"/>
                <a:gd name="connsiteX621" fmla="*/ 835181 w 962634"/>
                <a:gd name="connsiteY621" fmla="*/ 564575 h 896854"/>
                <a:gd name="connsiteX622" fmla="*/ 835181 w 962634"/>
                <a:gd name="connsiteY622" fmla="*/ 561013 h 896854"/>
                <a:gd name="connsiteX623" fmla="*/ 863498 w 962634"/>
                <a:gd name="connsiteY623" fmla="*/ 561013 h 896854"/>
                <a:gd name="connsiteX624" fmla="*/ 863498 w 962634"/>
                <a:gd name="connsiteY624" fmla="*/ 564575 h 896854"/>
                <a:gd name="connsiteX625" fmla="*/ 806891 w 962634"/>
                <a:gd name="connsiteY625" fmla="*/ 564575 h 896854"/>
                <a:gd name="connsiteX626" fmla="*/ 778478 w 962634"/>
                <a:gd name="connsiteY626" fmla="*/ 564575 h 896854"/>
                <a:gd name="connsiteX627" fmla="*/ 778478 w 962634"/>
                <a:gd name="connsiteY627" fmla="*/ 561013 h 896854"/>
                <a:gd name="connsiteX628" fmla="*/ 806796 w 962634"/>
                <a:gd name="connsiteY628" fmla="*/ 561013 h 896854"/>
                <a:gd name="connsiteX629" fmla="*/ 806891 w 962634"/>
                <a:gd name="connsiteY629" fmla="*/ 564575 h 896854"/>
                <a:gd name="connsiteX630" fmla="*/ 750275 w 962634"/>
                <a:gd name="connsiteY630" fmla="*/ 564575 h 896854"/>
                <a:gd name="connsiteX631" fmla="*/ 721957 w 962634"/>
                <a:gd name="connsiteY631" fmla="*/ 564575 h 896854"/>
                <a:gd name="connsiteX632" fmla="*/ 721957 w 962634"/>
                <a:gd name="connsiteY632" fmla="*/ 561013 h 896854"/>
                <a:gd name="connsiteX633" fmla="*/ 750275 w 962634"/>
                <a:gd name="connsiteY633" fmla="*/ 561013 h 896854"/>
                <a:gd name="connsiteX634" fmla="*/ 750275 w 962634"/>
                <a:gd name="connsiteY634" fmla="*/ 564575 h 896854"/>
                <a:gd name="connsiteX635" fmla="*/ 693630 w 962634"/>
                <a:gd name="connsiteY635" fmla="*/ 564575 h 896854"/>
                <a:gd name="connsiteX636" fmla="*/ 665340 w 962634"/>
                <a:gd name="connsiteY636" fmla="*/ 564575 h 896854"/>
                <a:gd name="connsiteX637" fmla="*/ 665340 w 962634"/>
                <a:gd name="connsiteY637" fmla="*/ 561013 h 896854"/>
                <a:gd name="connsiteX638" fmla="*/ 693630 w 962634"/>
                <a:gd name="connsiteY638" fmla="*/ 561013 h 896854"/>
                <a:gd name="connsiteX639" fmla="*/ 693630 w 962634"/>
                <a:gd name="connsiteY639" fmla="*/ 564575 h 896854"/>
                <a:gd name="connsiteX640" fmla="*/ 637022 w 962634"/>
                <a:gd name="connsiteY640" fmla="*/ 564575 h 896854"/>
                <a:gd name="connsiteX641" fmla="*/ 608724 w 962634"/>
                <a:gd name="connsiteY641" fmla="*/ 564575 h 896854"/>
                <a:gd name="connsiteX642" fmla="*/ 608724 w 962634"/>
                <a:gd name="connsiteY642" fmla="*/ 561013 h 896854"/>
                <a:gd name="connsiteX643" fmla="*/ 637022 w 962634"/>
                <a:gd name="connsiteY643" fmla="*/ 561013 h 896854"/>
                <a:gd name="connsiteX644" fmla="*/ 637022 w 962634"/>
                <a:gd name="connsiteY644" fmla="*/ 564575 h 896854"/>
                <a:gd name="connsiteX645" fmla="*/ 580406 w 962634"/>
                <a:gd name="connsiteY645" fmla="*/ 564575 h 896854"/>
                <a:gd name="connsiteX646" fmla="*/ 552088 w 962634"/>
                <a:gd name="connsiteY646" fmla="*/ 564575 h 896854"/>
                <a:gd name="connsiteX647" fmla="*/ 552088 w 962634"/>
                <a:gd name="connsiteY647" fmla="*/ 561013 h 896854"/>
                <a:gd name="connsiteX648" fmla="*/ 580339 w 962634"/>
                <a:gd name="connsiteY648" fmla="*/ 561013 h 896854"/>
                <a:gd name="connsiteX649" fmla="*/ 580406 w 962634"/>
                <a:gd name="connsiteY649" fmla="*/ 564575 h 896854"/>
                <a:gd name="connsiteX650" fmla="*/ 523789 w 962634"/>
                <a:gd name="connsiteY650" fmla="*/ 564575 h 896854"/>
                <a:gd name="connsiteX651" fmla="*/ 495471 w 962634"/>
                <a:gd name="connsiteY651" fmla="*/ 564575 h 896854"/>
                <a:gd name="connsiteX652" fmla="*/ 495471 w 962634"/>
                <a:gd name="connsiteY652" fmla="*/ 561013 h 896854"/>
                <a:gd name="connsiteX653" fmla="*/ 523789 w 962634"/>
                <a:gd name="connsiteY653" fmla="*/ 561013 h 896854"/>
                <a:gd name="connsiteX654" fmla="*/ 523789 w 962634"/>
                <a:gd name="connsiteY654" fmla="*/ 564575 h 896854"/>
                <a:gd name="connsiteX655" fmla="*/ 467173 w 962634"/>
                <a:gd name="connsiteY655" fmla="*/ 564575 h 896854"/>
                <a:gd name="connsiteX656" fmla="*/ 438855 w 962634"/>
                <a:gd name="connsiteY656" fmla="*/ 564575 h 896854"/>
                <a:gd name="connsiteX657" fmla="*/ 438855 w 962634"/>
                <a:gd name="connsiteY657" fmla="*/ 561013 h 896854"/>
                <a:gd name="connsiteX658" fmla="*/ 467173 w 962634"/>
                <a:gd name="connsiteY658" fmla="*/ 561013 h 896854"/>
                <a:gd name="connsiteX659" fmla="*/ 467173 w 962634"/>
                <a:gd name="connsiteY659" fmla="*/ 564575 h 896854"/>
                <a:gd name="connsiteX660" fmla="*/ 410556 w 962634"/>
                <a:gd name="connsiteY660" fmla="*/ 564575 h 896854"/>
                <a:gd name="connsiteX661" fmla="*/ 382191 w 962634"/>
                <a:gd name="connsiteY661" fmla="*/ 564575 h 896854"/>
                <a:gd name="connsiteX662" fmla="*/ 382191 w 962634"/>
                <a:gd name="connsiteY662" fmla="*/ 561013 h 896854"/>
                <a:gd name="connsiteX663" fmla="*/ 410508 w 962634"/>
                <a:gd name="connsiteY663" fmla="*/ 561013 h 896854"/>
                <a:gd name="connsiteX664" fmla="*/ 410556 w 962634"/>
                <a:gd name="connsiteY664" fmla="*/ 564575 h 896854"/>
                <a:gd name="connsiteX665" fmla="*/ 353920 w 962634"/>
                <a:gd name="connsiteY665" fmla="*/ 564575 h 896854"/>
                <a:gd name="connsiteX666" fmla="*/ 325622 w 962634"/>
                <a:gd name="connsiteY666" fmla="*/ 564575 h 896854"/>
                <a:gd name="connsiteX667" fmla="*/ 325622 w 962634"/>
                <a:gd name="connsiteY667" fmla="*/ 561013 h 896854"/>
                <a:gd name="connsiteX668" fmla="*/ 353920 w 962634"/>
                <a:gd name="connsiteY668" fmla="*/ 561013 h 896854"/>
                <a:gd name="connsiteX669" fmla="*/ 353920 w 962634"/>
                <a:gd name="connsiteY669" fmla="*/ 564575 h 896854"/>
                <a:gd name="connsiteX670" fmla="*/ 297304 w 962634"/>
                <a:gd name="connsiteY670" fmla="*/ 564575 h 896854"/>
                <a:gd name="connsiteX671" fmla="*/ 269005 w 962634"/>
                <a:gd name="connsiteY671" fmla="*/ 564575 h 896854"/>
                <a:gd name="connsiteX672" fmla="*/ 269005 w 962634"/>
                <a:gd name="connsiteY672" fmla="*/ 561013 h 896854"/>
                <a:gd name="connsiteX673" fmla="*/ 297304 w 962634"/>
                <a:gd name="connsiteY673" fmla="*/ 561013 h 896854"/>
                <a:gd name="connsiteX674" fmla="*/ 297304 w 962634"/>
                <a:gd name="connsiteY674" fmla="*/ 564575 h 896854"/>
                <a:gd name="connsiteX675" fmla="*/ 240687 w 962634"/>
                <a:gd name="connsiteY675" fmla="*/ 564575 h 896854"/>
                <a:gd name="connsiteX676" fmla="*/ 212388 w 962634"/>
                <a:gd name="connsiteY676" fmla="*/ 564575 h 896854"/>
                <a:gd name="connsiteX677" fmla="*/ 212388 w 962634"/>
                <a:gd name="connsiteY677" fmla="*/ 561013 h 896854"/>
                <a:gd name="connsiteX678" fmla="*/ 240687 w 962634"/>
                <a:gd name="connsiteY678" fmla="*/ 561013 h 896854"/>
                <a:gd name="connsiteX679" fmla="*/ 240687 w 962634"/>
                <a:gd name="connsiteY679" fmla="*/ 564575 h 896854"/>
                <a:gd name="connsiteX680" fmla="*/ 184071 w 962634"/>
                <a:gd name="connsiteY680" fmla="*/ 564575 h 896854"/>
                <a:gd name="connsiteX681" fmla="*/ 155753 w 962634"/>
                <a:gd name="connsiteY681" fmla="*/ 564575 h 896854"/>
                <a:gd name="connsiteX682" fmla="*/ 155753 w 962634"/>
                <a:gd name="connsiteY682" fmla="*/ 561013 h 896854"/>
                <a:gd name="connsiteX683" fmla="*/ 184051 w 962634"/>
                <a:gd name="connsiteY683" fmla="*/ 561013 h 896854"/>
                <a:gd name="connsiteX684" fmla="*/ 184071 w 962634"/>
                <a:gd name="connsiteY684" fmla="*/ 564575 h 896854"/>
                <a:gd name="connsiteX685" fmla="*/ 127454 w 962634"/>
                <a:gd name="connsiteY685" fmla="*/ 564575 h 896854"/>
                <a:gd name="connsiteX686" fmla="*/ 99136 w 962634"/>
                <a:gd name="connsiteY686" fmla="*/ 564575 h 896854"/>
                <a:gd name="connsiteX687" fmla="*/ 99136 w 962634"/>
                <a:gd name="connsiteY687" fmla="*/ 561013 h 896854"/>
                <a:gd name="connsiteX688" fmla="*/ 127454 w 962634"/>
                <a:gd name="connsiteY688" fmla="*/ 561013 h 896854"/>
                <a:gd name="connsiteX689" fmla="*/ 127454 w 962634"/>
                <a:gd name="connsiteY689" fmla="*/ 564575 h 896854"/>
                <a:gd name="connsiteX690" fmla="*/ 70837 w 962634"/>
                <a:gd name="connsiteY690" fmla="*/ 564575 h 896854"/>
                <a:gd name="connsiteX691" fmla="*/ 42520 w 962634"/>
                <a:gd name="connsiteY691" fmla="*/ 564575 h 896854"/>
                <a:gd name="connsiteX692" fmla="*/ 42520 w 962634"/>
                <a:gd name="connsiteY692" fmla="*/ 561013 h 896854"/>
                <a:gd name="connsiteX693" fmla="*/ 70837 w 962634"/>
                <a:gd name="connsiteY693" fmla="*/ 561013 h 896854"/>
                <a:gd name="connsiteX694" fmla="*/ 70837 w 962634"/>
                <a:gd name="connsiteY694" fmla="*/ 564575 h 896854"/>
                <a:gd name="connsiteX695" fmla="*/ 962635 w 962634"/>
                <a:gd name="connsiteY695" fmla="*/ 561013 h 896854"/>
                <a:gd name="connsiteX696" fmla="*/ 948433 w 962634"/>
                <a:gd name="connsiteY696" fmla="*/ 561013 h 896854"/>
                <a:gd name="connsiteX697" fmla="*/ 948433 w 962634"/>
                <a:gd name="connsiteY697" fmla="*/ 564575 h 896854"/>
                <a:gd name="connsiteX698" fmla="*/ 962635 w 962634"/>
                <a:gd name="connsiteY698" fmla="*/ 564575 h 896854"/>
                <a:gd name="connsiteX699" fmla="*/ 962635 w 962634"/>
                <a:gd name="connsiteY699" fmla="*/ 561013 h 896854"/>
                <a:gd name="connsiteX700" fmla="*/ 14202 w 962634"/>
                <a:gd name="connsiteY700" fmla="*/ 644081 h 896854"/>
                <a:gd name="connsiteX701" fmla="*/ 0 w 962634"/>
                <a:gd name="connsiteY701" fmla="*/ 644081 h 896854"/>
                <a:gd name="connsiteX702" fmla="*/ 0 w 962634"/>
                <a:gd name="connsiteY702" fmla="*/ 647643 h 896854"/>
                <a:gd name="connsiteX703" fmla="*/ 14202 w 962634"/>
                <a:gd name="connsiteY703" fmla="*/ 647643 h 896854"/>
                <a:gd name="connsiteX704" fmla="*/ 14202 w 962634"/>
                <a:gd name="connsiteY704" fmla="*/ 644081 h 896854"/>
                <a:gd name="connsiteX705" fmla="*/ 920115 w 962634"/>
                <a:gd name="connsiteY705" fmla="*/ 647643 h 896854"/>
                <a:gd name="connsiteX706" fmla="*/ 891826 w 962634"/>
                <a:gd name="connsiteY706" fmla="*/ 647643 h 896854"/>
                <a:gd name="connsiteX707" fmla="*/ 891826 w 962634"/>
                <a:gd name="connsiteY707" fmla="*/ 644081 h 896854"/>
                <a:gd name="connsiteX708" fmla="*/ 920115 w 962634"/>
                <a:gd name="connsiteY708" fmla="*/ 644081 h 896854"/>
                <a:gd name="connsiteX709" fmla="*/ 920115 w 962634"/>
                <a:gd name="connsiteY709" fmla="*/ 647643 h 896854"/>
                <a:gd name="connsiteX710" fmla="*/ 863498 w 962634"/>
                <a:gd name="connsiteY710" fmla="*/ 647643 h 896854"/>
                <a:gd name="connsiteX711" fmla="*/ 835181 w 962634"/>
                <a:gd name="connsiteY711" fmla="*/ 647643 h 896854"/>
                <a:gd name="connsiteX712" fmla="*/ 835181 w 962634"/>
                <a:gd name="connsiteY712" fmla="*/ 644081 h 896854"/>
                <a:gd name="connsiteX713" fmla="*/ 863498 w 962634"/>
                <a:gd name="connsiteY713" fmla="*/ 644081 h 896854"/>
                <a:gd name="connsiteX714" fmla="*/ 863498 w 962634"/>
                <a:gd name="connsiteY714" fmla="*/ 647643 h 896854"/>
                <a:gd name="connsiteX715" fmla="*/ 806891 w 962634"/>
                <a:gd name="connsiteY715" fmla="*/ 647643 h 896854"/>
                <a:gd name="connsiteX716" fmla="*/ 778478 w 962634"/>
                <a:gd name="connsiteY716" fmla="*/ 647643 h 896854"/>
                <a:gd name="connsiteX717" fmla="*/ 778478 w 962634"/>
                <a:gd name="connsiteY717" fmla="*/ 644081 h 896854"/>
                <a:gd name="connsiteX718" fmla="*/ 806796 w 962634"/>
                <a:gd name="connsiteY718" fmla="*/ 644081 h 896854"/>
                <a:gd name="connsiteX719" fmla="*/ 806891 w 962634"/>
                <a:gd name="connsiteY719" fmla="*/ 647643 h 896854"/>
                <a:gd name="connsiteX720" fmla="*/ 750275 w 962634"/>
                <a:gd name="connsiteY720" fmla="*/ 647643 h 896854"/>
                <a:gd name="connsiteX721" fmla="*/ 721957 w 962634"/>
                <a:gd name="connsiteY721" fmla="*/ 647643 h 896854"/>
                <a:gd name="connsiteX722" fmla="*/ 721957 w 962634"/>
                <a:gd name="connsiteY722" fmla="*/ 644081 h 896854"/>
                <a:gd name="connsiteX723" fmla="*/ 750275 w 962634"/>
                <a:gd name="connsiteY723" fmla="*/ 644081 h 896854"/>
                <a:gd name="connsiteX724" fmla="*/ 750275 w 962634"/>
                <a:gd name="connsiteY724" fmla="*/ 647643 h 896854"/>
                <a:gd name="connsiteX725" fmla="*/ 693630 w 962634"/>
                <a:gd name="connsiteY725" fmla="*/ 647643 h 896854"/>
                <a:gd name="connsiteX726" fmla="*/ 665340 w 962634"/>
                <a:gd name="connsiteY726" fmla="*/ 647643 h 896854"/>
                <a:gd name="connsiteX727" fmla="*/ 665340 w 962634"/>
                <a:gd name="connsiteY727" fmla="*/ 644081 h 896854"/>
                <a:gd name="connsiteX728" fmla="*/ 693630 w 962634"/>
                <a:gd name="connsiteY728" fmla="*/ 644081 h 896854"/>
                <a:gd name="connsiteX729" fmla="*/ 693630 w 962634"/>
                <a:gd name="connsiteY729" fmla="*/ 647643 h 896854"/>
                <a:gd name="connsiteX730" fmla="*/ 637022 w 962634"/>
                <a:gd name="connsiteY730" fmla="*/ 647643 h 896854"/>
                <a:gd name="connsiteX731" fmla="*/ 608724 w 962634"/>
                <a:gd name="connsiteY731" fmla="*/ 647643 h 896854"/>
                <a:gd name="connsiteX732" fmla="*/ 608724 w 962634"/>
                <a:gd name="connsiteY732" fmla="*/ 644081 h 896854"/>
                <a:gd name="connsiteX733" fmla="*/ 637022 w 962634"/>
                <a:gd name="connsiteY733" fmla="*/ 644081 h 896854"/>
                <a:gd name="connsiteX734" fmla="*/ 637022 w 962634"/>
                <a:gd name="connsiteY734" fmla="*/ 647643 h 896854"/>
                <a:gd name="connsiteX735" fmla="*/ 580406 w 962634"/>
                <a:gd name="connsiteY735" fmla="*/ 647643 h 896854"/>
                <a:gd name="connsiteX736" fmla="*/ 552088 w 962634"/>
                <a:gd name="connsiteY736" fmla="*/ 647643 h 896854"/>
                <a:gd name="connsiteX737" fmla="*/ 552088 w 962634"/>
                <a:gd name="connsiteY737" fmla="*/ 644081 h 896854"/>
                <a:gd name="connsiteX738" fmla="*/ 580339 w 962634"/>
                <a:gd name="connsiteY738" fmla="*/ 644081 h 896854"/>
                <a:gd name="connsiteX739" fmla="*/ 580406 w 962634"/>
                <a:gd name="connsiteY739" fmla="*/ 647643 h 896854"/>
                <a:gd name="connsiteX740" fmla="*/ 523789 w 962634"/>
                <a:gd name="connsiteY740" fmla="*/ 647643 h 896854"/>
                <a:gd name="connsiteX741" fmla="*/ 495471 w 962634"/>
                <a:gd name="connsiteY741" fmla="*/ 647643 h 896854"/>
                <a:gd name="connsiteX742" fmla="*/ 495471 w 962634"/>
                <a:gd name="connsiteY742" fmla="*/ 644081 h 896854"/>
                <a:gd name="connsiteX743" fmla="*/ 523789 w 962634"/>
                <a:gd name="connsiteY743" fmla="*/ 644081 h 896854"/>
                <a:gd name="connsiteX744" fmla="*/ 523789 w 962634"/>
                <a:gd name="connsiteY744" fmla="*/ 647643 h 896854"/>
                <a:gd name="connsiteX745" fmla="*/ 467173 w 962634"/>
                <a:gd name="connsiteY745" fmla="*/ 647643 h 896854"/>
                <a:gd name="connsiteX746" fmla="*/ 438855 w 962634"/>
                <a:gd name="connsiteY746" fmla="*/ 647643 h 896854"/>
                <a:gd name="connsiteX747" fmla="*/ 438855 w 962634"/>
                <a:gd name="connsiteY747" fmla="*/ 644081 h 896854"/>
                <a:gd name="connsiteX748" fmla="*/ 467173 w 962634"/>
                <a:gd name="connsiteY748" fmla="*/ 644081 h 896854"/>
                <a:gd name="connsiteX749" fmla="*/ 467173 w 962634"/>
                <a:gd name="connsiteY749" fmla="*/ 647643 h 896854"/>
                <a:gd name="connsiteX750" fmla="*/ 410556 w 962634"/>
                <a:gd name="connsiteY750" fmla="*/ 647643 h 896854"/>
                <a:gd name="connsiteX751" fmla="*/ 382191 w 962634"/>
                <a:gd name="connsiteY751" fmla="*/ 647643 h 896854"/>
                <a:gd name="connsiteX752" fmla="*/ 382191 w 962634"/>
                <a:gd name="connsiteY752" fmla="*/ 644081 h 896854"/>
                <a:gd name="connsiteX753" fmla="*/ 410508 w 962634"/>
                <a:gd name="connsiteY753" fmla="*/ 644081 h 896854"/>
                <a:gd name="connsiteX754" fmla="*/ 410556 w 962634"/>
                <a:gd name="connsiteY754" fmla="*/ 647643 h 896854"/>
                <a:gd name="connsiteX755" fmla="*/ 353920 w 962634"/>
                <a:gd name="connsiteY755" fmla="*/ 647643 h 896854"/>
                <a:gd name="connsiteX756" fmla="*/ 325622 w 962634"/>
                <a:gd name="connsiteY756" fmla="*/ 647643 h 896854"/>
                <a:gd name="connsiteX757" fmla="*/ 325622 w 962634"/>
                <a:gd name="connsiteY757" fmla="*/ 644081 h 896854"/>
                <a:gd name="connsiteX758" fmla="*/ 353920 w 962634"/>
                <a:gd name="connsiteY758" fmla="*/ 644081 h 896854"/>
                <a:gd name="connsiteX759" fmla="*/ 353920 w 962634"/>
                <a:gd name="connsiteY759" fmla="*/ 647643 h 896854"/>
                <a:gd name="connsiteX760" fmla="*/ 297304 w 962634"/>
                <a:gd name="connsiteY760" fmla="*/ 647643 h 896854"/>
                <a:gd name="connsiteX761" fmla="*/ 269005 w 962634"/>
                <a:gd name="connsiteY761" fmla="*/ 647643 h 896854"/>
                <a:gd name="connsiteX762" fmla="*/ 269005 w 962634"/>
                <a:gd name="connsiteY762" fmla="*/ 644081 h 896854"/>
                <a:gd name="connsiteX763" fmla="*/ 297304 w 962634"/>
                <a:gd name="connsiteY763" fmla="*/ 644081 h 896854"/>
                <a:gd name="connsiteX764" fmla="*/ 297304 w 962634"/>
                <a:gd name="connsiteY764" fmla="*/ 647643 h 896854"/>
                <a:gd name="connsiteX765" fmla="*/ 240687 w 962634"/>
                <a:gd name="connsiteY765" fmla="*/ 647643 h 896854"/>
                <a:gd name="connsiteX766" fmla="*/ 212388 w 962634"/>
                <a:gd name="connsiteY766" fmla="*/ 647643 h 896854"/>
                <a:gd name="connsiteX767" fmla="*/ 212388 w 962634"/>
                <a:gd name="connsiteY767" fmla="*/ 644081 h 896854"/>
                <a:gd name="connsiteX768" fmla="*/ 240687 w 962634"/>
                <a:gd name="connsiteY768" fmla="*/ 644081 h 896854"/>
                <a:gd name="connsiteX769" fmla="*/ 240687 w 962634"/>
                <a:gd name="connsiteY769" fmla="*/ 647643 h 896854"/>
                <a:gd name="connsiteX770" fmla="*/ 184071 w 962634"/>
                <a:gd name="connsiteY770" fmla="*/ 647643 h 896854"/>
                <a:gd name="connsiteX771" fmla="*/ 155753 w 962634"/>
                <a:gd name="connsiteY771" fmla="*/ 647643 h 896854"/>
                <a:gd name="connsiteX772" fmla="*/ 155753 w 962634"/>
                <a:gd name="connsiteY772" fmla="*/ 644081 h 896854"/>
                <a:gd name="connsiteX773" fmla="*/ 184051 w 962634"/>
                <a:gd name="connsiteY773" fmla="*/ 644081 h 896854"/>
                <a:gd name="connsiteX774" fmla="*/ 184071 w 962634"/>
                <a:gd name="connsiteY774" fmla="*/ 647643 h 896854"/>
                <a:gd name="connsiteX775" fmla="*/ 127454 w 962634"/>
                <a:gd name="connsiteY775" fmla="*/ 647643 h 896854"/>
                <a:gd name="connsiteX776" fmla="*/ 99136 w 962634"/>
                <a:gd name="connsiteY776" fmla="*/ 647643 h 896854"/>
                <a:gd name="connsiteX777" fmla="*/ 99136 w 962634"/>
                <a:gd name="connsiteY777" fmla="*/ 644081 h 896854"/>
                <a:gd name="connsiteX778" fmla="*/ 127454 w 962634"/>
                <a:gd name="connsiteY778" fmla="*/ 644081 h 896854"/>
                <a:gd name="connsiteX779" fmla="*/ 127454 w 962634"/>
                <a:gd name="connsiteY779" fmla="*/ 647643 h 896854"/>
                <a:gd name="connsiteX780" fmla="*/ 70837 w 962634"/>
                <a:gd name="connsiteY780" fmla="*/ 647643 h 896854"/>
                <a:gd name="connsiteX781" fmla="*/ 42520 w 962634"/>
                <a:gd name="connsiteY781" fmla="*/ 647643 h 896854"/>
                <a:gd name="connsiteX782" fmla="*/ 42520 w 962634"/>
                <a:gd name="connsiteY782" fmla="*/ 644081 h 896854"/>
                <a:gd name="connsiteX783" fmla="*/ 70837 w 962634"/>
                <a:gd name="connsiteY783" fmla="*/ 644081 h 896854"/>
                <a:gd name="connsiteX784" fmla="*/ 70837 w 962634"/>
                <a:gd name="connsiteY784" fmla="*/ 647643 h 896854"/>
                <a:gd name="connsiteX785" fmla="*/ 962635 w 962634"/>
                <a:gd name="connsiteY785" fmla="*/ 644081 h 896854"/>
                <a:gd name="connsiteX786" fmla="*/ 948433 w 962634"/>
                <a:gd name="connsiteY786" fmla="*/ 644081 h 896854"/>
                <a:gd name="connsiteX787" fmla="*/ 948433 w 962634"/>
                <a:gd name="connsiteY787" fmla="*/ 647643 h 896854"/>
                <a:gd name="connsiteX788" fmla="*/ 962635 w 962634"/>
                <a:gd name="connsiteY788" fmla="*/ 647643 h 896854"/>
                <a:gd name="connsiteX789" fmla="*/ 962635 w 962634"/>
                <a:gd name="connsiteY789" fmla="*/ 644081 h 896854"/>
                <a:gd name="connsiteX790" fmla="*/ 14202 w 962634"/>
                <a:gd name="connsiteY790" fmla="*/ 727148 h 896854"/>
                <a:gd name="connsiteX791" fmla="*/ 0 w 962634"/>
                <a:gd name="connsiteY791" fmla="*/ 727148 h 896854"/>
                <a:gd name="connsiteX792" fmla="*/ 0 w 962634"/>
                <a:gd name="connsiteY792" fmla="*/ 730701 h 896854"/>
                <a:gd name="connsiteX793" fmla="*/ 14202 w 962634"/>
                <a:gd name="connsiteY793" fmla="*/ 730701 h 896854"/>
                <a:gd name="connsiteX794" fmla="*/ 14202 w 962634"/>
                <a:gd name="connsiteY794" fmla="*/ 727148 h 896854"/>
                <a:gd name="connsiteX795" fmla="*/ 920115 w 962634"/>
                <a:gd name="connsiteY795" fmla="*/ 730701 h 896854"/>
                <a:gd name="connsiteX796" fmla="*/ 891826 w 962634"/>
                <a:gd name="connsiteY796" fmla="*/ 730701 h 896854"/>
                <a:gd name="connsiteX797" fmla="*/ 891826 w 962634"/>
                <a:gd name="connsiteY797" fmla="*/ 727148 h 896854"/>
                <a:gd name="connsiteX798" fmla="*/ 920115 w 962634"/>
                <a:gd name="connsiteY798" fmla="*/ 727148 h 896854"/>
                <a:gd name="connsiteX799" fmla="*/ 920115 w 962634"/>
                <a:gd name="connsiteY799" fmla="*/ 730701 h 896854"/>
                <a:gd name="connsiteX800" fmla="*/ 863498 w 962634"/>
                <a:gd name="connsiteY800" fmla="*/ 730701 h 896854"/>
                <a:gd name="connsiteX801" fmla="*/ 835181 w 962634"/>
                <a:gd name="connsiteY801" fmla="*/ 730701 h 896854"/>
                <a:gd name="connsiteX802" fmla="*/ 835181 w 962634"/>
                <a:gd name="connsiteY802" fmla="*/ 727148 h 896854"/>
                <a:gd name="connsiteX803" fmla="*/ 863498 w 962634"/>
                <a:gd name="connsiteY803" fmla="*/ 727148 h 896854"/>
                <a:gd name="connsiteX804" fmla="*/ 863498 w 962634"/>
                <a:gd name="connsiteY804" fmla="*/ 730701 h 896854"/>
                <a:gd name="connsiteX805" fmla="*/ 806891 w 962634"/>
                <a:gd name="connsiteY805" fmla="*/ 730701 h 896854"/>
                <a:gd name="connsiteX806" fmla="*/ 778478 w 962634"/>
                <a:gd name="connsiteY806" fmla="*/ 730701 h 896854"/>
                <a:gd name="connsiteX807" fmla="*/ 778478 w 962634"/>
                <a:gd name="connsiteY807" fmla="*/ 727148 h 896854"/>
                <a:gd name="connsiteX808" fmla="*/ 806796 w 962634"/>
                <a:gd name="connsiteY808" fmla="*/ 727148 h 896854"/>
                <a:gd name="connsiteX809" fmla="*/ 806891 w 962634"/>
                <a:gd name="connsiteY809" fmla="*/ 730701 h 896854"/>
                <a:gd name="connsiteX810" fmla="*/ 750275 w 962634"/>
                <a:gd name="connsiteY810" fmla="*/ 730701 h 896854"/>
                <a:gd name="connsiteX811" fmla="*/ 721957 w 962634"/>
                <a:gd name="connsiteY811" fmla="*/ 730701 h 896854"/>
                <a:gd name="connsiteX812" fmla="*/ 721957 w 962634"/>
                <a:gd name="connsiteY812" fmla="*/ 727148 h 896854"/>
                <a:gd name="connsiteX813" fmla="*/ 750275 w 962634"/>
                <a:gd name="connsiteY813" fmla="*/ 727148 h 896854"/>
                <a:gd name="connsiteX814" fmla="*/ 750275 w 962634"/>
                <a:gd name="connsiteY814" fmla="*/ 730701 h 896854"/>
                <a:gd name="connsiteX815" fmla="*/ 693630 w 962634"/>
                <a:gd name="connsiteY815" fmla="*/ 730701 h 896854"/>
                <a:gd name="connsiteX816" fmla="*/ 665340 w 962634"/>
                <a:gd name="connsiteY816" fmla="*/ 730701 h 896854"/>
                <a:gd name="connsiteX817" fmla="*/ 665340 w 962634"/>
                <a:gd name="connsiteY817" fmla="*/ 727148 h 896854"/>
                <a:gd name="connsiteX818" fmla="*/ 693630 w 962634"/>
                <a:gd name="connsiteY818" fmla="*/ 727148 h 896854"/>
                <a:gd name="connsiteX819" fmla="*/ 693630 w 962634"/>
                <a:gd name="connsiteY819" fmla="*/ 730701 h 896854"/>
                <a:gd name="connsiteX820" fmla="*/ 637022 w 962634"/>
                <a:gd name="connsiteY820" fmla="*/ 730701 h 896854"/>
                <a:gd name="connsiteX821" fmla="*/ 608724 w 962634"/>
                <a:gd name="connsiteY821" fmla="*/ 730701 h 896854"/>
                <a:gd name="connsiteX822" fmla="*/ 608724 w 962634"/>
                <a:gd name="connsiteY822" fmla="*/ 727148 h 896854"/>
                <a:gd name="connsiteX823" fmla="*/ 637022 w 962634"/>
                <a:gd name="connsiteY823" fmla="*/ 727148 h 896854"/>
                <a:gd name="connsiteX824" fmla="*/ 637022 w 962634"/>
                <a:gd name="connsiteY824" fmla="*/ 730701 h 896854"/>
                <a:gd name="connsiteX825" fmla="*/ 580406 w 962634"/>
                <a:gd name="connsiteY825" fmla="*/ 730701 h 896854"/>
                <a:gd name="connsiteX826" fmla="*/ 552088 w 962634"/>
                <a:gd name="connsiteY826" fmla="*/ 730701 h 896854"/>
                <a:gd name="connsiteX827" fmla="*/ 552088 w 962634"/>
                <a:gd name="connsiteY827" fmla="*/ 727148 h 896854"/>
                <a:gd name="connsiteX828" fmla="*/ 580339 w 962634"/>
                <a:gd name="connsiteY828" fmla="*/ 727148 h 896854"/>
                <a:gd name="connsiteX829" fmla="*/ 580406 w 962634"/>
                <a:gd name="connsiteY829" fmla="*/ 730701 h 896854"/>
                <a:gd name="connsiteX830" fmla="*/ 523789 w 962634"/>
                <a:gd name="connsiteY830" fmla="*/ 730701 h 896854"/>
                <a:gd name="connsiteX831" fmla="*/ 495471 w 962634"/>
                <a:gd name="connsiteY831" fmla="*/ 730701 h 896854"/>
                <a:gd name="connsiteX832" fmla="*/ 495471 w 962634"/>
                <a:gd name="connsiteY832" fmla="*/ 727148 h 896854"/>
                <a:gd name="connsiteX833" fmla="*/ 523789 w 962634"/>
                <a:gd name="connsiteY833" fmla="*/ 727148 h 896854"/>
                <a:gd name="connsiteX834" fmla="*/ 523789 w 962634"/>
                <a:gd name="connsiteY834" fmla="*/ 730701 h 896854"/>
                <a:gd name="connsiteX835" fmla="*/ 467173 w 962634"/>
                <a:gd name="connsiteY835" fmla="*/ 730701 h 896854"/>
                <a:gd name="connsiteX836" fmla="*/ 438855 w 962634"/>
                <a:gd name="connsiteY836" fmla="*/ 730701 h 896854"/>
                <a:gd name="connsiteX837" fmla="*/ 438855 w 962634"/>
                <a:gd name="connsiteY837" fmla="*/ 727148 h 896854"/>
                <a:gd name="connsiteX838" fmla="*/ 467173 w 962634"/>
                <a:gd name="connsiteY838" fmla="*/ 727148 h 896854"/>
                <a:gd name="connsiteX839" fmla="*/ 467173 w 962634"/>
                <a:gd name="connsiteY839" fmla="*/ 730701 h 896854"/>
                <a:gd name="connsiteX840" fmla="*/ 410556 w 962634"/>
                <a:gd name="connsiteY840" fmla="*/ 730701 h 896854"/>
                <a:gd name="connsiteX841" fmla="*/ 382191 w 962634"/>
                <a:gd name="connsiteY841" fmla="*/ 730701 h 896854"/>
                <a:gd name="connsiteX842" fmla="*/ 382191 w 962634"/>
                <a:gd name="connsiteY842" fmla="*/ 727148 h 896854"/>
                <a:gd name="connsiteX843" fmla="*/ 410508 w 962634"/>
                <a:gd name="connsiteY843" fmla="*/ 727148 h 896854"/>
                <a:gd name="connsiteX844" fmla="*/ 410556 w 962634"/>
                <a:gd name="connsiteY844" fmla="*/ 730701 h 896854"/>
                <a:gd name="connsiteX845" fmla="*/ 353920 w 962634"/>
                <a:gd name="connsiteY845" fmla="*/ 730701 h 896854"/>
                <a:gd name="connsiteX846" fmla="*/ 325622 w 962634"/>
                <a:gd name="connsiteY846" fmla="*/ 730701 h 896854"/>
                <a:gd name="connsiteX847" fmla="*/ 325622 w 962634"/>
                <a:gd name="connsiteY847" fmla="*/ 727148 h 896854"/>
                <a:gd name="connsiteX848" fmla="*/ 353920 w 962634"/>
                <a:gd name="connsiteY848" fmla="*/ 727148 h 896854"/>
                <a:gd name="connsiteX849" fmla="*/ 353920 w 962634"/>
                <a:gd name="connsiteY849" fmla="*/ 730701 h 896854"/>
                <a:gd name="connsiteX850" fmla="*/ 297304 w 962634"/>
                <a:gd name="connsiteY850" fmla="*/ 730701 h 896854"/>
                <a:gd name="connsiteX851" fmla="*/ 269005 w 962634"/>
                <a:gd name="connsiteY851" fmla="*/ 730701 h 896854"/>
                <a:gd name="connsiteX852" fmla="*/ 269005 w 962634"/>
                <a:gd name="connsiteY852" fmla="*/ 727148 h 896854"/>
                <a:gd name="connsiteX853" fmla="*/ 297304 w 962634"/>
                <a:gd name="connsiteY853" fmla="*/ 727148 h 896854"/>
                <a:gd name="connsiteX854" fmla="*/ 297304 w 962634"/>
                <a:gd name="connsiteY854" fmla="*/ 730701 h 896854"/>
                <a:gd name="connsiteX855" fmla="*/ 240687 w 962634"/>
                <a:gd name="connsiteY855" fmla="*/ 730701 h 896854"/>
                <a:gd name="connsiteX856" fmla="*/ 212388 w 962634"/>
                <a:gd name="connsiteY856" fmla="*/ 730701 h 896854"/>
                <a:gd name="connsiteX857" fmla="*/ 212388 w 962634"/>
                <a:gd name="connsiteY857" fmla="*/ 727148 h 896854"/>
                <a:gd name="connsiteX858" fmla="*/ 240687 w 962634"/>
                <a:gd name="connsiteY858" fmla="*/ 727148 h 896854"/>
                <a:gd name="connsiteX859" fmla="*/ 240687 w 962634"/>
                <a:gd name="connsiteY859" fmla="*/ 730701 h 896854"/>
                <a:gd name="connsiteX860" fmla="*/ 184071 w 962634"/>
                <a:gd name="connsiteY860" fmla="*/ 730701 h 896854"/>
                <a:gd name="connsiteX861" fmla="*/ 155753 w 962634"/>
                <a:gd name="connsiteY861" fmla="*/ 730701 h 896854"/>
                <a:gd name="connsiteX862" fmla="*/ 155753 w 962634"/>
                <a:gd name="connsiteY862" fmla="*/ 727148 h 896854"/>
                <a:gd name="connsiteX863" fmla="*/ 184051 w 962634"/>
                <a:gd name="connsiteY863" fmla="*/ 727148 h 896854"/>
                <a:gd name="connsiteX864" fmla="*/ 184071 w 962634"/>
                <a:gd name="connsiteY864" fmla="*/ 730701 h 896854"/>
                <a:gd name="connsiteX865" fmla="*/ 127454 w 962634"/>
                <a:gd name="connsiteY865" fmla="*/ 730701 h 896854"/>
                <a:gd name="connsiteX866" fmla="*/ 99136 w 962634"/>
                <a:gd name="connsiteY866" fmla="*/ 730701 h 896854"/>
                <a:gd name="connsiteX867" fmla="*/ 99136 w 962634"/>
                <a:gd name="connsiteY867" fmla="*/ 727148 h 896854"/>
                <a:gd name="connsiteX868" fmla="*/ 127454 w 962634"/>
                <a:gd name="connsiteY868" fmla="*/ 727148 h 896854"/>
                <a:gd name="connsiteX869" fmla="*/ 127454 w 962634"/>
                <a:gd name="connsiteY869" fmla="*/ 730701 h 896854"/>
                <a:gd name="connsiteX870" fmla="*/ 70837 w 962634"/>
                <a:gd name="connsiteY870" fmla="*/ 730701 h 896854"/>
                <a:gd name="connsiteX871" fmla="*/ 42520 w 962634"/>
                <a:gd name="connsiteY871" fmla="*/ 730701 h 896854"/>
                <a:gd name="connsiteX872" fmla="*/ 42520 w 962634"/>
                <a:gd name="connsiteY872" fmla="*/ 727148 h 896854"/>
                <a:gd name="connsiteX873" fmla="*/ 70837 w 962634"/>
                <a:gd name="connsiteY873" fmla="*/ 727148 h 896854"/>
                <a:gd name="connsiteX874" fmla="*/ 70837 w 962634"/>
                <a:gd name="connsiteY874" fmla="*/ 730701 h 896854"/>
                <a:gd name="connsiteX875" fmla="*/ 962635 w 962634"/>
                <a:gd name="connsiteY875" fmla="*/ 727148 h 896854"/>
                <a:gd name="connsiteX876" fmla="*/ 948433 w 962634"/>
                <a:gd name="connsiteY876" fmla="*/ 727148 h 896854"/>
                <a:gd name="connsiteX877" fmla="*/ 948433 w 962634"/>
                <a:gd name="connsiteY877" fmla="*/ 730701 h 896854"/>
                <a:gd name="connsiteX878" fmla="*/ 962635 w 962634"/>
                <a:gd name="connsiteY878" fmla="*/ 730701 h 896854"/>
                <a:gd name="connsiteX879" fmla="*/ 962635 w 962634"/>
                <a:gd name="connsiteY879" fmla="*/ 727148 h 896854"/>
                <a:gd name="connsiteX880" fmla="*/ 14202 w 962634"/>
                <a:gd name="connsiteY880" fmla="*/ 810235 h 896854"/>
                <a:gd name="connsiteX881" fmla="*/ 0 w 962634"/>
                <a:gd name="connsiteY881" fmla="*/ 810235 h 896854"/>
                <a:gd name="connsiteX882" fmla="*/ 0 w 962634"/>
                <a:gd name="connsiteY882" fmla="*/ 813797 h 896854"/>
                <a:gd name="connsiteX883" fmla="*/ 14202 w 962634"/>
                <a:gd name="connsiteY883" fmla="*/ 813797 h 896854"/>
                <a:gd name="connsiteX884" fmla="*/ 14202 w 962634"/>
                <a:gd name="connsiteY884" fmla="*/ 810235 h 896854"/>
                <a:gd name="connsiteX885" fmla="*/ 920115 w 962634"/>
                <a:gd name="connsiteY885" fmla="*/ 813768 h 896854"/>
                <a:gd name="connsiteX886" fmla="*/ 891826 w 962634"/>
                <a:gd name="connsiteY886" fmla="*/ 813768 h 896854"/>
                <a:gd name="connsiteX887" fmla="*/ 891826 w 962634"/>
                <a:gd name="connsiteY887" fmla="*/ 810235 h 896854"/>
                <a:gd name="connsiteX888" fmla="*/ 920115 w 962634"/>
                <a:gd name="connsiteY888" fmla="*/ 810235 h 896854"/>
                <a:gd name="connsiteX889" fmla="*/ 920115 w 962634"/>
                <a:gd name="connsiteY889" fmla="*/ 813768 h 896854"/>
                <a:gd name="connsiteX890" fmla="*/ 863498 w 962634"/>
                <a:gd name="connsiteY890" fmla="*/ 813768 h 896854"/>
                <a:gd name="connsiteX891" fmla="*/ 835181 w 962634"/>
                <a:gd name="connsiteY891" fmla="*/ 813768 h 896854"/>
                <a:gd name="connsiteX892" fmla="*/ 835181 w 962634"/>
                <a:gd name="connsiteY892" fmla="*/ 810235 h 896854"/>
                <a:gd name="connsiteX893" fmla="*/ 863498 w 962634"/>
                <a:gd name="connsiteY893" fmla="*/ 810235 h 896854"/>
                <a:gd name="connsiteX894" fmla="*/ 863498 w 962634"/>
                <a:gd name="connsiteY894" fmla="*/ 813768 h 896854"/>
                <a:gd name="connsiteX895" fmla="*/ 806891 w 962634"/>
                <a:gd name="connsiteY895" fmla="*/ 813768 h 896854"/>
                <a:gd name="connsiteX896" fmla="*/ 778478 w 962634"/>
                <a:gd name="connsiteY896" fmla="*/ 813768 h 896854"/>
                <a:gd name="connsiteX897" fmla="*/ 778478 w 962634"/>
                <a:gd name="connsiteY897" fmla="*/ 810235 h 896854"/>
                <a:gd name="connsiteX898" fmla="*/ 806796 w 962634"/>
                <a:gd name="connsiteY898" fmla="*/ 810235 h 896854"/>
                <a:gd name="connsiteX899" fmla="*/ 806891 w 962634"/>
                <a:gd name="connsiteY899" fmla="*/ 813768 h 896854"/>
                <a:gd name="connsiteX900" fmla="*/ 750275 w 962634"/>
                <a:gd name="connsiteY900" fmla="*/ 813768 h 896854"/>
                <a:gd name="connsiteX901" fmla="*/ 721957 w 962634"/>
                <a:gd name="connsiteY901" fmla="*/ 813768 h 896854"/>
                <a:gd name="connsiteX902" fmla="*/ 721957 w 962634"/>
                <a:gd name="connsiteY902" fmla="*/ 810235 h 896854"/>
                <a:gd name="connsiteX903" fmla="*/ 750275 w 962634"/>
                <a:gd name="connsiteY903" fmla="*/ 810235 h 896854"/>
                <a:gd name="connsiteX904" fmla="*/ 750275 w 962634"/>
                <a:gd name="connsiteY904" fmla="*/ 813768 h 896854"/>
                <a:gd name="connsiteX905" fmla="*/ 693630 w 962634"/>
                <a:gd name="connsiteY905" fmla="*/ 813768 h 896854"/>
                <a:gd name="connsiteX906" fmla="*/ 665340 w 962634"/>
                <a:gd name="connsiteY906" fmla="*/ 813768 h 896854"/>
                <a:gd name="connsiteX907" fmla="*/ 665340 w 962634"/>
                <a:gd name="connsiteY907" fmla="*/ 810235 h 896854"/>
                <a:gd name="connsiteX908" fmla="*/ 693630 w 962634"/>
                <a:gd name="connsiteY908" fmla="*/ 810235 h 896854"/>
                <a:gd name="connsiteX909" fmla="*/ 693630 w 962634"/>
                <a:gd name="connsiteY909" fmla="*/ 813768 h 896854"/>
                <a:gd name="connsiteX910" fmla="*/ 637022 w 962634"/>
                <a:gd name="connsiteY910" fmla="*/ 813768 h 896854"/>
                <a:gd name="connsiteX911" fmla="*/ 608724 w 962634"/>
                <a:gd name="connsiteY911" fmla="*/ 813768 h 896854"/>
                <a:gd name="connsiteX912" fmla="*/ 608724 w 962634"/>
                <a:gd name="connsiteY912" fmla="*/ 810235 h 896854"/>
                <a:gd name="connsiteX913" fmla="*/ 637022 w 962634"/>
                <a:gd name="connsiteY913" fmla="*/ 810235 h 896854"/>
                <a:gd name="connsiteX914" fmla="*/ 637022 w 962634"/>
                <a:gd name="connsiteY914" fmla="*/ 813768 h 896854"/>
                <a:gd name="connsiteX915" fmla="*/ 580406 w 962634"/>
                <a:gd name="connsiteY915" fmla="*/ 813768 h 896854"/>
                <a:gd name="connsiteX916" fmla="*/ 552088 w 962634"/>
                <a:gd name="connsiteY916" fmla="*/ 813768 h 896854"/>
                <a:gd name="connsiteX917" fmla="*/ 552088 w 962634"/>
                <a:gd name="connsiteY917" fmla="*/ 810235 h 896854"/>
                <a:gd name="connsiteX918" fmla="*/ 580339 w 962634"/>
                <a:gd name="connsiteY918" fmla="*/ 810235 h 896854"/>
                <a:gd name="connsiteX919" fmla="*/ 580406 w 962634"/>
                <a:gd name="connsiteY919" fmla="*/ 813768 h 896854"/>
                <a:gd name="connsiteX920" fmla="*/ 523789 w 962634"/>
                <a:gd name="connsiteY920" fmla="*/ 813768 h 896854"/>
                <a:gd name="connsiteX921" fmla="*/ 495471 w 962634"/>
                <a:gd name="connsiteY921" fmla="*/ 813768 h 896854"/>
                <a:gd name="connsiteX922" fmla="*/ 495471 w 962634"/>
                <a:gd name="connsiteY922" fmla="*/ 810235 h 896854"/>
                <a:gd name="connsiteX923" fmla="*/ 523789 w 962634"/>
                <a:gd name="connsiteY923" fmla="*/ 810235 h 896854"/>
                <a:gd name="connsiteX924" fmla="*/ 523789 w 962634"/>
                <a:gd name="connsiteY924" fmla="*/ 813768 h 896854"/>
                <a:gd name="connsiteX925" fmla="*/ 467173 w 962634"/>
                <a:gd name="connsiteY925" fmla="*/ 813768 h 896854"/>
                <a:gd name="connsiteX926" fmla="*/ 438855 w 962634"/>
                <a:gd name="connsiteY926" fmla="*/ 813768 h 896854"/>
                <a:gd name="connsiteX927" fmla="*/ 438855 w 962634"/>
                <a:gd name="connsiteY927" fmla="*/ 810235 h 896854"/>
                <a:gd name="connsiteX928" fmla="*/ 467173 w 962634"/>
                <a:gd name="connsiteY928" fmla="*/ 810235 h 896854"/>
                <a:gd name="connsiteX929" fmla="*/ 467173 w 962634"/>
                <a:gd name="connsiteY929" fmla="*/ 813768 h 896854"/>
                <a:gd name="connsiteX930" fmla="*/ 410556 w 962634"/>
                <a:gd name="connsiteY930" fmla="*/ 813768 h 896854"/>
                <a:gd name="connsiteX931" fmla="*/ 382191 w 962634"/>
                <a:gd name="connsiteY931" fmla="*/ 813768 h 896854"/>
                <a:gd name="connsiteX932" fmla="*/ 382191 w 962634"/>
                <a:gd name="connsiteY932" fmla="*/ 810235 h 896854"/>
                <a:gd name="connsiteX933" fmla="*/ 410508 w 962634"/>
                <a:gd name="connsiteY933" fmla="*/ 810235 h 896854"/>
                <a:gd name="connsiteX934" fmla="*/ 410556 w 962634"/>
                <a:gd name="connsiteY934" fmla="*/ 813768 h 896854"/>
                <a:gd name="connsiteX935" fmla="*/ 353920 w 962634"/>
                <a:gd name="connsiteY935" fmla="*/ 813768 h 896854"/>
                <a:gd name="connsiteX936" fmla="*/ 325622 w 962634"/>
                <a:gd name="connsiteY936" fmla="*/ 813768 h 896854"/>
                <a:gd name="connsiteX937" fmla="*/ 325622 w 962634"/>
                <a:gd name="connsiteY937" fmla="*/ 810235 h 896854"/>
                <a:gd name="connsiteX938" fmla="*/ 353920 w 962634"/>
                <a:gd name="connsiteY938" fmla="*/ 810235 h 896854"/>
                <a:gd name="connsiteX939" fmla="*/ 353920 w 962634"/>
                <a:gd name="connsiteY939" fmla="*/ 813768 h 896854"/>
                <a:gd name="connsiteX940" fmla="*/ 297304 w 962634"/>
                <a:gd name="connsiteY940" fmla="*/ 813768 h 896854"/>
                <a:gd name="connsiteX941" fmla="*/ 269005 w 962634"/>
                <a:gd name="connsiteY941" fmla="*/ 813768 h 896854"/>
                <a:gd name="connsiteX942" fmla="*/ 269005 w 962634"/>
                <a:gd name="connsiteY942" fmla="*/ 810235 h 896854"/>
                <a:gd name="connsiteX943" fmla="*/ 297304 w 962634"/>
                <a:gd name="connsiteY943" fmla="*/ 810235 h 896854"/>
                <a:gd name="connsiteX944" fmla="*/ 297304 w 962634"/>
                <a:gd name="connsiteY944" fmla="*/ 813768 h 896854"/>
                <a:gd name="connsiteX945" fmla="*/ 240687 w 962634"/>
                <a:gd name="connsiteY945" fmla="*/ 813768 h 896854"/>
                <a:gd name="connsiteX946" fmla="*/ 212388 w 962634"/>
                <a:gd name="connsiteY946" fmla="*/ 813768 h 896854"/>
                <a:gd name="connsiteX947" fmla="*/ 212388 w 962634"/>
                <a:gd name="connsiteY947" fmla="*/ 810235 h 896854"/>
                <a:gd name="connsiteX948" fmla="*/ 240687 w 962634"/>
                <a:gd name="connsiteY948" fmla="*/ 810235 h 896854"/>
                <a:gd name="connsiteX949" fmla="*/ 240687 w 962634"/>
                <a:gd name="connsiteY949" fmla="*/ 813768 h 896854"/>
                <a:gd name="connsiteX950" fmla="*/ 184071 w 962634"/>
                <a:gd name="connsiteY950" fmla="*/ 813768 h 896854"/>
                <a:gd name="connsiteX951" fmla="*/ 155753 w 962634"/>
                <a:gd name="connsiteY951" fmla="*/ 813768 h 896854"/>
                <a:gd name="connsiteX952" fmla="*/ 155753 w 962634"/>
                <a:gd name="connsiteY952" fmla="*/ 810235 h 896854"/>
                <a:gd name="connsiteX953" fmla="*/ 184051 w 962634"/>
                <a:gd name="connsiteY953" fmla="*/ 810235 h 896854"/>
                <a:gd name="connsiteX954" fmla="*/ 184071 w 962634"/>
                <a:gd name="connsiteY954" fmla="*/ 813768 h 896854"/>
                <a:gd name="connsiteX955" fmla="*/ 127454 w 962634"/>
                <a:gd name="connsiteY955" fmla="*/ 813768 h 896854"/>
                <a:gd name="connsiteX956" fmla="*/ 99136 w 962634"/>
                <a:gd name="connsiteY956" fmla="*/ 813768 h 896854"/>
                <a:gd name="connsiteX957" fmla="*/ 99136 w 962634"/>
                <a:gd name="connsiteY957" fmla="*/ 810235 h 896854"/>
                <a:gd name="connsiteX958" fmla="*/ 127454 w 962634"/>
                <a:gd name="connsiteY958" fmla="*/ 810235 h 896854"/>
                <a:gd name="connsiteX959" fmla="*/ 127454 w 962634"/>
                <a:gd name="connsiteY959" fmla="*/ 813768 h 896854"/>
                <a:gd name="connsiteX960" fmla="*/ 70837 w 962634"/>
                <a:gd name="connsiteY960" fmla="*/ 813768 h 896854"/>
                <a:gd name="connsiteX961" fmla="*/ 42520 w 962634"/>
                <a:gd name="connsiteY961" fmla="*/ 813768 h 896854"/>
                <a:gd name="connsiteX962" fmla="*/ 42520 w 962634"/>
                <a:gd name="connsiteY962" fmla="*/ 810235 h 896854"/>
                <a:gd name="connsiteX963" fmla="*/ 70837 w 962634"/>
                <a:gd name="connsiteY963" fmla="*/ 810235 h 896854"/>
                <a:gd name="connsiteX964" fmla="*/ 70837 w 962634"/>
                <a:gd name="connsiteY964" fmla="*/ 813768 h 896854"/>
                <a:gd name="connsiteX965" fmla="*/ 962635 w 962634"/>
                <a:gd name="connsiteY965" fmla="*/ 810235 h 896854"/>
                <a:gd name="connsiteX966" fmla="*/ 948433 w 962634"/>
                <a:gd name="connsiteY966" fmla="*/ 810235 h 896854"/>
                <a:gd name="connsiteX967" fmla="*/ 948433 w 962634"/>
                <a:gd name="connsiteY967" fmla="*/ 813797 h 896854"/>
                <a:gd name="connsiteX968" fmla="*/ 962635 w 962634"/>
                <a:gd name="connsiteY968" fmla="*/ 813797 h 896854"/>
                <a:gd name="connsiteX969" fmla="*/ 962635 w 962634"/>
                <a:gd name="connsiteY969" fmla="*/ 810235 h 896854"/>
                <a:gd name="connsiteX970" fmla="*/ 14202 w 962634"/>
                <a:gd name="connsiteY970" fmla="*/ 893293 h 896854"/>
                <a:gd name="connsiteX971" fmla="*/ 0 w 962634"/>
                <a:gd name="connsiteY971" fmla="*/ 893293 h 896854"/>
                <a:gd name="connsiteX972" fmla="*/ 0 w 962634"/>
                <a:gd name="connsiteY972" fmla="*/ 896855 h 896854"/>
                <a:gd name="connsiteX973" fmla="*/ 14202 w 962634"/>
                <a:gd name="connsiteY973" fmla="*/ 896855 h 896854"/>
                <a:gd name="connsiteX974" fmla="*/ 14202 w 962634"/>
                <a:gd name="connsiteY974" fmla="*/ 893293 h 896854"/>
                <a:gd name="connsiteX975" fmla="*/ 920115 w 962634"/>
                <a:gd name="connsiteY975" fmla="*/ 896836 h 896854"/>
                <a:gd name="connsiteX976" fmla="*/ 891826 w 962634"/>
                <a:gd name="connsiteY976" fmla="*/ 896836 h 896854"/>
                <a:gd name="connsiteX977" fmla="*/ 891826 w 962634"/>
                <a:gd name="connsiteY977" fmla="*/ 893293 h 896854"/>
                <a:gd name="connsiteX978" fmla="*/ 920115 w 962634"/>
                <a:gd name="connsiteY978" fmla="*/ 893293 h 896854"/>
                <a:gd name="connsiteX979" fmla="*/ 920115 w 962634"/>
                <a:gd name="connsiteY979" fmla="*/ 896836 h 896854"/>
                <a:gd name="connsiteX980" fmla="*/ 863498 w 962634"/>
                <a:gd name="connsiteY980" fmla="*/ 896836 h 896854"/>
                <a:gd name="connsiteX981" fmla="*/ 835181 w 962634"/>
                <a:gd name="connsiteY981" fmla="*/ 896836 h 896854"/>
                <a:gd name="connsiteX982" fmla="*/ 835181 w 962634"/>
                <a:gd name="connsiteY982" fmla="*/ 893293 h 896854"/>
                <a:gd name="connsiteX983" fmla="*/ 863498 w 962634"/>
                <a:gd name="connsiteY983" fmla="*/ 893293 h 896854"/>
                <a:gd name="connsiteX984" fmla="*/ 863498 w 962634"/>
                <a:gd name="connsiteY984" fmla="*/ 896836 h 896854"/>
                <a:gd name="connsiteX985" fmla="*/ 806891 w 962634"/>
                <a:gd name="connsiteY985" fmla="*/ 896836 h 896854"/>
                <a:gd name="connsiteX986" fmla="*/ 778478 w 962634"/>
                <a:gd name="connsiteY986" fmla="*/ 896836 h 896854"/>
                <a:gd name="connsiteX987" fmla="*/ 778478 w 962634"/>
                <a:gd name="connsiteY987" fmla="*/ 893293 h 896854"/>
                <a:gd name="connsiteX988" fmla="*/ 806796 w 962634"/>
                <a:gd name="connsiteY988" fmla="*/ 893293 h 896854"/>
                <a:gd name="connsiteX989" fmla="*/ 806891 w 962634"/>
                <a:gd name="connsiteY989" fmla="*/ 896836 h 896854"/>
                <a:gd name="connsiteX990" fmla="*/ 750275 w 962634"/>
                <a:gd name="connsiteY990" fmla="*/ 896836 h 896854"/>
                <a:gd name="connsiteX991" fmla="*/ 721957 w 962634"/>
                <a:gd name="connsiteY991" fmla="*/ 896836 h 896854"/>
                <a:gd name="connsiteX992" fmla="*/ 721957 w 962634"/>
                <a:gd name="connsiteY992" fmla="*/ 893293 h 896854"/>
                <a:gd name="connsiteX993" fmla="*/ 750275 w 962634"/>
                <a:gd name="connsiteY993" fmla="*/ 893293 h 896854"/>
                <a:gd name="connsiteX994" fmla="*/ 750275 w 962634"/>
                <a:gd name="connsiteY994" fmla="*/ 896836 h 896854"/>
                <a:gd name="connsiteX995" fmla="*/ 693630 w 962634"/>
                <a:gd name="connsiteY995" fmla="*/ 896836 h 896854"/>
                <a:gd name="connsiteX996" fmla="*/ 665340 w 962634"/>
                <a:gd name="connsiteY996" fmla="*/ 896836 h 896854"/>
                <a:gd name="connsiteX997" fmla="*/ 665340 w 962634"/>
                <a:gd name="connsiteY997" fmla="*/ 893293 h 896854"/>
                <a:gd name="connsiteX998" fmla="*/ 693630 w 962634"/>
                <a:gd name="connsiteY998" fmla="*/ 893293 h 896854"/>
                <a:gd name="connsiteX999" fmla="*/ 693630 w 962634"/>
                <a:gd name="connsiteY999" fmla="*/ 896836 h 896854"/>
                <a:gd name="connsiteX1000" fmla="*/ 637022 w 962634"/>
                <a:gd name="connsiteY1000" fmla="*/ 896836 h 896854"/>
                <a:gd name="connsiteX1001" fmla="*/ 608724 w 962634"/>
                <a:gd name="connsiteY1001" fmla="*/ 896836 h 896854"/>
                <a:gd name="connsiteX1002" fmla="*/ 608724 w 962634"/>
                <a:gd name="connsiteY1002" fmla="*/ 893293 h 896854"/>
                <a:gd name="connsiteX1003" fmla="*/ 637022 w 962634"/>
                <a:gd name="connsiteY1003" fmla="*/ 893293 h 896854"/>
                <a:gd name="connsiteX1004" fmla="*/ 637022 w 962634"/>
                <a:gd name="connsiteY1004" fmla="*/ 896836 h 896854"/>
                <a:gd name="connsiteX1005" fmla="*/ 580406 w 962634"/>
                <a:gd name="connsiteY1005" fmla="*/ 896836 h 896854"/>
                <a:gd name="connsiteX1006" fmla="*/ 552088 w 962634"/>
                <a:gd name="connsiteY1006" fmla="*/ 896836 h 896854"/>
                <a:gd name="connsiteX1007" fmla="*/ 552088 w 962634"/>
                <a:gd name="connsiteY1007" fmla="*/ 893293 h 896854"/>
                <a:gd name="connsiteX1008" fmla="*/ 580339 w 962634"/>
                <a:gd name="connsiteY1008" fmla="*/ 893293 h 896854"/>
                <a:gd name="connsiteX1009" fmla="*/ 580406 w 962634"/>
                <a:gd name="connsiteY1009" fmla="*/ 896836 h 896854"/>
                <a:gd name="connsiteX1010" fmla="*/ 523789 w 962634"/>
                <a:gd name="connsiteY1010" fmla="*/ 896836 h 896854"/>
                <a:gd name="connsiteX1011" fmla="*/ 495471 w 962634"/>
                <a:gd name="connsiteY1011" fmla="*/ 896836 h 896854"/>
                <a:gd name="connsiteX1012" fmla="*/ 495471 w 962634"/>
                <a:gd name="connsiteY1012" fmla="*/ 893293 h 896854"/>
                <a:gd name="connsiteX1013" fmla="*/ 523789 w 962634"/>
                <a:gd name="connsiteY1013" fmla="*/ 893293 h 896854"/>
                <a:gd name="connsiteX1014" fmla="*/ 523789 w 962634"/>
                <a:gd name="connsiteY1014" fmla="*/ 896836 h 896854"/>
                <a:gd name="connsiteX1015" fmla="*/ 467173 w 962634"/>
                <a:gd name="connsiteY1015" fmla="*/ 896836 h 896854"/>
                <a:gd name="connsiteX1016" fmla="*/ 438855 w 962634"/>
                <a:gd name="connsiteY1016" fmla="*/ 896836 h 896854"/>
                <a:gd name="connsiteX1017" fmla="*/ 438855 w 962634"/>
                <a:gd name="connsiteY1017" fmla="*/ 893293 h 896854"/>
                <a:gd name="connsiteX1018" fmla="*/ 467173 w 962634"/>
                <a:gd name="connsiteY1018" fmla="*/ 893293 h 896854"/>
                <a:gd name="connsiteX1019" fmla="*/ 467173 w 962634"/>
                <a:gd name="connsiteY1019" fmla="*/ 896836 h 896854"/>
                <a:gd name="connsiteX1020" fmla="*/ 410556 w 962634"/>
                <a:gd name="connsiteY1020" fmla="*/ 896836 h 896854"/>
                <a:gd name="connsiteX1021" fmla="*/ 382191 w 962634"/>
                <a:gd name="connsiteY1021" fmla="*/ 896836 h 896854"/>
                <a:gd name="connsiteX1022" fmla="*/ 382191 w 962634"/>
                <a:gd name="connsiteY1022" fmla="*/ 893293 h 896854"/>
                <a:gd name="connsiteX1023" fmla="*/ 410508 w 962634"/>
                <a:gd name="connsiteY1023" fmla="*/ 893293 h 896854"/>
                <a:gd name="connsiteX1024" fmla="*/ 410556 w 962634"/>
                <a:gd name="connsiteY1024" fmla="*/ 896836 h 896854"/>
                <a:gd name="connsiteX1025" fmla="*/ 353920 w 962634"/>
                <a:gd name="connsiteY1025" fmla="*/ 896836 h 896854"/>
                <a:gd name="connsiteX1026" fmla="*/ 325622 w 962634"/>
                <a:gd name="connsiteY1026" fmla="*/ 896836 h 896854"/>
                <a:gd name="connsiteX1027" fmla="*/ 325622 w 962634"/>
                <a:gd name="connsiteY1027" fmla="*/ 893293 h 896854"/>
                <a:gd name="connsiteX1028" fmla="*/ 353920 w 962634"/>
                <a:gd name="connsiteY1028" fmla="*/ 893293 h 896854"/>
                <a:gd name="connsiteX1029" fmla="*/ 353920 w 962634"/>
                <a:gd name="connsiteY1029" fmla="*/ 896836 h 896854"/>
                <a:gd name="connsiteX1030" fmla="*/ 297304 w 962634"/>
                <a:gd name="connsiteY1030" fmla="*/ 896836 h 896854"/>
                <a:gd name="connsiteX1031" fmla="*/ 269005 w 962634"/>
                <a:gd name="connsiteY1031" fmla="*/ 896836 h 896854"/>
                <a:gd name="connsiteX1032" fmla="*/ 269005 w 962634"/>
                <a:gd name="connsiteY1032" fmla="*/ 893293 h 896854"/>
                <a:gd name="connsiteX1033" fmla="*/ 297304 w 962634"/>
                <a:gd name="connsiteY1033" fmla="*/ 893293 h 896854"/>
                <a:gd name="connsiteX1034" fmla="*/ 297304 w 962634"/>
                <a:gd name="connsiteY1034" fmla="*/ 896836 h 896854"/>
                <a:gd name="connsiteX1035" fmla="*/ 240687 w 962634"/>
                <a:gd name="connsiteY1035" fmla="*/ 896836 h 896854"/>
                <a:gd name="connsiteX1036" fmla="*/ 212388 w 962634"/>
                <a:gd name="connsiteY1036" fmla="*/ 896836 h 896854"/>
                <a:gd name="connsiteX1037" fmla="*/ 212388 w 962634"/>
                <a:gd name="connsiteY1037" fmla="*/ 893293 h 896854"/>
                <a:gd name="connsiteX1038" fmla="*/ 240687 w 962634"/>
                <a:gd name="connsiteY1038" fmla="*/ 893293 h 896854"/>
                <a:gd name="connsiteX1039" fmla="*/ 240687 w 962634"/>
                <a:gd name="connsiteY1039" fmla="*/ 896836 h 896854"/>
                <a:gd name="connsiteX1040" fmla="*/ 184071 w 962634"/>
                <a:gd name="connsiteY1040" fmla="*/ 896836 h 896854"/>
                <a:gd name="connsiteX1041" fmla="*/ 155753 w 962634"/>
                <a:gd name="connsiteY1041" fmla="*/ 896836 h 896854"/>
                <a:gd name="connsiteX1042" fmla="*/ 155753 w 962634"/>
                <a:gd name="connsiteY1042" fmla="*/ 893293 h 896854"/>
                <a:gd name="connsiteX1043" fmla="*/ 184051 w 962634"/>
                <a:gd name="connsiteY1043" fmla="*/ 893293 h 896854"/>
                <a:gd name="connsiteX1044" fmla="*/ 184071 w 962634"/>
                <a:gd name="connsiteY1044" fmla="*/ 896836 h 896854"/>
                <a:gd name="connsiteX1045" fmla="*/ 127454 w 962634"/>
                <a:gd name="connsiteY1045" fmla="*/ 896836 h 896854"/>
                <a:gd name="connsiteX1046" fmla="*/ 99136 w 962634"/>
                <a:gd name="connsiteY1046" fmla="*/ 896836 h 896854"/>
                <a:gd name="connsiteX1047" fmla="*/ 99136 w 962634"/>
                <a:gd name="connsiteY1047" fmla="*/ 893293 h 896854"/>
                <a:gd name="connsiteX1048" fmla="*/ 127454 w 962634"/>
                <a:gd name="connsiteY1048" fmla="*/ 893293 h 896854"/>
                <a:gd name="connsiteX1049" fmla="*/ 127454 w 962634"/>
                <a:gd name="connsiteY1049" fmla="*/ 896836 h 896854"/>
                <a:gd name="connsiteX1050" fmla="*/ 70837 w 962634"/>
                <a:gd name="connsiteY1050" fmla="*/ 896836 h 896854"/>
                <a:gd name="connsiteX1051" fmla="*/ 42520 w 962634"/>
                <a:gd name="connsiteY1051" fmla="*/ 896836 h 896854"/>
                <a:gd name="connsiteX1052" fmla="*/ 42520 w 962634"/>
                <a:gd name="connsiteY1052" fmla="*/ 893293 h 896854"/>
                <a:gd name="connsiteX1053" fmla="*/ 70837 w 962634"/>
                <a:gd name="connsiteY1053" fmla="*/ 893293 h 896854"/>
                <a:gd name="connsiteX1054" fmla="*/ 70837 w 962634"/>
                <a:gd name="connsiteY1054" fmla="*/ 896836 h 896854"/>
                <a:gd name="connsiteX1055" fmla="*/ 962635 w 962634"/>
                <a:gd name="connsiteY1055" fmla="*/ 893293 h 896854"/>
                <a:gd name="connsiteX1056" fmla="*/ 948433 w 962634"/>
                <a:gd name="connsiteY1056" fmla="*/ 893293 h 896854"/>
                <a:gd name="connsiteX1057" fmla="*/ 948433 w 962634"/>
                <a:gd name="connsiteY1057" fmla="*/ 896855 h 896854"/>
                <a:gd name="connsiteX1058" fmla="*/ 962635 w 962634"/>
                <a:gd name="connsiteY1058" fmla="*/ 896855 h 896854"/>
                <a:gd name="connsiteX1059" fmla="*/ 962635 w 962634"/>
                <a:gd name="connsiteY1059" fmla="*/ 893293 h 89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Lst>
              <a:rect l="l" t="t" r="r" b="b"/>
              <a:pathLst>
                <a:path w="962634" h="896854">
                  <a:moveTo>
                    <a:pt x="98936" y="0"/>
                  </a:moveTo>
                  <a:lnTo>
                    <a:pt x="84706" y="0"/>
                  </a:lnTo>
                  <a:lnTo>
                    <a:pt x="84706" y="3562"/>
                  </a:lnTo>
                  <a:lnTo>
                    <a:pt x="98936" y="3562"/>
                  </a:lnTo>
                  <a:lnTo>
                    <a:pt x="98936" y="0"/>
                  </a:lnTo>
                  <a:close/>
                  <a:moveTo>
                    <a:pt x="919134" y="3562"/>
                  </a:moveTo>
                  <a:lnTo>
                    <a:pt x="889797" y="3562"/>
                  </a:lnTo>
                  <a:lnTo>
                    <a:pt x="889797" y="0"/>
                  </a:lnTo>
                  <a:lnTo>
                    <a:pt x="919096" y="0"/>
                  </a:lnTo>
                  <a:lnTo>
                    <a:pt x="919134" y="3562"/>
                  </a:lnTo>
                  <a:close/>
                  <a:moveTo>
                    <a:pt x="860536" y="3562"/>
                  </a:moveTo>
                  <a:lnTo>
                    <a:pt x="831266" y="3562"/>
                  </a:lnTo>
                  <a:lnTo>
                    <a:pt x="831266" y="0"/>
                  </a:lnTo>
                  <a:lnTo>
                    <a:pt x="860536" y="0"/>
                  </a:lnTo>
                  <a:lnTo>
                    <a:pt x="860536" y="3562"/>
                  </a:lnTo>
                  <a:close/>
                  <a:moveTo>
                    <a:pt x="801967" y="3562"/>
                  </a:moveTo>
                  <a:lnTo>
                    <a:pt x="772668" y="3562"/>
                  </a:lnTo>
                  <a:lnTo>
                    <a:pt x="772668" y="0"/>
                  </a:lnTo>
                  <a:lnTo>
                    <a:pt x="801967" y="0"/>
                  </a:lnTo>
                  <a:lnTo>
                    <a:pt x="801967" y="3562"/>
                  </a:lnTo>
                  <a:close/>
                  <a:moveTo>
                    <a:pt x="743369" y="3562"/>
                  </a:moveTo>
                  <a:lnTo>
                    <a:pt x="714089" y="3562"/>
                  </a:lnTo>
                  <a:lnTo>
                    <a:pt x="714089" y="0"/>
                  </a:lnTo>
                  <a:lnTo>
                    <a:pt x="743369" y="0"/>
                  </a:lnTo>
                  <a:lnTo>
                    <a:pt x="743369" y="3562"/>
                  </a:lnTo>
                  <a:close/>
                  <a:moveTo>
                    <a:pt x="684790" y="3562"/>
                  </a:moveTo>
                  <a:lnTo>
                    <a:pt x="655491" y="3562"/>
                  </a:lnTo>
                  <a:lnTo>
                    <a:pt x="655491" y="0"/>
                  </a:lnTo>
                  <a:lnTo>
                    <a:pt x="684790" y="0"/>
                  </a:lnTo>
                  <a:lnTo>
                    <a:pt x="684790" y="3562"/>
                  </a:lnTo>
                  <a:close/>
                  <a:moveTo>
                    <a:pt x="626193" y="3562"/>
                  </a:moveTo>
                  <a:lnTo>
                    <a:pt x="596903" y="3562"/>
                  </a:lnTo>
                  <a:lnTo>
                    <a:pt x="596903" y="0"/>
                  </a:lnTo>
                  <a:lnTo>
                    <a:pt x="626193" y="0"/>
                  </a:lnTo>
                  <a:lnTo>
                    <a:pt x="626193" y="3562"/>
                  </a:lnTo>
                  <a:close/>
                  <a:moveTo>
                    <a:pt x="567604" y="3562"/>
                  </a:moveTo>
                  <a:lnTo>
                    <a:pt x="538324" y="3562"/>
                  </a:lnTo>
                  <a:lnTo>
                    <a:pt x="538324" y="0"/>
                  </a:lnTo>
                  <a:lnTo>
                    <a:pt x="567604" y="0"/>
                  </a:lnTo>
                  <a:lnTo>
                    <a:pt x="567604" y="3562"/>
                  </a:lnTo>
                  <a:close/>
                  <a:moveTo>
                    <a:pt x="509026" y="3562"/>
                  </a:moveTo>
                  <a:lnTo>
                    <a:pt x="479727" y="3562"/>
                  </a:lnTo>
                  <a:lnTo>
                    <a:pt x="479727" y="0"/>
                  </a:lnTo>
                  <a:lnTo>
                    <a:pt x="509092" y="0"/>
                  </a:lnTo>
                  <a:lnTo>
                    <a:pt x="509026" y="3562"/>
                  </a:lnTo>
                  <a:close/>
                  <a:moveTo>
                    <a:pt x="450428" y="3562"/>
                  </a:moveTo>
                  <a:lnTo>
                    <a:pt x="421148" y="3562"/>
                  </a:lnTo>
                  <a:lnTo>
                    <a:pt x="421148" y="0"/>
                  </a:lnTo>
                  <a:lnTo>
                    <a:pt x="450428" y="0"/>
                  </a:lnTo>
                  <a:lnTo>
                    <a:pt x="450428" y="3562"/>
                  </a:lnTo>
                  <a:close/>
                  <a:moveTo>
                    <a:pt x="391849" y="3562"/>
                  </a:moveTo>
                  <a:lnTo>
                    <a:pt x="362560" y="3562"/>
                  </a:lnTo>
                  <a:lnTo>
                    <a:pt x="362560" y="0"/>
                  </a:lnTo>
                  <a:lnTo>
                    <a:pt x="391849" y="0"/>
                  </a:lnTo>
                  <a:lnTo>
                    <a:pt x="391849" y="3562"/>
                  </a:lnTo>
                  <a:close/>
                  <a:moveTo>
                    <a:pt x="333261" y="3562"/>
                  </a:moveTo>
                  <a:lnTo>
                    <a:pt x="303981" y="3562"/>
                  </a:lnTo>
                  <a:lnTo>
                    <a:pt x="303981" y="0"/>
                  </a:lnTo>
                  <a:lnTo>
                    <a:pt x="333213" y="0"/>
                  </a:lnTo>
                  <a:lnTo>
                    <a:pt x="333261" y="3562"/>
                  </a:lnTo>
                  <a:close/>
                  <a:moveTo>
                    <a:pt x="274682" y="3562"/>
                  </a:moveTo>
                  <a:lnTo>
                    <a:pt x="245383" y="3562"/>
                  </a:lnTo>
                  <a:lnTo>
                    <a:pt x="245383" y="0"/>
                  </a:lnTo>
                  <a:lnTo>
                    <a:pt x="274682" y="0"/>
                  </a:lnTo>
                  <a:lnTo>
                    <a:pt x="274682" y="3562"/>
                  </a:lnTo>
                  <a:close/>
                  <a:moveTo>
                    <a:pt x="216084" y="3562"/>
                  </a:moveTo>
                  <a:lnTo>
                    <a:pt x="186785" y="3562"/>
                  </a:lnTo>
                  <a:lnTo>
                    <a:pt x="186785" y="0"/>
                  </a:lnTo>
                  <a:lnTo>
                    <a:pt x="216084" y="0"/>
                  </a:lnTo>
                  <a:lnTo>
                    <a:pt x="216084" y="3562"/>
                  </a:lnTo>
                  <a:close/>
                  <a:moveTo>
                    <a:pt x="157505" y="3562"/>
                  </a:moveTo>
                  <a:lnTo>
                    <a:pt x="128206" y="3562"/>
                  </a:lnTo>
                  <a:lnTo>
                    <a:pt x="128206" y="0"/>
                  </a:lnTo>
                  <a:lnTo>
                    <a:pt x="157505" y="0"/>
                  </a:lnTo>
                  <a:lnTo>
                    <a:pt x="157505" y="3562"/>
                  </a:lnTo>
                  <a:close/>
                  <a:moveTo>
                    <a:pt x="962635" y="0"/>
                  </a:moveTo>
                  <a:lnTo>
                    <a:pt x="948433" y="0"/>
                  </a:lnTo>
                  <a:lnTo>
                    <a:pt x="948433" y="3562"/>
                  </a:lnTo>
                  <a:lnTo>
                    <a:pt x="962635" y="3562"/>
                  </a:lnTo>
                  <a:lnTo>
                    <a:pt x="962635" y="0"/>
                  </a:lnTo>
                  <a:close/>
                  <a:moveTo>
                    <a:pt x="14202" y="78438"/>
                  </a:moveTo>
                  <a:lnTo>
                    <a:pt x="0" y="78438"/>
                  </a:lnTo>
                  <a:lnTo>
                    <a:pt x="0" y="82001"/>
                  </a:lnTo>
                  <a:lnTo>
                    <a:pt x="14202" y="82001"/>
                  </a:lnTo>
                  <a:lnTo>
                    <a:pt x="14202" y="78438"/>
                  </a:lnTo>
                  <a:close/>
                  <a:moveTo>
                    <a:pt x="920115" y="81972"/>
                  </a:moveTo>
                  <a:lnTo>
                    <a:pt x="891826" y="81972"/>
                  </a:lnTo>
                  <a:lnTo>
                    <a:pt x="891826" y="78438"/>
                  </a:lnTo>
                  <a:lnTo>
                    <a:pt x="920115" y="78438"/>
                  </a:lnTo>
                  <a:lnTo>
                    <a:pt x="920115" y="81972"/>
                  </a:lnTo>
                  <a:close/>
                  <a:moveTo>
                    <a:pt x="863498" y="81972"/>
                  </a:moveTo>
                  <a:lnTo>
                    <a:pt x="835181" y="81972"/>
                  </a:lnTo>
                  <a:lnTo>
                    <a:pt x="835181" y="78438"/>
                  </a:lnTo>
                  <a:lnTo>
                    <a:pt x="863498" y="78438"/>
                  </a:lnTo>
                  <a:lnTo>
                    <a:pt x="863498" y="81972"/>
                  </a:lnTo>
                  <a:close/>
                  <a:moveTo>
                    <a:pt x="806891" y="81972"/>
                  </a:moveTo>
                  <a:lnTo>
                    <a:pt x="778478" y="81972"/>
                  </a:lnTo>
                  <a:lnTo>
                    <a:pt x="778478" y="78438"/>
                  </a:lnTo>
                  <a:lnTo>
                    <a:pt x="806796" y="78438"/>
                  </a:lnTo>
                  <a:lnTo>
                    <a:pt x="806891" y="81972"/>
                  </a:lnTo>
                  <a:close/>
                  <a:moveTo>
                    <a:pt x="750275" y="81972"/>
                  </a:moveTo>
                  <a:lnTo>
                    <a:pt x="721957" y="81972"/>
                  </a:lnTo>
                  <a:lnTo>
                    <a:pt x="721957" y="78438"/>
                  </a:lnTo>
                  <a:lnTo>
                    <a:pt x="750275" y="78438"/>
                  </a:lnTo>
                  <a:lnTo>
                    <a:pt x="750275" y="81972"/>
                  </a:lnTo>
                  <a:close/>
                  <a:moveTo>
                    <a:pt x="693630" y="81972"/>
                  </a:moveTo>
                  <a:lnTo>
                    <a:pt x="665340" y="81972"/>
                  </a:lnTo>
                  <a:lnTo>
                    <a:pt x="665340" y="78438"/>
                  </a:lnTo>
                  <a:lnTo>
                    <a:pt x="693630" y="78438"/>
                  </a:lnTo>
                  <a:lnTo>
                    <a:pt x="693630" y="81972"/>
                  </a:lnTo>
                  <a:close/>
                  <a:moveTo>
                    <a:pt x="637022" y="81972"/>
                  </a:moveTo>
                  <a:lnTo>
                    <a:pt x="608724" y="81972"/>
                  </a:lnTo>
                  <a:lnTo>
                    <a:pt x="608724" y="78438"/>
                  </a:lnTo>
                  <a:lnTo>
                    <a:pt x="637022" y="78438"/>
                  </a:lnTo>
                  <a:lnTo>
                    <a:pt x="637022" y="81972"/>
                  </a:lnTo>
                  <a:close/>
                  <a:moveTo>
                    <a:pt x="580406" y="81972"/>
                  </a:moveTo>
                  <a:lnTo>
                    <a:pt x="552088" y="81972"/>
                  </a:lnTo>
                  <a:lnTo>
                    <a:pt x="552088" y="78438"/>
                  </a:lnTo>
                  <a:lnTo>
                    <a:pt x="580339" y="78438"/>
                  </a:lnTo>
                  <a:lnTo>
                    <a:pt x="580406" y="81972"/>
                  </a:lnTo>
                  <a:close/>
                  <a:moveTo>
                    <a:pt x="523789" y="81972"/>
                  </a:moveTo>
                  <a:lnTo>
                    <a:pt x="495471" y="81972"/>
                  </a:lnTo>
                  <a:lnTo>
                    <a:pt x="495471" y="78438"/>
                  </a:lnTo>
                  <a:lnTo>
                    <a:pt x="523789" y="78438"/>
                  </a:lnTo>
                  <a:lnTo>
                    <a:pt x="523789" y="81972"/>
                  </a:lnTo>
                  <a:close/>
                  <a:moveTo>
                    <a:pt x="467173" y="81972"/>
                  </a:moveTo>
                  <a:lnTo>
                    <a:pt x="438855" y="81972"/>
                  </a:lnTo>
                  <a:lnTo>
                    <a:pt x="438855" y="78438"/>
                  </a:lnTo>
                  <a:lnTo>
                    <a:pt x="467173" y="78438"/>
                  </a:lnTo>
                  <a:lnTo>
                    <a:pt x="467173" y="81972"/>
                  </a:lnTo>
                  <a:close/>
                  <a:moveTo>
                    <a:pt x="410556" y="81972"/>
                  </a:moveTo>
                  <a:lnTo>
                    <a:pt x="382191" y="81972"/>
                  </a:lnTo>
                  <a:lnTo>
                    <a:pt x="382191" y="78438"/>
                  </a:lnTo>
                  <a:lnTo>
                    <a:pt x="410508" y="78438"/>
                  </a:lnTo>
                  <a:lnTo>
                    <a:pt x="410556" y="81972"/>
                  </a:lnTo>
                  <a:close/>
                  <a:moveTo>
                    <a:pt x="353920" y="81972"/>
                  </a:moveTo>
                  <a:lnTo>
                    <a:pt x="325622" y="81972"/>
                  </a:lnTo>
                  <a:lnTo>
                    <a:pt x="325622" y="78438"/>
                  </a:lnTo>
                  <a:lnTo>
                    <a:pt x="353920" y="78438"/>
                  </a:lnTo>
                  <a:lnTo>
                    <a:pt x="353920" y="81972"/>
                  </a:lnTo>
                  <a:close/>
                  <a:moveTo>
                    <a:pt x="297304" y="81972"/>
                  </a:moveTo>
                  <a:lnTo>
                    <a:pt x="269005" y="81972"/>
                  </a:lnTo>
                  <a:lnTo>
                    <a:pt x="269005" y="78438"/>
                  </a:lnTo>
                  <a:lnTo>
                    <a:pt x="297304" y="78438"/>
                  </a:lnTo>
                  <a:lnTo>
                    <a:pt x="297304" y="81972"/>
                  </a:lnTo>
                  <a:close/>
                  <a:moveTo>
                    <a:pt x="240687" y="81972"/>
                  </a:moveTo>
                  <a:lnTo>
                    <a:pt x="212388" y="81972"/>
                  </a:lnTo>
                  <a:lnTo>
                    <a:pt x="212388" y="78438"/>
                  </a:lnTo>
                  <a:lnTo>
                    <a:pt x="240687" y="78438"/>
                  </a:lnTo>
                  <a:lnTo>
                    <a:pt x="240687" y="81972"/>
                  </a:lnTo>
                  <a:close/>
                  <a:moveTo>
                    <a:pt x="184071" y="81972"/>
                  </a:moveTo>
                  <a:lnTo>
                    <a:pt x="155753" y="81972"/>
                  </a:lnTo>
                  <a:lnTo>
                    <a:pt x="155753" y="78438"/>
                  </a:lnTo>
                  <a:lnTo>
                    <a:pt x="184051" y="78438"/>
                  </a:lnTo>
                  <a:lnTo>
                    <a:pt x="184071" y="81972"/>
                  </a:lnTo>
                  <a:close/>
                  <a:moveTo>
                    <a:pt x="127454" y="81972"/>
                  </a:moveTo>
                  <a:lnTo>
                    <a:pt x="99136" y="81972"/>
                  </a:lnTo>
                  <a:lnTo>
                    <a:pt x="99136" y="78438"/>
                  </a:lnTo>
                  <a:lnTo>
                    <a:pt x="127454" y="78438"/>
                  </a:lnTo>
                  <a:lnTo>
                    <a:pt x="127454" y="81972"/>
                  </a:lnTo>
                  <a:close/>
                  <a:moveTo>
                    <a:pt x="70837" y="81972"/>
                  </a:moveTo>
                  <a:lnTo>
                    <a:pt x="42520" y="81972"/>
                  </a:lnTo>
                  <a:lnTo>
                    <a:pt x="42520" y="78438"/>
                  </a:lnTo>
                  <a:lnTo>
                    <a:pt x="70837" y="78438"/>
                  </a:lnTo>
                  <a:lnTo>
                    <a:pt x="70837" y="81972"/>
                  </a:lnTo>
                  <a:close/>
                  <a:moveTo>
                    <a:pt x="962635" y="78438"/>
                  </a:moveTo>
                  <a:lnTo>
                    <a:pt x="948433" y="78438"/>
                  </a:lnTo>
                  <a:lnTo>
                    <a:pt x="948433" y="82001"/>
                  </a:lnTo>
                  <a:lnTo>
                    <a:pt x="962635" y="82001"/>
                  </a:lnTo>
                  <a:lnTo>
                    <a:pt x="962635" y="78438"/>
                  </a:lnTo>
                  <a:close/>
                  <a:moveTo>
                    <a:pt x="14202" y="161496"/>
                  </a:moveTo>
                  <a:lnTo>
                    <a:pt x="0" y="161496"/>
                  </a:lnTo>
                  <a:lnTo>
                    <a:pt x="0" y="165059"/>
                  </a:lnTo>
                  <a:lnTo>
                    <a:pt x="14202" y="165059"/>
                  </a:lnTo>
                  <a:lnTo>
                    <a:pt x="14202" y="161496"/>
                  </a:lnTo>
                  <a:close/>
                  <a:moveTo>
                    <a:pt x="920115" y="165040"/>
                  </a:moveTo>
                  <a:lnTo>
                    <a:pt x="891826" y="165040"/>
                  </a:lnTo>
                  <a:lnTo>
                    <a:pt x="891826" y="161496"/>
                  </a:lnTo>
                  <a:lnTo>
                    <a:pt x="920115" y="161496"/>
                  </a:lnTo>
                  <a:lnTo>
                    <a:pt x="920115" y="165040"/>
                  </a:lnTo>
                  <a:close/>
                  <a:moveTo>
                    <a:pt x="863498" y="165040"/>
                  </a:moveTo>
                  <a:lnTo>
                    <a:pt x="835181" y="165040"/>
                  </a:lnTo>
                  <a:lnTo>
                    <a:pt x="835181" y="161496"/>
                  </a:lnTo>
                  <a:lnTo>
                    <a:pt x="863498" y="161496"/>
                  </a:lnTo>
                  <a:lnTo>
                    <a:pt x="863498" y="165040"/>
                  </a:lnTo>
                  <a:close/>
                  <a:moveTo>
                    <a:pt x="806891" y="165040"/>
                  </a:moveTo>
                  <a:lnTo>
                    <a:pt x="778478" y="165040"/>
                  </a:lnTo>
                  <a:lnTo>
                    <a:pt x="778478" y="161496"/>
                  </a:lnTo>
                  <a:lnTo>
                    <a:pt x="806796" y="161496"/>
                  </a:lnTo>
                  <a:lnTo>
                    <a:pt x="806891" y="165040"/>
                  </a:lnTo>
                  <a:close/>
                  <a:moveTo>
                    <a:pt x="750275" y="165040"/>
                  </a:moveTo>
                  <a:lnTo>
                    <a:pt x="721957" y="165040"/>
                  </a:lnTo>
                  <a:lnTo>
                    <a:pt x="721957" y="161496"/>
                  </a:lnTo>
                  <a:lnTo>
                    <a:pt x="750275" y="161496"/>
                  </a:lnTo>
                  <a:lnTo>
                    <a:pt x="750275" y="165040"/>
                  </a:lnTo>
                  <a:close/>
                  <a:moveTo>
                    <a:pt x="693630" y="165040"/>
                  </a:moveTo>
                  <a:lnTo>
                    <a:pt x="665340" y="165040"/>
                  </a:lnTo>
                  <a:lnTo>
                    <a:pt x="665340" y="161496"/>
                  </a:lnTo>
                  <a:lnTo>
                    <a:pt x="693630" y="161496"/>
                  </a:lnTo>
                  <a:lnTo>
                    <a:pt x="693630" y="165040"/>
                  </a:lnTo>
                  <a:close/>
                  <a:moveTo>
                    <a:pt x="637022" y="165040"/>
                  </a:moveTo>
                  <a:lnTo>
                    <a:pt x="608724" y="165040"/>
                  </a:lnTo>
                  <a:lnTo>
                    <a:pt x="608724" y="161496"/>
                  </a:lnTo>
                  <a:lnTo>
                    <a:pt x="637022" y="161496"/>
                  </a:lnTo>
                  <a:lnTo>
                    <a:pt x="637022" y="165040"/>
                  </a:lnTo>
                  <a:close/>
                  <a:moveTo>
                    <a:pt x="580406" y="165040"/>
                  </a:moveTo>
                  <a:lnTo>
                    <a:pt x="552088" y="165040"/>
                  </a:lnTo>
                  <a:lnTo>
                    <a:pt x="552088" y="161496"/>
                  </a:lnTo>
                  <a:lnTo>
                    <a:pt x="580339" y="161496"/>
                  </a:lnTo>
                  <a:lnTo>
                    <a:pt x="580406" y="165040"/>
                  </a:lnTo>
                  <a:close/>
                  <a:moveTo>
                    <a:pt x="523789" y="165040"/>
                  </a:moveTo>
                  <a:lnTo>
                    <a:pt x="495471" y="165040"/>
                  </a:lnTo>
                  <a:lnTo>
                    <a:pt x="495471" y="161496"/>
                  </a:lnTo>
                  <a:lnTo>
                    <a:pt x="523789" y="161496"/>
                  </a:lnTo>
                  <a:lnTo>
                    <a:pt x="523789" y="165040"/>
                  </a:lnTo>
                  <a:close/>
                  <a:moveTo>
                    <a:pt x="467173" y="165040"/>
                  </a:moveTo>
                  <a:lnTo>
                    <a:pt x="438855" y="165040"/>
                  </a:lnTo>
                  <a:lnTo>
                    <a:pt x="438855" y="161496"/>
                  </a:lnTo>
                  <a:lnTo>
                    <a:pt x="467173" y="161496"/>
                  </a:lnTo>
                  <a:lnTo>
                    <a:pt x="467173" y="165040"/>
                  </a:lnTo>
                  <a:close/>
                  <a:moveTo>
                    <a:pt x="410556" y="165040"/>
                  </a:moveTo>
                  <a:lnTo>
                    <a:pt x="382191" y="165040"/>
                  </a:lnTo>
                  <a:lnTo>
                    <a:pt x="382191" y="161496"/>
                  </a:lnTo>
                  <a:lnTo>
                    <a:pt x="410508" y="161496"/>
                  </a:lnTo>
                  <a:lnTo>
                    <a:pt x="410556" y="165040"/>
                  </a:lnTo>
                  <a:close/>
                  <a:moveTo>
                    <a:pt x="353920" y="165040"/>
                  </a:moveTo>
                  <a:lnTo>
                    <a:pt x="325622" y="165040"/>
                  </a:lnTo>
                  <a:lnTo>
                    <a:pt x="325622" y="161496"/>
                  </a:lnTo>
                  <a:lnTo>
                    <a:pt x="353920" y="161496"/>
                  </a:lnTo>
                  <a:lnTo>
                    <a:pt x="353920" y="165040"/>
                  </a:lnTo>
                  <a:close/>
                  <a:moveTo>
                    <a:pt x="297304" y="165040"/>
                  </a:moveTo>
                  <a:lnTo>
                    <a:pt x="269005" y="165040"/>
                  </a:lnTo>
                  <a:lnTo>
                    <a:pt x="269005" y="161496"/>
                  </a:lnTo>
                  <a:lnTo>
                    <a:pt x="297304" y="161496"/>
                  </a:lnTo>
                  <a:lnTo>
                    <a:pt x="297304" y="165040"/>
                  </a:lnTo>
                  <a:close/>
                  <a:moveTo>
                    <a:pt x="240687" y="165040"/>
                  </a:moveTo>
                  <a:lnTo>
                    <a:pt x="212388" y="165040"/>
                  </a:lnTo>
                  <a:lnTo>
                    <a:pt x="212388" y="161496"/>
                  </a:lnTo>
                  <a:lnTo>
                    <a:pt x="240687" y="161496"/>
                  </a:lnTo>
                  <a:lnTo>
                    <a:pt x="240687" y="165040"/>
                  </a:lnTo>
                  <a:close/>
                  <a:moveTo>
                    <a:pt x="184071" y="165040"/>
                  </a:moveTo>
                  <a:lnTo>
                    <a:pt x="155753" y="165040"/>
                  </a:lnTo>
                  <a:lnTo>
                    <a:pt x="155753" y="161496"/>
                  </a:lnTo>
                  <a:lnTo>
                    <a:pt x="184051" y="161496"/>
                  </a:lnTo>
                  <a:lnTo>
                    <a:pt x="184071" y="165040"/>
                  </a:lnTo>
                  <a:close/>
                  <a:moveTo>
                    <a:pt x="127454" y="165040"/>
                  </a:moveTo>
                  <a:lnTo>
                    <a:pt x="99136" y="165040"/>
                  </a:lnTo>
                  <a:lnTo>
                    <a:pt x="99136" y="161496"/>
                  </a:lnTo>
                  <a:lnTo>
                    <a:pt x="127454" y="161496"/>
                  </a:lnTo>
                  <a:lnTo>
                    <a:pt x="127454" y="165040"/>
                  </a:lnTo>
                  <a:close/>
                  <a:moveTo>
                    <a:pt x="70837" y="165040"/>
                  </a:moveTo>
                  <a:lnTo>
                    <a:pt x="42520" y="165040"/>
                  </a:lnTo>
                  <a:lnTo>
                    <a:pt x="42520" y="161496"/>
                  </a:lnTo>
                  <a:lnTo>
                    <a:pt x="70837" y="161496"/>
                  </a:lnTo>
                  <a:lnTo>
                    <a:pt x="70837" y="165040"/>
                  </a:lnTo>
                  <a:close/>
                  <a:moveTo>
                    <a:pt x="962635" y="161496"/>
                  </a:moveTo>
                  <a:lnTo>
                    <a:pt x="948433" y="161496"/>
                  </a:lnTo>
                  <a:lnTo>
                    <a:pt x="948433" y="165059"/>
                  </a:lnTo>
                  <a:lnTo>
                    <a:pt x="962635" y="165059"/>
                  </a:lnTo>
                  <a:lnTo>
                    <a:pt x="962635" y="161496"/>
                  </a:lnTo>
                  <a:close/>
                  <a:moveTo>
                    <a:pt x="14202" y="244564"/>
                  </a:moveTo>
                  <a:lnTo>
                    <a:pt x="0" y="244564"/>
                  </a:lnTo>
                  <a:lnTo>
                    <a:pt x="0" y="248126"/>
                  </a:lnTo>
                  <a:lnTo>
                    <a:pt x="14202" y="248126"/>
                  </a:lnTo>
                  <a:lnTo>
                    <a:pt x="14202" y="244564"/>
                  </a:lnTo>
                  <a:close/>
                  <a:moveTo>
                    <a:pt x="920115" y="248107"/>
                  </a:moveTo>
                  <a:lnTo>
                    <a:pt x="891826" y="248107"/>
                  </a:lnTo>
                  <a:lnTo>
                    <a:pt x="891826" y="244564"/>
                  </a:lnTo>
                  <a:lnTo>
                    <a:pt x="920115" y="244564"/>
                  </a:lnTo>
                  <a:lnTo>
                    <a:pt x="920115" y="248107"/>
                  </a:lnTo>
                  <a:close/>
                  <a:moveTo>
                    <a:pt x="863498" y="248107"/>
                  </a:moveTo>
                  <a:lnTo>
                    <a:pt x="835181" y="248107"/>
                  </a:lnTo>
                  <a:lnTo>
                    <a:pt x="835181" y="244564"/>
                  </a:lnTo>
                  <a:lnTo>
                    <a:pt x="863498" y="244564"/>
                  </a:lnTo>
                  <a:lnTo>
                    <a:pt x="863498" y="248107"/>
                  </a:lnTo>
                  <a:close/>
                  <a:moveTo>
                    <a:pt x="806891" y="248107"/>
                  </a:moveTo>
                  <a:lnTo>
                    <a:pt x="778478" y="248107"/>
                  </a:lnTo>
                  <a:lnTo>
                    <a:pt x="778478" y="244564"/>
                  </a:lnTo>
                  <a:lnTo>
                    <a:pt x="806796" y="244564"/>
                  </a:lnTo>
                  <a:lnTo>
                    <a:pt x="806891" y="248107"/>
                  </a:lnTo>
                  <a:close/>
                  <a:moveTo>
                    <a:pt x="750275" y="248107"/>
                  </a:moveTo>
                  <a:lnTo>
                    <a:pt x="721957" y="248107"/>
                  </a:lnTo>
                  <a:lnTo>
                    <a:pt x="721957" y="244564"/>
                  </a:lnTo>
                  <a:lnTo>
                    <a:pt x="750275" y="244564"/>
                  </a:lnTo>
                  <a:lnTo>
                    <a:pt x="750275" y="248107"/>
                  </a:lnTo>
                  <a:close/>
                  <a:moveTo>
                    <a:pt x="693630" y="248107"/>
                  </a:moveTo>
                  <a:lnTo>
                    <a:pt x="665340" y="248107"/>
                  </a:lnTo>
                  <a:lnTo>
                    <a:pt x="665340" y="244564"/>
                  </a:lnTo>
                  <a:lnTo>
                    <a:pt x="693630" y="244564"/>
                  </a:lnTo>
                  <a:lnTo>
                    <a:pt x="693630" y="248107"/>
                  </a:lnTo>
                  <a:close/>
                  <a:moveTo>
                    <a:pt x="637022" y="248107"/>
                  </a:moveTo>
                  <a:lnTo>
                    <a:pt x="608724" y="248107"/>
                  </a:lnTo>
                  <a:lnTo>
                    <a:pt x="608724" y="244564"/>
                  </a:lnTo>
                  <a:lnTo>
                    <a:pt x="637022" y="244564"/>
                  </a:lnTo>
                  <a:lnTo>
                    <a:pt x="637022" y="248107"/>
                  </a:lnTo>
                  <a:close/>
                  <a:moveTo>
                    <a:pt x="580406" y="248107"/>
                  </a:moveTo>
                  <a:lnTo>
                    <a:pt x="552088" y="248107"/>
                  </a:lnTo>
                  <a:lnTo>
                    <a:pt x="552088" y="244564"/>
                  </a:lnTo>
                  <a:lnTo>
                    <a:pt x="580339" y="244564"/>
                  </a:lnTo>
                  <a:lnTo>
                    <a:pt x="580406" y="248107"/>
                  </a:lnTo>
                  <a:close/>
                  <a:moveTo>
                    <a:pt x="523789" y="248107"/>
                  </a:moveTo>
                  <a:lnTo>
                    <a:pt x="495471" y="248107"/>
                  </a:lnTo>
                  <a:lnTo>
                    <a:pt x="495471" y="244564"/>
                  </a:lnTo>
                  <a:lnTo>
                    <a:pt x="523789" y="244564"/>
                  </a:lnTo>
                  <a:lnTo>
                    <a:pt x="523789" y="248107"/>
                  </a:lnTo>
                  <a:close/>
                  <a:moveTo>
                    <a:pt x="467173" y="248107"/>
                  </a:moveTo>
                  <a:lnTo>
                    <a:pt x="438855" y="248107"/>
                  </a:lnTo>
                  <a:lnTo>
                    <a:pt x="438855" y="244564"/>
                  </a:lnTo>
                  <a:lnTo>
                    <a:pt x="467173" y="244564"/>
                  </a:lnTo>
                  <a:lnTo>
                    <a:pt x="467173" y="248107"/>
                  </a:lnTo>
                  <a:close/>
                  <a:moveTo>
                    <a:pt x="410556" y="248107"/>
                  </a:moveTo>
                  <a:lnTo>
                    <a:pt x="382191" y="248107"/>
                  </a:lnTo>
                  <a:lnTo>
                    <a:pt x="382191" y="244564"/>
                  </a:lnTo>
                  <a:lnTo>
                    <a:pt x="410508" y="244564"/>
                  </a:lnTo>
                  <a:lnTo>
                    <a:pt x="410556" y="248107"/>
                  </a:lnTo>
                  <a:close/>
                  <a:moveTo>
                    <a:pt x="353920" y="248107"/>
                  </a:moveTo>
                  <a:lnTo>
                    <a:pt x="325622" y="248107"/>
                  </a:lnTo>
                  <a:lnTo>
                    <a:pt x="325622" y="244564"/>
                  </a:lnTo>
                  <a:lnTo>
                    <a:pt x="353920" y="244564"/>
                  </a:lnTo>
                  <a:lnTo>
                    <a:pt x="353920" y="248107"/>
                  </a:lnTo>
                  <a:close/>
                  <a:moveTo>
                    <a:pt x="297304" y="248107"/>
                  </a:moveTo>
                  <a:lnTo>
                    <a:pt x="269005" y="248107"/>
                  </a:lnTo>
                  <a:lnTo>
                    <a:pt x="269005" y="244564"/>
                  </a:lnTo>
                  <a:lnTo>
                    <a:pt x="297304" y="244564"/>
                  </a:lnTo>
                  <a:lnTo>
                    <a:pt x="297304" y="248107"/>
                  </a:lnTo>
                  <a:close/>
                  <a:moveTo>
                    <a:pt x="240687" y="248107"/>
                  </a:moveTo>
                  <a:lnTo>
                    <a:pt x="212388" y="248107"/>
                  </a:lnTo>
                  <a:lnTo>
                    <a:pt x="212388" y="244564"/>
                  </a:lnTo>
                  <a:lnTo>
                    <a:pt x="240687" y="244564"/>
                  </a:lnTo>
                  <a:lnTo>
                    <a:pt x="240687" y="248107"/>
                  </a:lnTo>
                  <a:close/>
                  <a:moveTo>
                    <a:pt x="184071" y="248107"/>
                  </a:moveTo>
                  <a:lnTo>
                    <a:pt x="155753" y="248107"/>
                  </a:lnTo>
                  <a:lnTo>
                    <a:pt x="155753" y="244564"/>
                  </a:lnTo>
                  <a:lnTo>
                    <a:pt x="184051" y="244564"/>
                  </a:lnTo>
                  <a:lnTo>
                    <a:pt x="184071" y="248107"/>
                  </a:lnTo>
                  <a:close/>
                  <a:moveTo>
                    <a:pt x="127454" y="248107"/>
                  </a:moveTo>
                  <a:lnTo>
                    <a:pt x="99136" y="248107"/>
                  </a:lnTo>
                  <a:lnTo>
                    <a:pt x="99136" y="244564"/>
                  </a:lnTo>
                  <a:lnTo>
                    <a:pt x="127454" y="244564"/>
                  </a:lnTo>
                  <a:lnTo>
                    <a:pt x="127454" y="248107"/>
                  </a:lnTo>
                  <a:close/>
                  <a:moveTo>
                    <a:pt x="70837" y="248107"/>
                  </a:moveTo>
                  <a:lnTo>
                    <a:pt x="42520" y="248107"/>
                  </a:lnTo>
                  <a:lnTo>
                    <a:pt x="42520" y="244564"/>
                  </a:lnTo>
                  <a:lnTo>
                    <a:pt x="70837" y="244564"/>
                  </a:lnTo>
                  <a:lnTo>
                    <a:pt x="70837" y="248107"/>
                  </a:lnTo>
                  <a:close/>
                  <a:moveTo>
                    <a:pt x="962635" y="244564"/>
                  </a:moveTo>
                  <a:lnTo>
                    <a:pt x="948433" y="244564"/>
                  </a:lnTo>
                  <a:lnTo>
                    <a:pt x="948433" y="248126"/>
                  </a:lnTo>
                  <a:lnTo>
                    <a:pt x="962635" y="248126"/>
                  </a:lnTo>
                  <a:lnTo>
                    <a:pt x="962635" y="244564"/>
                  </a:lnTo>
                  <a:close/>
                  <a:moveTo>
                    <a:pt x="14202" y="327631"/>
                  </a:moveTo>
                  <a:lnTo>
                    <a:pt x="0" y="327631"/>
                  </a:lnTo>
                  <a:lnTo>
                    <a:pt x="0" y="331194"/>
                  </a:lnTo>
                  <a:lnTo>
                    <a:pt x="14202" y="331194"/>
                  </a:lnTo>
                  <a:lnTo>
                    <a:pt x="14202" y="327631"/>
                  </a:lnTo>
                  <a:close/>
                  <a:moveTo>
                    <a:pt x="920115" y="331213"/>
                  </a:moveTo>
                  <a:lnTo>
                    <a:pt x="891826" y="331213"/>
                  </a:lnTo>
                  <a:lnTo>
                    <a:pt x="891826" y="327650"/>
                  </a:lnTo>
                  <a:lnTo>
                    <a:pt x="920115" y="327650"/>
                  </a:lnTo>
                  <a:lnTo>
                    <a:pt x="920115" y="331213"/>
                  </a:lnTo>
                  <a:close/>
                  <a:moveTo>
                    <a:pt x="863498" y="331213"/>
                  </a:moveTo>
                  <a:lnTo>
                    <a:pt x="835181" y="331213"/>
                  </a:lnTo>
                  <a:lnTo>
                    <a:pt x="835181" y="327650"/>
                  </a:lnTo>
                  <a:lnTo>
                    <a:pt x="863498" y="327650"/>
                  </a:lnTo>
                  <a:lnTo>
                    <a:pt x="863498" y="331213"/>
                  </a:lnTo>
                  <a:close/>
                  <a:moveTo>
                    <a:pt x="806891" y="331213"/>
                  </a:moveTo>
                  <a:lnTo>
                    <a:pt x="778478" y="331213"/>
                  </a:lnTo>
                  <a:lnTo>
                    <a:pt x="778478" y="327650"/>
                  </a:lnTo>
                  <a:lnTo>
                    <a:pt x="806796" y="327650"/>
                  </a:lnTo>
                  <a:lnTo>
                    <a:pt x="806891" y="331213"/>
                  </a:lnTo>
                  <a:close/>
                  <a:moveTo>
                    <a:pt x="750275" y="331213"/>
                  </a:moveTo>
                  <a:lnTo>
                    <a:pt x="721957" y="331213"/>
                  </a:lnTo>
                  <a:lnTo>
                    <a:pt x="721957" y="327650"/>
                  </a:lnTo>
                  <a:lnTo>
                    <a:pt x="750275" y="327650"/>
                  </a:lnTo>
                  <a:lnTo>
                    <a:pt x="750275" y="331213"/>
                  </a:lnTo>
                  <a:close/>
                  <a:moveTo>
                    <a:pt x="693630" y="331213"/>
                  </a:moveTo>
                  <a:lnTo>
                    <a:pt x="665340" y="331213"/>
                  </a:lnTo>
                  <a:lnTo>
                    <a:pt x="665340" y="327650"/>
                  </a:lnTo>
                  <a:lnTo>
                    <a:pt x="693630" y="327650"/>
                  </a:lnTo>
                  <a:lnTo>
                    <a:pt x="693630" y="331213"/>
                  </a:lnTo>
                  <a:close/>
                  <a:moveTo>
                    <a:pt x="637022" y="331213"/>
                  </a:moveTo>
                  <a:lnTo>
                    <a:pt x="608724" y="331213"/>
                  </a:lnTo>
                  <a:lnTo>
                    <a:pt x="608724" y="327650"/>
                  </a:lnTo>
                  <a:lnTo>
                    <a:pt x="637022" y="327650"/>
                  </a:lnTo>
                  <a:lnTo>
                    <a:pt x="637022" y="331213"/>
                  </a:lnTo>
                  <a:close/>
                  <a:moveTo>
                    <a:pt x="580339" y="331213"/>
                  </a:moveTo>
                  <a:lnTo>
                    <a:pt x="552088" y="331213"/>
                  </a:lnTo>
                  <a:lnTo>
                    <a:pt x="552088" y="327650"/>
                  </a:lnTo>
                  <a:lnTo>
                    <a:pt x="580339" y="327650"/>
                  </a:lnTo>
                  <a:lnTo>
                    <a:pt x="580339" y="331213"/>
                  </a:lnTo>
                  <a:close/>
                  <a:moveTo>
                    <a:pt x="523723" y="331213"/>
                  </a:moveTo>
                  <a:lnTo>
                    <a:pt x="495471" y="331213"/>
                  </a:lnTo>
                  <a:lnTo>
                    <a:pt x="495471" y="327650"/>
                  </a:lnTo>
                  <a:lnTo>
                    <a:pt x="523789" y="327650"/>
                  </a:lnTo>
                  <a:lnTo>
                    <a:pt x="523723" y="331213"/>
                  </a:lnTo>
                  <a:close/>
                  <a:moveTo>
                    <a:pt x="467106" y="331213"/>
                  </a:moveTo>
                  <a:lnTo>
                    <a:pt x="438855" y="331213"/>
                  </a:lnTo>
                  <a:lnTo>
                    <a:pt x="438855" y="327650"/>
                  </a:lnTo>
                  <a:lnTo>
                    <a:pt x="467173" y="327650"/>
                  </a:lnTo>
                  <a:lnTo>
                    <a:pt x="467106" y="331213"/>
                  </a:lnTo>
                  <a:close/>
                  <a:moveTo>
                    <a:pt x="410489" y="331213"/>
                  </a:moveTo>
                  <a:lnTo>
                    <a:pt x="382191" y="331213"/>
                  </a:lnTo>
                  <a:lnTo>
                    <a:pt x="382191" y="327650"/>
                  </a:lnTo>
                  <a:lnTo>
                    <a:pt x="410508" y="327650"/>
                  </a:lnTo>
                  <a:lnTo>
                    <a:pt x="410489" y="331213"/>
                  </a:lnTo>
                  <a:close/>
                  <a:moveTo>
                    <a:pt x="353854" y="331213"/>
                  </a:moveTo>
                  <a:lnTo>
                    <a:pt x="325622" y="331213"/>
                  </a:lnTo>
                  <a:lnTo>
                    <a:pt x="325622" y="327650"/>
                  </a:lnTo>
                  <a:lnTo>
                    <a:pt x="353920" y="327650"/>
                  </a:lnTo>
                  <a:lnTo>
                    <a:pt x="353854" y="331213"/>
                  </a:lnTo>
                  <a:close/>
                  <a:moveTo>
                    <a:pt x="297237" y="331213"/>
                  </a:moveTo>
                  <a:lnTo>
                    <a:pt x="269005" y="331213"/>
                  </a:lnTo>
                  <a:lnTo>
                    <a:pt x="269005" y="327650"/>
                  </a:lnTo>
                  <a:lnTo>
                    <a:pt x="297304" y="327650"/>
                  </a:lnTo>
                  <a:lnTo>
                    <a:pt x="297237" y="331213"/>
                  </a:lnTo>
                  <a:close/>
                  <a:moveTo>
                    <a:pt x="240621" y="331213"/>
                  </a:moveTo>
                  <a:lnTo>
                    <a:pt x="212388" y="331213"/>
                  </a:lnTo>
                  <a:lnTo>
                    <a:pt x="212388" y="327650"/>
                  </a:lnTo>
                  <a:lnTo>
                    <a:pt x="240687" y="327650"/>
                  </a:lnTo>
                  <a:lnTo>
                    <a:pt x="240621" y="331213"/>
                  </a:lnTo>
                  <a:close/>
                  <a:moveTo>
                    <a:pt x="184051" y="331213"/>
                  </a:moveTo>
                  <a:lnTo>
                    <a:pt x="155753" y="331213"/>
                  </a:lnTo>
                  <a:lnTo>
                    <a:pt x="155753" y="327650"/>
                  </a:lnTo>
                  <a:lnTo>
                    <a:pt x="184051" y="327650"/>
                  </a:lnTo>
                  <a:lnTo>
                    <a:pt x="184051" y="331213"/>
                  </a:lnTo>
                  <a:close/>
                  <a:moveTo>
                    <a:pt x="127435" y="331213"/>
                  </a:moveTo>
                  <a:lnTo>
                    <a:pt x="99136" y="331213"/>
                  </a:lnTo>
                  <a:lnTo>
                    <a:pt x="99136" y="327650"/>
                  </a:lnTo>
                  <a:lnTo>
                    <a:pt x="127454" y="327650"/>
                  </a:lnTo>
                  <a:lnTo>
                    <a:pt x="127435" y="331213"/>
                  </a:lnTo>
                  <a:close/>
                  <a:moveTo>
                    <a:pt x="70818" y="331213"/>
                  </a:moveTo>
                  <a:lnTo>
                    <a:pt x="42520" y="331213"/>
                  </a:lnTo>
                  <a:lnTo>
                    <a:pt x="42520" y="327650"/>
                  </a:lnTo>
                  <a:lnTo>
                    <a:pt x="70837" y="327650"/>
                  </a:lnTo>
                  <a:lnTo>
                    <a:pt x="70818" y="331213"/>
                  </a:lnTo>
                  <a:close/>
                  <a:moveTo>
                    <a:pt x="962635" y="327631"/>
                  </a:moveTo>
                  <a:lnTo>
                    <a:pt x="948433" y="327631"/>
                  </a:lnTo>
                  <a:lnTo>
                    <a:pt x="948433" y="331194"/>
                  </a:lnTo>
                  <a:lnTo>
                    <a:pt x="962635" y="331194"/>
                  </a:lnTo>
                  <a:lnTo>
                    <a:pt x="962635" y="327631"/>
                  </a:lnTo>
                  <a:close/>
                  <a:moveTo>
                    <a:pt x="14202" y="410689"/>
                  </a:moveTo>
                  <a:lnTo>
                    <a:pt x="0" y="410689"/>
                  </a:lnTo>
                  <a:lnTo>
                    <a:pt x="0" y="414252"/>
                  </a:lnTo>
                  <a:lnTo>
                    <a:pt x="14202" y="414252"/>
                  </a:lnTo>
                  <a:lnTo>
                    <a:pt x="14202" y="410689"/>
                  </a:lnTo>
                  <a:close/>
                  <a:moveTo>
                    <a:pt x="920115" y="414252"/>
                  </a:moveTo>
                  <a:lnTo>
                    <a:pt x="891826" y="414252"/>
                  </a:lnTo>
                  <a:lnTo>
                    <a:pt x="891826" y="410689"/>
                  </a:lnTo>
                  <a:lnTo>
                    <a:pt x="920115" y="410689"/>
                  </a:lnTo>
                  <a:lnTo>
                    <a:pt x="920115" y="414252"/>
                  </a:lnTo>
                  <a:close/>
                  <a:moveTo>
                    <a:pt x="863498" y="414252"/>
                  </a:moveTo>
                  <a:lnTo>
                    <a:pt x="835181" y="414252"/>
                  </a:lnTo>
                  <a:lnTo>
                    <a:pt x="835181" y="410689"/>
                  </a:lnTo>
                  <a:lnTo>
                    <a:pt x="863498" y="410689"/>
                  </a:lnTo>
                  <a:lnTo>
                    <a:pt x="863498" y="414252"/>
                  </a:lnTo>
                  <a:close/>
                  <a:moveTo>
                    <a:pt x="806891" y="414252"/>
                  </a:moveTo>
                  <a:lnTo>
                    <a:pt x="778478" y="414252"/>
                  </a:lnTo>
                  <a:lnTo>
                    <a:pt x="778478" y="410689"/>
                  </a:lnTo>
                  <a:lnTo>
                    <a:pt x="806796" y="410689"/>
                  </a:lnTo>
                  <a:lnTo>
                    <a:pt x="806891" y="414252"/>
                  </a:lnTo>
                  <a:close/>
                  <a:moveTo>
                    <a:pt x="750275" y="414252"/>
                  </a:moveTo>
                  <a:lnTo>
                    <a:pt x="721957" y="414252"/>
                  </a:lnTo>
                  <a:lnTo>
                    <a:pt x="721957" y="410689"/>
                  </a:lnTo>
                  <a:lnTo>
                    <a:pt x="750275" y="410689"/>
                  </a:lnTo>
                  <a:lnTo>
                    <a:pt x="750275" y="414252"/>
                  </a:lnTo>
                  <a:close/>
                  <a:moveTo>
                    <a:pt x="693630" y="414252"/>
                  </a:moveTo>
                  <a:lnTo>
                    <a:pt x="665340" y="414252"/>
                  </a:lnTo>
                  <a:lnTo>
                    <a:pt x="665340" y="410689"/>
                  </a:lnTo>
                  <a:lnTo>
                    <a:pt x="693630" y="410689"/>
                  </a:lnTo>
                  <a:lnTo>
                    <a:pt x="693630" y="414252"/>
                  </a:lnTo>
                  <a:close/>
                  <a:moveTo>
                    <a:pt x="637022" y="414252"/>
                  </a:moveTo>
                  <a:lnTo>
                    <a:pt x="608724" y="414252"/>
                  </a:lnTo>
                  <a:lnTo>
                    <a:pt x="608724" y="410689"/>
                  </a:lnTo>
                  <a:lnTo>
                    <a:pt x="637022" y="410689"/>
                  </a:lnTo>
                  <a:lnTo>
                    <a:pt x="637022" y="414252"/>
                  </a:lnTo>
                  <a:close/>
                  <a:moveTo>
                    <a:pt x="580406" y="414252"/>
                  </a:moveTo>
                  <a:lnTo>
                    <a:pt x="552088" y="414252"/>
                  </a:lnTo>
                  <a:lnTo>
                    <a:pt x="552088" y="410689"/>
                  </a:lnTo>
                  <a:lnTo>
                    <a:pt x="580339" y="410689"/>
                  </a:lnTo>
                  <a:lnTo>
                    <a:pt x="580406" y="414252"/>
                  </a:lnTo>
                  <a:close/>
                  <a:moveTo>
                    <a:pt x="523789" y="414252"/>
                  </a:moveTo>
                  <a:lnTo>
                    <a:pt x="495471" y="414252"/>
                  </a:lnTo>
                  <a:lnTo>
                    <a:pt x="495471" y="410689"/>
                  </a:lnTo>
                  <a:lnTo>
                    <a:pt x="523789" y="410689"/>
                  </a:lnTo>
                  <a:lnTo>
                    <a:pt x="523789" y="414252"/>
                  </a:lnTo>
                  <a:close/>
                  <a:moveTo>
                    <a:pt x="467173" y="414252"/>
                  </a:moveTo>
                  <a:lnTo>
                    <a:pt x="438855" y="414252"/>
                  </a:lnTo>
                  <a:lnTo>
                    <a:pt x="438855" y="410689"/>
                  </a:lnTo>
                  <a:lnTo>
                    <a:pt x="467173" y="410689"/>
                  </a:lnTo>
                  <a:lnTo>
                    <a:pt x="467173" y="414252"/>
                  </a:lnTo>
                  <a:close/>
                  <a:moveTo>
                    <a:pt x="410556" y="414252"/>
                  </a:moveTo>
                  <a:lnTo>
                    <a:pt x="382191" y="414252"/>
                  </a:lnTo>
                  <a:lnTo>
                    <a:pt x="382191" y="410689"/>
                  </a:lnTo>
                  <a:lnTo>
                    <a:pt x="410508" y="410689"/>
                  </a:lnTo>
                  <a:lnTo>
                    <a:pt x="410556" y="414252"/>
                  </a:lnTo>
                  <a:close/>
                  <a:moveTo>
                    <a:pt x="353920" y="414252"/>
                  </a:moveTo>
                  <a:lnTo>
                    <a:pt x="325622" y="414252"/>
                  </a:lnTo>
                  <a:lnTo>
                    <a:pt x="325622" y="410689"/>
                  </a:lnTo>
                  <a:lnTo>
                    <a:pt x="353920" y="410689"/>
                  </a:lnTo>
                  <a:lnTo>
                    <a:pt x="353920" y="414252"/>
                  </a:lnTo>
                  <a:close/>
                  <a:moveTo>
                    <a:pt x="297304" y="414252"/>
                  </a:moveTo>
                  <a:lnTo>
                    <a:pt x="269005" y="414252"/>
                  </a:lnTo>
                  <a:lnTo>
                    <a:pt x="269005" y="410689"/>
                  </a:lnTo>
                  <a:lnTo>
                    <a:pt x="297304" y="410689"/>
                  </a:lnTo>
                  <a:lnTo>
                    <a:pt x="297304" y="414252"/>
                  </a:lnTo>
                  <a:close/>
                  <a:moveTo>
                    <a:pt x="240687" y="414252"/>
                  </a:moveTo>
                  <a:lnTo>
                    <a:pt x="212388" y="414252"/>
                  </a:lnTo>
                  <a:lnTo>
                    <a:pt x="212388" y="410689"/>
                  </a:lnTo>
                  <a:lnTo>
                    <a:pt x="240687" y="410689"/>
                  </a:lnTo>
                  <a:lnTo>
                    <a:pt x="240687" y="414252"/>
                  </a:lnTo>
                  <a:close/>
                  <a:moveTo>
                    <a:pt x="184071" y="414252"/>
                  </a:moveTo>
                  <a:lnTo>
                    <a:pt x="155753" y="414252"/>
                  </a:lnTo>
                  <a:lnTo>
                    <a:pt x="155753" y="410689"/>
                  </a:lnTo>
                  <a:lnTo>
                    <a:pt x="184051" y="410689"/>
                  </a:lnTo>
                  <a:lnTo>
                    <a:pt x="184071" y="414252"/>
                  </a:lnTo>
                  <a:close/>
                  <a:moveTo>
                    <a:pt x="127454" y="414252"/>
                  </a:moveTo>
                  <a:lnTo>
                    <a:pt x="99136" y="414252"/>
                  </a:lnTo>
                  <a:lnTo>
                    <a:pt x="99136" y="410689"/>
                  </a:lnTo>
                  <a:lnTo>
                    <a:pt x="127454" y="410689"/>
                  </a:lnTo>
                  <a:lnTo>
                    <a:pt x="127454" y="414252"/>
                  </a:lnTo>
                  <a:close/>
                  <a:moveTo>
                    <a:pt x="70837" y="414252"/>
                  </a:moveTo>
                  <a:lnTo>
                    <a:pt x="42520" y="414252"/>
                  </a:lnTo>
                  <a:lnTo>
                    <a:pt x="42520" y="410689"/>
                  </a:lnTo>
                  <a:lnTo>
                    <a:pt x="70837" y="410689"/>
                  </a:lnTo>
                  <a:lnTo>
                    <a:pt x="70837" y="414252"/>
                  </a:lnTo>
                  <a:close/>
                  <a:moveTo>
                    <a:pt x="962635" y="410689"/>
                  </a:moveTo>
                  <a:lnTo>
                    <a:pt x="948433" y="410689"/>
                  </a:lnTo>
                  <a:lnTo>
                    <a:pt x="948433" y="414252"/>
                  </a:lnTo>
                  <a:lnTo>
                    <a:pt x="962635" y="414252"/>
                  </a:lnTo>
                  <a:lnTo>
                    <a:pt x="962635" y="410689"/>
                  </a:lnTo>
                  <a:close/>
                  <a:moveTo>
                    <a:pt x="98936" y="482603"/>
                  </a:moveTo>
                  <a:lnTo>
                    <a:pt x="84706" y="482603"/>
                  </a:lnTo>
                  <a:lnTo>
                    <a:pt x="84706" y="486165"/>
                  </a:lnTo>
                  <a:lnTo>
                    <a:pt x="98936" y="486165"/>
                  </a:lnTo>
                  <a:lnTo>
                    <a:pt x="98936" y="482603"/>
                  </a:lnTo>
                  <a:close/>
                  <a:moveTo>
                    <a:pt x="919134" y="486146"/>
                  </a:moveTo>
                  <a:lnTo>
                    <a:pt x="889797" y="486146"/>
                  </a:lnTo>
                  <a:lnTo>
                    <a:pt x="889797" y="482603"/>
                  </a:lnTo>
                  <a:lnTo>
                    <a:pt x="919096" y="482603"/>
                  </a:lnTo>
                  <a:lnTo>
                    <a:pt x="919134" y="486146"/>
                  </a:lnTo>
                  <a:close/>
                  <a:moveTo>
                    <a:pt x="860536" y="486146"/>
                  </a:moveTo>
                  <a:lnTo>
                    <a:pt x="831266" y="486146"/>
                  </a:lnTo>
                  <a:lnTo>
                    <a:pt x="831266" y="482603"/>
                  </a:lnTo>
                  <a:lnTo>
                    <a:pt x="860536" y="482603"/>
                  </a:lnTo>
                  <a:lnTo>
                    <a:pt x="860536" y="486146"/>
                  </a:lnTo>
                  <a:close/>
                  <a:moveTo>
                    <a:pt x="801967" y="486146"/>
                  </a:moveTo>
                  <a:lnTo>
                    <a:pt x="772668" y="486146"/>
                  </a:lnTo>
                  <a:lnTo>
                    <a:pt x="772668" y="482603"/>
                  </a:lnTo>
                  <a:lnTo>
                    <a:pt x="801967" y="482603"/>
                  </a:lnTo>
                  <a:lnTo>
                    <a:pt x="801967" y="486146"/>
                  </a:lnTo>
                  <a:close/>
                  <a:moveTo>
                    <a:pt x="743369" y="486146"/>
                  </a:moveTo>
                  <a:lnTo>
                    <a:pt x="714089" y="486146"/>
                  </a:lnTo>
                  <a:lnTo>
                    <a:pt x="714089" y="482603"/>
                  </a:lnTo>
                  <a:lnTo>
                    <a:pt x="743369" y="482603"/>
                  </a:lnTo>
                  <a:lnTo>
                    <a:pt x="743369" y="486146"/>
                  </a:lnTo>
                  <a:close/>
                  <a:moveTo>
                    <a:pt x="684790" y="486146"/>
                  </a:moveTo>
                  <a:lnTo>
                    <a:pt x="655491" y="486146"/>
                  </a:lnTo>
                  <a:lnTo>
                    <a:pt x="655491" y="482603"/>
                  </a:lnTo>
                  <a:lnTo>
                    <a:pt x="684790" y="482603"/>
                  </a:lnTo>
                  <a:lnTo>
                    <a:pt x="684790" y="486146"/>
                  </a:lnTo>
                  <a:close/>
                  <a:moveTo>
                    <a:pt x="626193" y="486146"/>
                  </a:moveTo>
                  <a:lnTo>
                    <a:pt x="596903" y="486146"/>
                  </a:lnTo>
                  <a:lnTo>
                    <a:pt x="596903" y="482603"/>
                  </a:lnTo>
                  <a:lnTo>
                    <a:pt x="626193" y="482603"/>
                  </a:lnTo>
                  <a:lnTo>
                    <a:pt x="626193" y="486146"/>
                  </a:lnTo>
                  <a:close/>
                  <a:moveTo>
                    <a:pt x="567604" y="486146"/>
                  </a:moveTo>
                  <a:lnTo>
                    <a:pt x="538324" y="486146"/>
                  </a:lnTo>
                  <a:lnTo>
                    <a:pt x="538324" y="482603"/>
                  </a:lnTo>
                  <a:lnTo>
                    <a:pt x="567604" y="482603"/>
                  </a:lnTo>
                  <a:lnTo>
                    <a:pt x="567604" y="486146"/>
                  </a:lnTo>
                  <a:close/>
                  <a:moveTo>
                    <a:pt x="509026" y="486146"/>
                  </a:moveTo>
                  <a:lnTo>
                    <a:pt x="479727" y="486146"/>
                  </a:lnTo>
                  <a:lnTo>
                    <a:pt x="479727" y="482603"/>
                  </a:lnTo>
                  <a:lnTo>
                    <a:pt x="509092" y="482603"/>
                  </a:lnTo>
                  <a:lnTo>
                    <a:pt x="509026" y="486146"/>
                  </a:lnTo>
                  <a:close/>
                  <a:moveTo>
                    <a:pt x="450428" y="486146"/>
                  </a:moveTo>
                  <a:lnTo>
                    <a:pt x="421148" y="486146"/>
                  </a:lnTo>
                  <a:lnTo>
                    <a:pt x="421148" y="482603"/>
                  </a:lnTo>
                  <a:lnTo>
                    <a:pt x="450428" y="482603"/>
                  </a:lnTo>
                  <a:lnTo>
                    <a:pt x="450428" y="486146"/>
                  </a:lnTo>
                  <a:close/>
                  <a:moveTo>
                    <a:pt x="391849" y="486146"/>
                  </a:moveTo>
                  <a:lnTo>
                    <a:pt x="362560" y="486146"/>
                  </a:lnTo>
                  <a:lnTo>
                    <a:pt x="362560" y="482603"/>
                  </a:lnTo>
                  <a:lnTo>
                    <a:pt x="391849" y="482603"/>
                  </a:lnTo>
                  <a:lnTo>
                    <a:pt x="391849" y="486146"/>
                  </a:lnTo>
                  <a:close/>
                  <a:moveTo>
                    <a:pt x="333261" y="486146"/>
                  </a:moveTo>
                  <a:lnTo>
                    <a:pt x="303981" y="486146"/>
                  </a:lnTo>
                  <a:lnTo>
                    <a:pt x="303981" y="482603"/>
                  </a:lnTo>
                  <a:lnTo>
                    <a:pt x="333213" y="482603"/>
                  </a:lnTo>
                  <a:lnTo>
                    <a:pt x="333261" y="486146"/>
                  </a:lnTo>
                  <a:close/>
                  <a:moveTo>
                    <a:pt x="274682" y="486146"/>
                  </a:moveTo>
                  <a:lnTo>
                    <a:pt x="245383" y="486146"/>
                  </a:lnTo>
                  <a:lnTo>
                    <a:pt x="245383" y="482603"/>
                  </a:lnTo>
                  <a:lnTo>
                    <a:pt x="274682" y="482603"/>
                  </a:lnTo>
                  <a:lnTo>
                    <a:pt x="274682" y="486146"/>
                  </a:lnTo>
                  <a:close/>
                  <a:moveTo>
                    <a:pt x="216084" y="486146"/>
                  </a:moveTo>
                  <a:lnTo>
                    <a:pt x="186785" y="486146"/>
                  </a:lnTo>
                  <a:lnTo>
                    <a:pt x="186785" y="482603"/>
                  </a:lnTo>
                  <a:lnTo>
                    <a:pt x="216084" y="482603"/>
                  </a:lnTo>
                  <a:lnTo>
                    <a:pt x="216084" y="486146"/>
                  </a:lnTo>
                  <a:close/>
                  <a:moveTo>
                    <a:pt x="157505" y="486146"/>
                  </a:moveTo>
                  <a:lnTo>
                    <a:pt x="128206" y="486146"/>
                  </a:lnTo>
                  <a:lnTo>
                    <a:pt x="128206" y="482603"/>
                  </a:lnTo>
                  <a:lnTo>
                    <a:pt x="157505" y="482603"/>
                  </a:lnTo>
                  <a:lnTo>
                    <a:pt x="157505" y="486146"/>
                  </a:lnTo>
                  <a:close/>
                  <a:moveTo>
                    <a:pt x="962635" y="482603"/>
                  </a:moveTo>
                  <a:lnTo>
                    <a:pt x="948433" y="482603"/>
                  </a:lnTo>
                  <a:lnTo>
                    <a:pt x="948433" y="486165"/>
                  </a:lnTo>
                  <a:lnTo>
                    <a:pt x="962635" y="486165"/>
                  </a:lnTo>
                  <a:lnTo>
                    <a:pt x="962635" y="482603"/>
                  </a:lnTo>
                  <a:close/>
                  <a:moveTo>
                    <a:pt x="14202" y="561013"/>
                  </a:moveTo>
                  <a:lnTo>
                    <a:pt x="0" y="561013"/>
                  </a:lnTo>
                  <a:lnTo>
                    <a:pt x="0" y="564575"/>
                  </a:lnTo>
                  <a:lnTo>
                    <a:pt x="14202" y="564575"/>
                  </a:lnTo>
                  <a:lnTo>
                    <a:pt x="14202" y="561013"/>
                  </a:lnTo>
                  <a:close/>
                  <a:moveTo>
                    <a:pt x="920115" y="564575"/>
                  </a:moveTo>
                  <a:lnTo>
                    <a:pt x="891826" y="564575"/>
                  </a:lnTo>
                  <a:lnTo>
                    <a:pt x="891826" y="561013"/>
                  </a:lnTo>
                  <a:lnTo>
                    <a:pt x="920115" y="561013"/>
                  </a:lnTo>
                  <a:lnTo>
                    <a:pt x="920115" y="564575"/>
                  </a:lnTo>
                  <a:close/>
                  <a:moveTo>
                    <a:pt x="863498" y="564575"/>
                  </a:moveTo>
                  <a:lnTo>
                    <a:pt x="835181" y="564575"/>
                  </a:lnTo>
                  <a:lnTo>
                    <a:pt x="835181" y="561013"/>
                  </a:lnTo>
                  <a:lnTo>
                    <a:pt x="863498" y="561013"/>
                  </a:lnTo>
                  <a:lnTo>
                    <a:pt x="863498" y="564575"/>
                  </a:lnTo>
                  <a:close/>
                  <a:moveTo>
                    <a:pt x="806891" y="564575"/>
                  </a:moveTo>
                  <a:lnTo>
                    <a:pt x="778478" y="564575"/>
                  </a:lnTo>
                  <a:lnTo>
                    <a:pt x="778478" y="561013"/>
                  </a:lnTo>
                  <a:lnTo>
                    <a:pt x="806796" y="561013"/>
                  </a:lnTo>
                  <a:lnTo>
                    <a:pt x="806891" y="564575"/>
                  </a:lnTo>
                  <a:close/>
                  <a:moveTo>
                    <a:pt x="750275" y="564575"/>
                  </a:moveTo>
                  <a:lnTo>
                    <a:pt x="721957" y="564575"/>
                  </a:lnTo>
                  <a:lnTo>
                    <a:pt x="721957" y="561013"/>
                  </a:lnTo>
                  <a:lnTo>
                    <a:pt x="750275" y="561013"/>
                  </a:lnTo>
                  <a:lnTo>
                    <a:pt x="750275" y="564575"/>
                  </a:lnTo>
                  <a:close/>
                  <a:moveTo>
                    <a:pt x="693630" y="564575"/>
                  </a:moveTo>
                  <a:lnTo>
                    <a:pt x="665340" y="564575"/>
                  </a:lnTo>
                  <a:lnTo>
                    <a:pt x="665340" y="561013"/>
                  </a:lnTo>
                  <a:lnTo>
                    <a:pt x="693630" y="561013"/>
                  </a:lnTo>
                  <a:lnTo>
                    <a:pt x="693630" y="564575"/>
                  </a:lnTo>
                  <a:close/>
                  <a:moveTo>
                    <a:pt x="637022" y="564575"/>
                  </a:moveTo>
                  <a:lnTo>
                    <a:pt x="608724" y="564575"/>
                  </a:lnTo>
                  <a:lnTo>
                    <a:pt x="608724" y="561013"/>
                  </a:lnTo>
                  <a:lnTo>
                    <a:pt x="637022" y="561013"/>
                  </a:lnTo>
                  <a:lnTo>
                    <a:pt x="637022" y="564575"/>
                  </a:lnTo>
                  <a:close/>
                  <a:moveTo>
                    <a:pt x="580406" y="564575"/>
                  </a:moveTo>
                  <a:lnTo>
                    <a:pt x="552088" y="564575"/>
                  </a:lnTo>
                  <a:lnTo>
                    <a:pt x="552088" y="561013"/>
                  </a:lnTo>
                  <a:lnTo>
                    <a:pt x="580339" y="561013"/>
                  </a:lnTo>
                  <a:lnTo>
                    <a:pt x="580406" y="564575"/>
                  </a:lnTo>
                  <a:close/>
                  <a:moveTo>
                    <a:pt x="523789" y="564575"/>
                  </a:moveTo>
                  <a:lnTo>
                    <a:pt x="495471" y="564575"/>
                  </a:lnTo>
                  <a:lnTo>
                    <a:pt x="495471" y="561013"/>
                  </a:lnTo>
                  <a:lnTo>
                    <a:pt x="523789" y="561013"/>
                  </a:lnTo>
                  <a:lnTo>
                    <a:pt x="523789" y="564575"/>
                  </a:lnTo>
                  <a:close/>
                  <a:moveTo>
                    <a:pt x="467173" y="564575"/>
                  </a:moveTo>
                  <a:lnTo>
                    <a:pt x="438855" y="564575"/>
                  </a:lnTo>
                  <a:lnTo>
                    <a:pt x="438855" y="561013"/>
                  </a:lnTo>
                  <a:lnTo>
                    <a:pt x="467173" y="561013"/>
                  </a:lnTo>
                  <a:lnTo>
                    <a:pt x="467173" y="564575"/>
                  </a:lnTo>
                  <a:close/>
                  <a:moveTo>
                    <a:pt x="410556" y="564575"/>
                  </a:moveTo>
                  <a:lnTo>
                    <a:pt x="382191" y="564575"/>
                  </a:lnTo>
                  <a:lnTo>
                    <a:pt x="382191" y="561013"/>
                  </a:lnTo>
                  <a:lnTo>
                    <a:pt x="410508" y="561013"/>
                  </a:lnTo>
                  <a:lnTo>
                    <a:pt x="410556" y="564575"/>
                  </a:lnTo>
                  <a:close/>
                  <a:moveTo>
                    <a:pt x="353920" y="564575"/>
                  </a:moveTo>
                  <a:lnTo>
                    <a:pt x="325622" y="564575"/>
                  </a:lnTo>
                  <a:lnTo>
                    <a:pt x="325622" y="561013"/>
                  </a:lnTo>
                  <a:lnTo>
                    <a:pt x="353920" y="561013"/>
                  </a:lnTo>
                  <a:lnTo>
                    <a:pt x="353920" y="564575"/>
                  </a:lnTo>
                  <a:close/>
                  <a:moveTo>
                    <a:pt x="297304" y="564575"/>
                  </a:moveTo>
                  <a:lnTo>
                    <a:pt x="269005" y="564575"/>
                  </a:lnTo>
                  <a:lnTo>
                    <a:pt x="269005" y="561013"/>
                  </a:lnTo>
                  <a:lnTo>
                    <a:pt x="297304" y="561013"/>
                  </a:lnTo>
                  <a:lnTo>
                    <a:pt x="297304" y="564575"/>
                  </a:lnTo>
                  <a:close/>
                  <a:moveTo>
                    <a:pt x="240687" y="564575"/>
                  </a:moveTo>
                  <a:lnTo>
                    <a:pt x="212388" y="564575"/>
                  </a:lnTo>
                  <a:lnTo>
                    <a:pt x="212388" y="561013"/>
                  </a:lnTo>
                  <a:lnTo>
                    <a:pt x="240687" y="561013"/>
                  </a:lnTo>
                  <a:lnTo>
                    <a:pt x="240687" y="564575"/>
                  </a:lnTo>
                  <a:close/>
                  <a:moveTo>
                    <a:pt x="184071" y="564575"/>
                  </a:moveTo>
                  <a:lnTo>
                    <a:pt x="155753" y="564575"/>
                  </a:lnTo>
                  <a:lnTo>
                    <a:pt x="155753" y="561013"/>
                  </a:lnTo>
                  <a:lnTo>
                    <a:pt x="184051" y="561013"/>
                  </a:lnTo>
                  <a:lnTo>
                    <a:pt x="184071" y="564575"/>
                  </a:lnTo>
                  <a:close/>
                  <a:moveTo>
                    <a:pt x="127454" y="564575"/>
                  </a:moveTo>
                  <a:lnTo>
                    <a:pt x="99136" y="564575"/>
                  </a:lnTo>
                  <a:lnTo>
                    <a:pt x="99136" y="561013"/>
                  </a:lnTo>
                  <a:lnTo>
                    <a:pt x="127454" y="561013"/>
                  </a:lnTo>
                  <a:lnTo>
                    <a:pt x="127454" y="564575"/>
                  </a:lnTo>
                  <a:close/>
                  <a:moveTo>
                    <a:pt x="70837" y="564575"/>
                  </a:moveTo>
                  <a:lnTo>
                    <a:pt x="42520" y="564575"/>
                  </a:lnTo>
                  <a:lnTo>
                    <a:pt x="42520" y="561013"/>
                  </a:lnTo>
                  <a:lnTo>
                    <a:pt x="70837" y="561013"/>
                  </a:lnTo>
                  <a:lnTo>
                    <a:pt x="70837" y="564575"/>
                  </a:lnTo>
                  <a:close/>
                  <a:moveTo>
                    <a:pt x="962635" y="561013"/>
                  </a:moveTo>
                  <a:lnTo>
                    <a:pt x="948433" y="561013"/>
                  </a:lnTo>
                  <a:lnTo>
                    <a:pt x="948433" y="564575"/>
                  </a:lnTo>
                  <a:lnTo>
                    <a:pt x="962635" y="564575"/>
                  </a:lnTo>
                  <a:lnTo>
                    <a:pt x="962635" y="561013"/>
                  </a:lnTo>
                  <a:close/>
                  <a:moveTo>
                    <a:pt x="14202" y="644081"/>
                  </a:moveTo>
                  <a:lnTo>
                    <a:pt x="0" y="644081"/>
                  </a:lnTo>
                  <a:lnTo>
                    <a:pt x="0" y="647643"/>
                  </a:lnTo>
                  <a:lnTo>
                    <a:pt x="14202" y="647643"/>
                  </a:lnTo>
                  <a:lnTo>
                    <a:pt x="14202" y="644081"/>
                  </a:lnTo>
                  <a:close/>
                  <a:moveTo>
                    <a:pt x="920115" y="647643"/>
                  </a:moveTo>
                  <a:lnTo>
                    <a:pt x="891826" y="647643"/>
                  </a:lnTo>
                  <a:lnTo>
                    <a:pt x="891826" y="644081"/>
                  </a:lnTo>
                  <a:lnTo>
                    <a:pt x="920115" y="644081"/>
                  </a:lnTo>
                  <a:lnTo>
                    <a:pt x="920115" y="647643"/>
                  </a:lnTo>
                  <a:close/>
                  <a:moveTo>
                    <a:pt x="863498" y="647643"/>
                  </a:moveTo>
                  <a:lnTo>
                    <a:pt x="835181" y="647643"/>
                  </a:lnTo>
                  <a:lnTo>
                    <a:pt x="835181" y="644081"/>
                  </a:lnTo>
                  <a:lnTo>
                    <a:pt x="863498" y="644081"/>
                  </a:lnTo>
                  <a:lnTo>
                    <a:pt x="863498" y="647643"/>
                  </a:lnTo>
                  <a:close/>
                  <a:moveTo>
                    <a:pt x="806891" y="647643"/>
                  </a:moveTo>
                  <a:lnTo>
                    <a:pt x="778478" y="647643"/>
                  </a:lnTo>
                  <a:lnTo>
                    <a:pt x="778478" y="644081"/>
                  </a:lnTo>
                  <a:lnTo>
                    <a:pt x="806796" y="644081"/>
                  </a:lnTo>
                  <a:lnTo>
                    <a:pt x="806891" y="647643"/>
                  </a:lnTo>
                  <a:close/>
                  <a:moveTo>
                    <a:pt x="750275" y="647643"/>
                  </a:moveTo>
                  <a:lnTo>
                    <a:pt x="721957" y="647643"/>
                  </a:lnTo>
                  <a:lnTo>
                    <a:pt x="721957" y="644081"/>
                  </a:lnTo>
                  <a:lnTo>
                    <a:pt x="750275" y="644081"/>
                  </a:lnTo>
                  <a:lnTo>
                    <a:pt x="750275" y="647643"/>
                  </a:lnTo>
                  <a:close/>
                  <a:moveTo>
                    <a:pt x="693630" y="647643"/>
                  </a:moveTo>
                  <a:lnTo>
                    <a:pt x="665340" y="647643"/>
                  </a:lnTo>
                  <a:lnTo>
                    <a:pt x="665340" y="644081"/>
                  </a:lnTo>
                  <a:lnTo>
                    <a:pt x="693630" y="644081"/>
                  </a:lnTo>
                  <a:lnTo>
                    <a:pt x="693630" y="647643"/>
                  </a:lnTo>
                  <a:close/>
                  <a:moveTo>
                    <a:pt x="637022" y="647643"/>
                  </a:moveTo>
                  <a:lnTo>
                    <a:pt x="608724" y="647643"/>
                  </a:lnTo>
                  <a:lnTo>
                    <a:pt x="608724" y="644081"/>
                  </a:lnTo>
                  <a:lnTo>
                    <a:pt x="637022" y="644081"/>
                  </a:lnTo>
                  <a:lnTo>
                    <a:pt x="637022" y="647643"/>
                  </a:lnTo>
                  <a:close/>
                  <a:moveTo>
                    <a:pt x="580406" y="647643"/>
                  </a:moveTo>
                  <a:lnTo>
                    <a:pt x="552088" y="647643"/>
                  </a:lnTo>
                  <a:lnTo>
                    <a:pt x="552088" y="644081"/>
                  </a:lnTo>
                  <a:lnTo>
                    <a:pt x="580339" y="644081"/>
                  </a:lnTo>
                  <a:lnTo>
                    <a:pt x="580406" y="647643"/>
                  </a:lnTo>
                  <a:close/>
                  <a:moveTo>
                    <a:pt x="523789" y="647643"/>
                  </a:moveTo>
                  <a:lnTo>
                    <a:pt x="495471" y="647643"/>
                  </a:lnTo>
                  <a:lnTo>
                    <a:pt x="495471" y="644081"/>
                  </a:lnTo>
                  <a:lnTo>
                    <a:pt x="523789" y="644081"/>
                  </a:lnTo>
                  <a:lnTo>
                    <a:pt x="523789" y="647643"/>
                  </a:lnTo>
                  <a:close/>
                  <a:moveTo>
                    <a:pt x="467173" y="647643"/>
                  </a:moveTo>
                  <a:lnTo>
                    <a:pt x="438855" y="647643"/>
                  </a:lnTo>
                  <a:lnTo>
                    <a:pt x="438855" y="644081"/>
                  </a:lnTo>
                  <a:lnTo>
                    <a:pt x="467173" y="644081"/>
                  </a:lnTo>
                  <a:lnTo>
                    <a:pt x="467173" y="647643"/>
                  </a:lnTo>
                  <a:close/>
                  <a:moveTo>
                    <a:pt x="410556" y="647643"/>
                  </a:moveTo>
                  <a:lnTo>
                    <a:pt x="382191" y="647643"/>
                  </a:lnTo>
                  <a:lnTo>
                    <a:pt x="382191" y="644081"/>
                  </a:lnTo>
                  <a:lnTo>
                    <a:pt x="410508" y="644081"/>
                  </a:lnTo>
                  <a:lnTo>
                    <a:pt x="410556" y="647643"/>
                  </a:lnTo>
                  <a:close/>
                  <a:moveTo>
                    <a:pt x="353920" y="647643"/>
                  </a:moveTo>
                  <a:lnTo>
                    <a:pt x="325622" y="647643"/>
                  </a:lnTo>
                  <a:lnTo>
                    <a:pt x="325622" y="644081"/>
                  </a:lnTo>
                  <a:lnTo>
                    <a:pt x="353920" y="644081"/>
                  </a:lnTo>
                  <a:lnTo>
                    <a:pt x="353920" y="647643"/>
                  </a:lnTo>
                  <a:close/>
                  <a:moveTo>
                    <a:pt x="297304" y="647643"/>
                  </a:moveTo>
                  <a:lnTo>
                    <a:pt x="269005" y="647643"/>
                  </a:lnTo>
                  <a:lnTo>
                    <a:pt x="269005" y="644081"/>
                  </a:lnTo>
                  <a:lnTo>
                    <a:pt x="297304" y="644081"/>
                  </a:lnTo>
                  <a:lnTo>
                    <a:pt x="297304" y="647643"/>
                  </a:lnTo>
                  <a:close/>
                  <a:moveTo>
                    <a:pt x="240687" y="647643"/>
                  </a:moveTo>
                  <a:lnTo>
                    <a:pt x="212388" y="647643"/>
                  </a:lnTo>
                  <a:lnTo>
                    <a:pt x="212388" y="644081"/>
                  </a:lnTo>
                  <a:lnTo>
                    <a:pt x="240687" y="644081"/>
                  </a:lnTo>
                  <a:lnTo>
                    <a:pt x="240687" y="647643"/>
                  </a:lnTo>
                  <a:close/>
                  <a:moveTo>
                    <a:pt x="184071" y="647643"/>
                  </a:moveTo>
                  <a:lnTo>
                    <a:pt x="155753" y="647643"/>
                  </a:lnTo>
                  <a:lnTo>
                    <a:pt x="155753" y="644081"/>
                  </a:lnTo>
                  <a:lnTo>
                    <a:pt x="184051" y="644081"/>
                  </a:lnTo>
                  <a:lnTo>
                    <a:pt x="184071" y="647643"/>
                  </a:lnTo>
                  <a:close/>
                  <a:moveTo>
                    <a:pt x="127454" y="647643"/>
                  </a:moveTo>
                  <a:lnTo>
                    <a:pt x="99136" y="647643"/>
                  </a:lnTo>
                  <a:lnTo>
                    <a:pt x="99136" y="644081"/>
                  </a:lnTo>
                  <a:lnTo>
                    <a:pt x="127454" y="644081"/>
                  </a:lnTo>
                  <a:lnTo>
                    <a:pt x="127454" y="647643"/>
                  </a:lnTo>
                  <a:close/>
                  <a:moveTo>
                    <a:pt x="70837" y="647643"/>
                  </a:moveTo>
                  <a:lnTo>
                    <a:pt x="42520" y="647643"/>
                  </a:lnTo>
                  <a:lnTo>
                    <a:pt x="42520" y="644081"/>
                  </a:lnTo>
                  <a:lnTo>
                    <a:pt x="70837" y="644081"/>
                  </a:lnTo>
                  <a:lnTo>
                    <a:pt x="70837" y="647643"/>
                  </a:lnTo>
                  <a:close/>
                  <a:moveTo>
                    <a:pt x="962635" y="644081"/>
                  </a:moveTo>
                  <a:lnTo>
                    <a:pt x="948433" y="644081"/>
                  </a:lnTo>
                  <a:lnTo>
                    <a:pt x="948433" y="647643"/>
                  </a:lnTo>
                  <a:lnTo>
                    <a:pt x="962635" y="647643"/>
                  </a:lnTo>
                  <a:lnTo>
                    <a:pt x="962635" y="644081"/>
                  </a:lnTo>
                  <a:close/>
                  <a:moveTo>
                    <a:pt x="14202" y="727148"/>
                  </a:moveTo>
                  <a:lnTo>
                    <a:pt x="0" y="727148"/>
                  </a:lnTo>
                  <a:lnTo>
                    <a:pt x="0" y="730701"/>
                  </a:lnTo>
                  <a:lnTo>
                    <a:pt x="14202" y="730701"/>
                  </a:lnTo>
                  <a:lnTo>
                    <a:pt x="14202" y="727148"/>
                  </a:lnTo>
                  <a:close/>
                  <a:moveTo>
                    <a:pt x="920115" y="730701"/>
                  </a:moveTo>
                  <a:lnTo>
                    <a:pt x="891826" y="730701"/>
                  </a:lnTo>
                  <a:lnTo>
                    <a:pt x="891826" y="727148"/>
                  </a:lnTo>
                  <a:lnTo>
                    <a:pt x="920115" y="727148"/>
                  </a:lnTo>
                  <a:lnTo>
                    <a:pt x="920115" y="730701"/>
                  </a:lnTo>
                  <a:close/>
                  <a:moveTo>
                    <a:pt x="863498" y="730701"/>
                  </a:moveTo>
                  <a:lnTo>
                    <a:pt x="835181" y="730701"/>
                  </a:lnTo>
                  <a:lnTo>
                    <a:pt x="835181" y="727148"/>
                  </a:lnTo>
                  <a:lnTo>
                    <a:pt x="863498" y="727148"/>
                  </a:lnTo>
                  <a:lnTo>
                    <a:pt x="863498" y="730701"/>
                  </a:lnTo>
                  <a:close/>
                  <a:moveTo>
                    <a:pt x="806891" y="730701"/>
                  </a:moveTo>
                  <a:lnTo>
                    <a:pt x="778478" y="730701"/>
                  </a:lnTo>
                  <a:lnTo>
                    <a:pt x="778478" y="727148"/>
                  </a:lnTo>
                  <a:lnTo>
                    <a:pt x="806796" y="727148"/>
                  </a:lnTo>
                  <a:lnTo>
                    <a:pt x="806891" y="730701"/>
                  </a:lnTo>
                  <a:close/>
                  <a:moveTo>
                    <a:pt x="750275" y="730701"/>
                  </a:moveTo>
                  <a:lnTo>
                    <a:pt x="721957" y="730701"/>
                  </a:lnTo>
                  <a:lnTo>
                    <a:pt x="721957" y="727148"/>
                  </a:lnTo>
                  <a:lnTo>
                    <a:pt x="750275" y="727148"/>
                  </a:lnTo>
                  <a:lnTo>
                    <a:pt x="750275" y="730701"/>
                  </a:lnTo>
                  <a:close/>
                  <a:moveTo>
                    <a:pt x="693630" y="730701"/>
                  </a:moveTo>
                  <a:lnTo>
                    <a:pt x="665340" y="730701"/>
                  </a:lnTo>
                  <a:lnTo>
                    <a:pt x="665340" y="727148"/>
                  </a:lnTo>
                  <a:lnTo>
                    <a:pt x="693630" y="727148"/>
                  </a:lnTo>
                  <a:lnTo>
                    <a:pt x="693630" y="730701"/>
                  </a:lnTo>
                  <a:close/>
                  <a:moveTo>
                    <a:pt x="637022" y="730701"/>
                  </a:moveTo>
                  <a:lnTo>
                    <a:pt x="608724" y="730701"/>
                  </a:lnTo>
                  <a:lnTo>
                    <a:pt x="608724" y="727148"/>
                  </a:lnTo>
                  <a:lnTo>
                    <a:pt x="637022" y="727148"/>
                  </a:lnTo>
                  <a:lnTo>
                    <a:pt x="637022" y="730701"/>
                  </a:lnTo>
                  <a:close/>
                  <a:moveTo>
                    <a:pt x="580406" y="730701"/>
                  </a:moveTo>
                  <a:lnTo>
                    <a:pt x="552088" y="730701"/>
                  </a:lnTo>
                  <a:lnTo>
                    <a:pt x="552088" y="727148"/>
                  </a:lnTo>
                  <a:lnTo>
                    <a:pt x="580339" y="727148"/>
                  </a:lnTo>
                  <a:lnTo>
                    <a:pt x="580406" y="730701"/>
                  </a:lnTo>
                  <a:close/>
                  <a:moveTo>
                    <a:pt x="523789" y="730701"/>
                  </a:moveTo>
                  <a:lnTo>
                    <a:pt x="495471" y="730701"/>
                  </a:lnTo>
                  <a:lnTo>
                    <a:pt x="495471" y="727148"/>
                  </a:lnTo>
                  <a:lnTo>
                    <a:pt x="523789" y="727148"/>
                  </a:lnTo>
                  <a:lnTo>
                    <a:pt x="523789" y="730701"/>
                  </a:lnTo>
                  <a:close/>
                  <a:moveTo>
                    <a:pt x="467173" y="730701"/>
                  </a:moveTo>
                  <a:lnTo>
                    <a:pt x="438855" y="730701"/>
                  </a:lnTo>
                  <a:lnTo>
                    <a:pt x="438855" y="727148"/>
                  </a:lnTo>
                  <a:lnTo>
                    <a:pt x="467173" y="727148"/>
                  </a:lnTo>
                  <a:lnTo>
                    <a:pt x="467173" y="730701"/>
                  </a:lnTo>
                  <a:close/>
                  <a:moveTo>
                    <a:pt x="410556" y="730701"/>
                  </a:moveTo>
                  <a:lnTo>
                    <a:pt x="382191" y="730701"/>
                  </a:lnTo>
                  <a:lnTo>
                    <a:pt x="382191" y="727148"/>
                  </a:lnTo>
                  <a:lnTo>
                    <a:pt x="410508" y="727148"/>
                  </a:lnTo>
                  <a:lnTo>
                    <a:pt x="410556" y="730701"/>
                  </a:lnTo>
                  <a:close/>
                  <a:moveTo>
                    <a:pt x="353920" y="730701"/>
                  </a:moveTo>
                  <a:lnTo>
                    <a:pt x="325622" y="730701"/>
                  </a:lnTo>
                  <a:lnTo>
                    <a:pt x="325622" y="727148"/>
                  </a:lnTo>
                  <a:lnTo>
                    <a:pt x="353920" y="727148"/>
                  </a:lnTo>
                  <a:lnTo>
                    <a:pt x="353920" y="730701"/>
                  </a:lnTo>
                  <a:close/>
                  <a:moveTo>
                    <a:pt x="297304" y="730701"/>
                  </a:moveTo>
                  <a:lnTo>
                    <a:pt x="269005" y="730701"/>
                  </a:lnTo>
                  <a:lnTo>
                    <a:pt x="269005" y="727148"/>
                  </a:lnTo>
                  <a:lnTo>
                    <a:pt x="297304" y="727148"/>
                  </a:lnTo>
                  <a:lnTo>
                    <a:pt x="297304" y="730701"/>
                  </a:lnTo>
                  <a:close/>
                  <a:moveTo>
                    <a:pt x="240687" y="730701"/>
                  </a:moveTo>
                  <a:lnTo>
                    <a:pt x="212388" y="730701"/>
                  </a:lnTo>
                  <a:lnTo>
                    <a:pt x="212388" y="727148"/>
                  </a:lnTo>
                  <a:lnTo>
                    <a:pt x="240687" y="727148"/>
                  </a:lnTo>
                  <a:lnTo>
                    <a:pt x="240687" y="730701"/>
                  </a:lnTo>
                  <a:close/>
                  <a:moveTo>
                    <a:pt x="184071" y="730701"/>
                  </a:moveTo>
                  <a:lnTo>
                    <a:pt x="155753" y="730701"/>
                  </a:lnTo>
                  <a:lnTo>
                    <a:pt x="155753" y="727148"/>
                  </a:lnTo>
                  <a:lnTo>
                    <a:pt x="184051" y="727148"/>
                  </a:lnTo>
                  <a:lnTo>
                    <a:pt x="184071" y="730701"/>
                  </a:lnTo>
                  <a:close/>
                  <a:moveTo>
                    <a:pt x="127454" y="730701"/>
                  </a:moveTo>
                  <a:lnTo>
                    <a:pt x="99136" y="730701"/>
                  </a:lnTo>
                  <a:lnTo>
                    <a:pt x="99136" y="727148"/>
                  </a:lnTo>
                  <a:lnTo>
                    <a:pt x="127454" y="727148"/>
                  </a:lnTo>
                  <a:lnTo>
                    <a:pt x="127454" y="730701"/>
                  </a:lnTo>
                  <a:close/>
                  <a:moveTo>
                    <a:pt x="70837" y="730701"/>
                  </a:moveTo>
                  <a:lnTo>
                    <a:pt x="42520" y="730701"/>
                  </a:lnTo>
                  <a:lnTo>
                    <a:pt x="42520" y="727148"/>
                  </a:lnTo>
                  <a:lnTo>
                    <a:pt x="70837" y="727148"/>
                  </a:lnTo>
                  <a:lnTo>
                    <a:pt x="70837" y="730701"/>
                  </a:lnTo>
                  <a:close/>
                  <a:moveTo>
                    <a:pt x="962635" y="727148"/>
                  </a:moveTo>
                  <a:lnTo>
                    <a:pt x="948433" y="727148"/>
                  </a:lnTo>
                  <a:lnTo>
                    <a:pt x="948433" y="730701"/>
                  </a:lnTo>
                  <a:lnTo>
                    <a:pt x="962635" y="730701"/>
                  </a:lnTo>
                  <a:lnTo>
                    <a:pt x="962635" y="727148"/>
                  </a:lnTo>
                  <a:close/>
                  <a:moveTo>
                    <a:pt x="14202" y="810235"/>
                  </a:moveTo>
                  <a:lnTo>
                    <a:pt x="0" y="810235"/>
                  </a:lnTo>
                  <a:lnTo>
                    <a:pt x="0" y="813797"/>
                  </a:lnTo>
                  <a:lnTo>
                    <a:pt x="14202" y="813797"/>
                  </a:lnTo>
                  <a:lnTo>
                    <a:pt x="14202" y="810235"/>
                  </a:lnTo>
                  <a:close/>
                  <a:moveTo>
                    <a:pt x="920115" y="813768"/>
                  </a:moveTo>
                  <a:lnTo>
                    <a:pt x="891826" y="813768"/>
                  </a:lnTo>
                  <a:lnTo>
                    <a:pt x="891826" y="810235"/>
                  </a:lnTo>
                  <a:lnTo>
                    <a:pt x="920115" y="810235"/>
                  </a:lnTo>
                  <a:lnTo>
                    <a:pt x="920115" y="813768"/>
                  </a:lnTo>
                  <a:close/>
                  <a:moveTo>
                    <a:pt x="863498" y="813768"/>
                  </a:moveTo>
                  <a:lnTo>
                    <a:pt x="835181" y="813768"/>
                  </a:lnTo>
                  <a:lnTo>
                    <a:pt x="835181" y="810235"/>
                  </a:lnTo>
                  <a:lnTo>
                    <a:pt x="863498" y="810235"/>
                  </a:lnTo>
                  <a:lnTo>
                    <a:pt x="863498" y="813768"/>
                  </a:lnTo>
                  <a:close/>
                  <a:moveTo>
                    <a:pt x="806891" y="813768"/>
                  </a:moveTo>
                  <a:lnTo>
                    <a:pt x="778478" y="813768"/>
                  </a:lnTo>
                  <a:lnTo>
                    <a:pt x="778478" y="810235"/>
                  </a:lnTo>
                  <a:lnTo>
                    <a:pt x="806796" y="810235"/>
                  </a:lnTo>
                  <a:lnTo>
                    <a:pt x="806891" y="813768"/>
                  </a:lnTo>
                  <a:close/>
                  <a:moveTo>
                    <a:pt x="750275" y="813768"/>
                  </a:moveTo>
                  <a:lnTo>
                    <a:pt x="721957" y="813768"/>
                  </a:lnTo>
                  <a:lnTo>
                    <a:pt x="721957" y="810235"/>
                  </a:lnTo>
                  <a:lnTo>
                    <a:pt x="750275" y="810235"/>
                  </a:lnTo>
                  <a:lnTo>
                    <a:pt x="750275" y="813768"/>
                  </a:lnTo>
                  <a:close/>
                  <a:moveTo>
                    <a:pt x="693630" y="813768"/>
                  </a:moveTo>
                  <a:lnTo>
                    <a:pt x="665340" y="813768"/>
                  </a:lnTo>
                  <a:lnTo>
                    <a:pt x="665340" y="810235"/>
                  </a:lnTo>
                  <a:lnTo>
                    <a:pt x="693630" y="810235"/>
                  </a:lnTo>
                  <a:lnTo>
                    <a:pt x="693630" y="813768"/>
                  </a:lnTo>
                  <a:close/>
                  <a:moveTo>
                    <a:pt x="637022" y="813768"/>
                  </a:moveTo>
                  <a:lnTo>
                    <a:pt x="608724" y="813768"/>
                  </a:lnTo>
                  <a:lnTo>
                    <a:pt x="608724" y="810235"/>
                  </a:lnTo>
                  <a:lnTo>
                    <a:pt x="637022" y="810235"/>
                  </a:lnTo>
                  <a:lnTo>
                    <a:pt x="637022" y="813768"/>
                  </a:lnTo>
                  <a:close/>
                  <a:moveTo>
                    <a:pt x="580406" y="813768"/>
                  </a:moveTo>
                  <a:lnTo>
                    <a:pt x="552088" y="813768"/>
                  </a:lnTo>
                  <a:lnTo>
                    <a:pt x="552088" y="810235"/>
                  </a:lnTo>
                  <a:lnTo>
                    <a:pt x="580339" y="810235"/>
                  </a:lnTo>
                  <a:lnTo>
                    <a:pt x="580406" y="813768"/>
                  </a:lnTo>
                  <a:close/>
                  <a:moveTo>
                    <a:pt x="523789" y="813768"/>
                  </a:moveTo>
                  <a:lnTo>
                    <a:pt x="495471" y="813768"/>
                  </a:lnTo>
                  <a:lnTo>
                    <a:pt x="495471" y="810235"/>
                  </a:lnTo>
                  <a:lnTo>
                    <a:pt x="523789" y="810235"/>
                  </a:lnTo>
                  <a:lnTo>
                    <a:pt x="523789" y="813768"/>
                  </a:lnTo>
                  <a:close/>
                  <a:moveTo>
                    <a:pt x="467173" y="813768"/>
                  </a:moveTo>
                  <a:lnTo>
                    <a:pt x="438855" y="813768"/>
                  </a:lnTo>
                  <a:lnTo>
                    <a:pt x="438855" y="810235"/>
                  </a:lnTo>
                  <a:lnTo>
                    <a:pt x="467173" y="810235"/>
                  </a:lnTo>
                  <a:lnTo>
                    <a:pt x="467173" y="813768"/>
                  </a:lnTo>
                  <a:close/>
                  <a:moveTo>
                    <a:pt x="410556" y="813768"/>
                  </a:moveTo>
                  <a:lnTo>
                    <a:pt x="382191" y="813768"/>
                  </a:lnTo>
                  <a:lnTo>
                    <a:pt x="382191" y="810235"/>
                  </a:lnTo>
                  <a:lnTo>
                    <a:pt x="410508" y="810235"/>
                  </a:lnTo>
                  <a:lnTo>
                    <a:pt x="410556" y="813768"/>
                  </a:lnTo>
                  <a:close/>
                  <a:moveTo>
                    <a:pt x="353920" y="813768"/>
                  </a:moveTo>
                  <a:lnTo>
                    <a:pt x="325622" y="813768"/>
                  </a:lnTo>
                  <a:lnTo>
                    <a:pt x="325622" y="810235"/>
                  </a:lnTo>
                  <a:lnTo>
                    <a:pt x="353920" y="810235"/>
                  </a:lnTo>
                  <a:lnTo>
                    <a:pt x="353920" y="813768"/>
                  </a:lnTo>
                  <a:close/>
                  <a:moveTo>
                    <a:pt x="297304" y="813768"/>
                  </a:moveTo>
                  <a:lnTo>
                    <a:pt x="269005" y="813768"/>
                  </a:lnTo>
                  <a:lnTo>
                    <a:pt x="269005" y="810235"/>
                  </a:lnTo>
                  <a:lnTo>
                    <a:pt x="297304" y="810235"/>
                  </a:lnTo>
                  <a:lnTo>
                    <a:pt x="297304" y="813768"/>
                  </a:lnTo>
                  <a:close/>
                  <a:moveTo>
                    <a:pt x="240687" y="813768"/>
                  </a:moveTo>
                  <a:lnTo>
                    <a:pt x="212388" y="813768"/>
                  </a:lnTo>
                  <a:lnTo>
                    <a:pt x="212388" y="810235"/>
                  </a:lnTo>
                  <a:lnTo>
                    <a:pt x="240687" y="810235"/>
                  </a:lnTo>
                  <a:lnTo>
                    <a:pt x="240687" y="813768"/>
                  </a:lnTo>
                  <a:close/>
                  <a:moveTo>
                    <a:pt x="184071" y="813768"/>
                  </a:moveTo>
                  <a:lnTo>
                    <a:pt x="155753" y="813768"/>
                  </a:lnTo>
                  <a:lnTo>
                    <a:pt x="155753" y="810235"/>
                  </a:lnTo>
                  <a:lnTo>
                    <a:pt x="184051" y="810235"/>
                  </a:lnTo>
                  <a:lnTo>
                    <a:pt x="184071" y="813768"/>
                  </a:lnTo>
                  <a:close/>
                  <a:moveTo>
                    <a:pt x="127454" y="813768"/>
                  </a:moveTo>
                  <a:lnTo>
                    <a:pt x="99136" y="813768"/>
                  </a:lnTo>
                  <a:lnTo>
                    <a:pt x="99136" y="810235"/>
                  </a:lnTo>
                  <a:lnTo>
                    <a:pt x="127454" y="810235"/>
                  </a:lnTo>
                  <a:lnTo>
                    <a:pt x="127454" y="813768"/>
                  </a:lnTo>
                  <a:close/>
                  <a:moveTo>
                    <a:pt x="70837" y="813768"/>
                  </a:moveTo>
                  <a:lnTo>
                    <a:pt x="42520" y="813768"/>
                  </a:lnTo>
                  <a:lnTo>
                    <a:pt x="42520" y="810235"/>
                  </a:lnTo>
                  <a:lnTo>
                    <a:pt x="70837" y="810235"/>
                  </a:lnTo>
                  <a:lnTo>
                    <a:pt x="70837" y="813768"/>
                  </a:lnTo>
                  <a:close/>
                  <a:moveTo>
                    <a:pt x="962635" y="810235"/>
                  </a:moveTo>
                  <a:lnTo>
                    <a:pt x="948433" y="810235"/>
                  </a:lnTo>
                  <a:lnTo>
                    <a:pt x="948433" y="813797"/>
                  </a:lnTo>
                  <a:lnTo>
                    <a:pt x="962635" y="813797"/>
                  </a:lnTo>
                  <a:lnTo>
                    <a:pt x="962635" y="810235"/>
                  </a:lnTo>
                  <a:close/>
                  <a:moveTo>
                    <a:pt x="14202" y="893293"/>
                  </a:moveTo>
                  <a:lnTo>
                    <a:pt x="0" y="893293"/>
                  </a:lnTo>
                  <a:lnTo>
                    <a:pt x="0" y="896855"/>
                  </a:lnTo>
                  <a:lnTo>
                    <a:pt x="14202" y="896855"/>
                  </a:lnTo>
                  <a:lnTo>
                    <a:pt x="14202" y="893293"/>
                  </a:lnTo>
                  <a:close/>
                  <a:moveTo>
                    <a:pt x="920115" y="896836"/>
                  </a:moveTo>
                  <a:lnTo>
                    <a:pt x="891826" y="896836"/>
                  </a:lnTo>
                  <a:lnTo>
                    <a:pt x="891826" y="893293"/>
                  </a:lnTo>
                  <a:lnTo>
                    <a:pt x="920115" y="893293"/>
                  </a:lnTo>
                  <a:lnTo>
                    <a:pt x="920115" y="896836"/>
                  </a:lnTo>
                  <a:close/>
                  <a:moveTo>
                    <a:pt x="863498" y="896836"/>
                  </a:moveTo>
                  <a:lnTo>
                    <a:pt x="835181" y="896836"/>
                  </a:lnTo>
                  <a:lnTo>
                    <a:pt x="835181" y="893293"/>
                  </a:lnTo>
                  <a:lnTo>
                    <a:pt x="863498" y="893293"/>
                  </a:lnTo>
                  <a:lnTo>
                    <a:pt x="863498" y="896836"/>
                  </a:lnTo>
                  <a:close/>
                  <a:moveTo>
                    <a:pt x="806891" y="896836"/>
                  </a:moveTo>
                  <a:lnTo>
                    <a:pt x="778478" y="896836"/>
                  </a:lnTo>
                  <a:lnTo>
                    <a:pt x="778478" y="893293"/>
                  </a:lnTo>
                  <a:lnTo>
                    <a:pt x="806796" y="893293"/>
                  </a:lnTo>
                  <a:lnTo>
                    <a:pt x="806891" y="896836"/>
                  </a:lnTo>
                  <a:close/>
                  <a:moveTo>
                    <a:pt x="750275" y="896836"/>
                  </a:moveTo>
                  <a:lnTo>
                    <a:pt x="721957" y="896836"/>
                  </a:lnTo>
                  <a:lnTo>
                    <a:pt x="721957" y="893293"/>
                  </a:lnTo>
                  <a:lnTo>
                    <a:pt x="750275" y="893293"/>
                  </a:lnTo>
                  <a:lnTo>
                    <a:pt x="750275" y="896836"/>
                  </a:lnTo>
                  <a:close/>
                  <a:moveTo>
                    <a:pt x="693630" y="896836"/>
                  </a:moveTo>
                  <a:lnTo>
                    <a:pt x="665340" y="896836"/>
                  </a:lnTo>
                  <a:lnTo>
                    <a:pt x="665340" y="893293"/>
                  </a:lnTo>
                  <a:lnTo>
                    <a:pt x="693630" y="893293"/>
                  </a:lnTo>
                  <a:lnTo>
                    <a:pt x="693630" y="896836"/>
                  </a:lnTo>
                  <a:close/>
                  <a:moveTo>
                    <a:pt x="637022" y="896836"/>
                  </a:moveTo>
                  <a:lnTo>
                    <a:pt x="608724" y="896836"/>
                  </a:lnTo>
                  <a:lnTo>
                    <a:pt x="608724" y="893293"/>
                  </a:lnTo>
                  <a:lnTo>
                    <a:pt x="637022" y="893293"/>
                  </a:lnTo>
                  <a:lnTo>
                    <a:pt x="637022" y="896836"/>
                  </a:lnTo>
                  <a:close/>
                  <a:moveTo>
                    <a:pt x="580406" y="896836"/>
                  </a:moveTo>
                  <a:lnTo>
                    <a:pt x="552088" y="896836"/>
                  </a:lnTo>
                  <a:lnTo>
                    <a:pt x="552088" y="893293"/>
                  </a:lnTo>
                  <a:lnTo>
                    <a:pt x="580339" y="893293"/>
                  </a:lnTo>
                  <a:lnTo>
                    <a:pt x="580406" y="896836"/>
                  </a:lnTo>
                  <a:close/>
                  <a:moveTo>
                    <a:pt x="523789" y="896836"/>
                  </a:moveTo>
                  <a:lnTo>
                    <a:pt x="495471" y="896836"/>
                  </a:lnTo>
                  <a:lnTo>
                    <a:pt x="495471" y="893293"/>
                  </a:lnTo>
                  <a:lnTo>
                    <a:pt x="523789" y="893293"/>
                  </a:lnTo>
                  <a:lnTo>
                    <a:pt x="523789" y="896836"/>
                  </a:lnTo>
                  <a:close/>
                  <a:moveTo>
                    <a:pt x="467173" y="896836"/>
                  </a:moveTo>
                  <a:lnTo>
                    <a:pt x="438855" y="896836"/>
                  </a:lnTo>
                  <a:lnTo>
                    <a:pt x="438855" y="893293"/>
                  </a:lnTo>
                  <a:lnTo>
                    <a:pt x="467173" y="893293"/>
                  </a:lnTo>
                  <a:lnTo>
                    <a:pt x="467173" y="896836"/>
                  </a:lnTo>
                  <a:close/>
                  <a:moveTo>
                    <a:pt x="410556" y="896836"/>
                  </a:moveTo>
                  <a:lnTo>
                    <a:pt x="382191" y="896836"/>
                  </a:lnTo>
                  <a:lnTo>
                    <a:pt x="382191" y="893293"/>
                  </a:lnTo>
                  <a:lnTo>
                    <a:pt x="410508" y="893293"/>
                  </a:lnTo>
                  <a:lnTo>
                    <a:pt x="410556" y="896836"/>
                  </a:lnTo>
                  <a:close/>
                  <a:moveTo>
                    <a:pt x="353920" y="896836"/>
                  </a:moveTo>
                  <a:lnTo>
                    <a:pt x="325622" y="896836"/>
                  </a:lnTo>
                  <a:lnTo>
                    <a:pt x="325622" y="893293"/>
                  </a:lnTo>
                  <a:lnTo>
                    <a:pt x="353920" y="893293"/>
                  </a:lnTo>
                  <a:lnTo>
                    <a:pt x="353920" y="896836"/>
                  </a:lnTo>
                  <a:close/>
                  <a:moveTo>
                    <a:pt x="297304" y="896836"/>
                  </a:moveTo>
                  <a:lnTo>
                    <a:pt x="269005" y="896836"/>
                  </a:lnTo>
                  <a:lnTo>
                    <a:pt x="269005" y="893293"/>
                  </a:lnTo>
                  <a:lnTo>
                    <a:pt x="297304" y="893293"/>
                  </a:lnTo>
                  <a:lnTo>
                    <a:pt x="297304" y="896836"/>
                  </a:lnTo>
                  <a:close/>
                  <a:moveTo>
                    <a:pt x="240687" y="896836"/>
                  </a:moveTo>
                  <a:lnTo>
                    <a:pt x="212388" y="896836"/>
                  </a:lnTo>
                  <a:lnTo>
                    <a:pt x="212388" y="893293"/>
                  </a:lnTo>
                  <a:lnTo>
                    <a:pt x="240687" y="893293"/>
                  </a:lnTo>
                  <a:lnTo>
                    <a:pt x="240687" y="896836"/>
                  </a:lnTo>
                  <a:close/>
                  <a:moveTo>
                    <a:pt x="184071" y="896836"/>
                  </a:moveTo>
                  <a:lnTo>
                    <a:pt x="155753" y="896836"/>
                  </a:lnTo>
                  <a:lnTo>
                    <a:pt x="155753" y="893293"/>
                  </a:lnTo>
                  <a:lnTo>
                    <a:pt x="184051" y="893293"/>
                  </a:lnTo>
                  <a:lnTo>
                    <a:pt x="184071" y="896836"/>
                  </a:lnTo>
                  <a:close/>
                  <a:moveTo>
                    <a:pt x="127454" y="896836"/>
                  </a:moveTo>
                  <a:lnTo>
                    <a:pt x="99136" y="896836"/>
                  </a:lnTo>
                  <a:lnTo>
                    <a:pt x="99136" y="893293"/>
                  </a:lnTo>
                  <a:lnTo>
                    <a:pt x="127454" y="893293"/>
                  </a:lnTo>
                  <a:lnTo>
                    <a:pt x="127454" y="896836"/>
                  </a:lnTo>
                  <a:close/>
                  <a:moveTo>
                    <a:pt x="70837" y="896836"/>
                  </a:moveTo>
                  <a:lnTo>
                    <a:pt x="42520" y="896836"/>
                  </a:lnTo>
                  <a:lnTo>
                    <a:pt x="42520" y="893293"/>
                  </a:lnTo>
                  <a:lnTo>
                    <a:pt x="70837" y="893293"/>
                  </a:lnTo>
                  <a:lnTo>
                    <a:pt x="70837" y="896836"/>
                  </a:lnTo>
                  <a:close/>
                  <a:moveTo>
                    <a:pt x="962635" y="893293"/>
                  </a:moveTo>
                  <a:lnTo>
                    <a:pt x="948433" y="893293"/>
                  </a:lnTo>
                  <a:lnTo>
                    <a:pt x="948433" y="896855"/>
                  </a:lnTo>
                  <a:lnTo>
                    <a:pt x="962635" y="896855"/>
                  </a:lnTo>
                  <a:lnTo>
                    <a:pt x="962635" y="893293"/>
                  </a:lnTo>
                  <a:close/>
                </a:path>
              </a:pathLst>
            </a:custGeom>
            <a:solidFill>
              <a:srgbClr val="FFFFFF">
                <a:alpha val="32000"/>
              </a:srgbClr>
            </a:solidFill>
            <a:ln w="9525" cap="flat">
              <a:noFill/>
              <a:prstDash val="solid"/>
              <a:miter/>
            </a:ln>
          </p:spPr>
          <p:txBody>
            <a:bodyPr rtlCol="0" anchor="ctr"/>
            <a:lstStyle/>
            <a:p>
              <a:endParaRPr lang="zh-CN" altLang="en-US"/>
            </a:p>
          </p:txBody>
        </p:sp>
        <p:sp>
          <p:nvSpPr>
            <p:cNvPr id="56" name="任意多边形: 形状 55"/>
            <p:cNvSpPr/>
            <p:nvPr>
              <p:custDataLst>
                <p:tags r:id="rId51"/>
              </p:custDataLst>
            </p:nvPr>
          </p:nvSpPr>
          <p:spPr>
            <a:xfrm>
              <a:off x="8588860" y="4629914"/>
              <a:ext cx="51521" cy="207206"/>
            </a:xfrm>
            <a:custGeom>
              <a:avLst/>
              <a:gdLst>
                <a:gd name="connsiteX0" fmla="*/ 0 w 45643"/>
                <a:gd name="connsiteY0" fmla="*/ 0 h 183565"/>
                <a:gd name="connsiteX1" fmla="*/ 45644 w 45643"/>
                <a:gd name="connsiteY1" fmla="*/ 183566 h 183565"/>
              </a:gdLst>
              <a:ahLst/>
              <a:cxnLst>
                <a:cxn ang="0">
                  <a:pos x="connsiteX0" y="connsiteY0"/>
                </a:cxn>
                <a:cxn ang="0">
                  <a:pos x="connsiteX1" y="connsiteY1"/>
                </a:cxn>
              </a:cxnLst>
              <a:rect l="l" t="t" r="r" b="b"/>
              <a:pathLst>
                <a:path w="45643" h="183565">
                  <a:moveTo>
                    <a:pt x="0" y="0"/>
                  </a:moveTo>
                  <a:lnTo>
                    <a:pt x="45644" y="183566"/>
                  </a:lnTo>
                </a:path>
              </a:pathLst>
            </a:custGeom>
            <a:noFill/>
            <a:ln w="2229" cap="flat">
              <a:solidFill>
                <a:srgbClr val="000000"/>
              </a:solidFill>
              <a:prstDash val="solid"/>
              <a:miter/>
            </a:ln>
          </p:spPr>
          <p:txBody>
            <a:bodyPr rtlCol="0" anchor="ctr"/>
            <a:lstStyle/>
            <a:p>
              <a:endParaRPr lang="zh-CN" altLang="en-US"/>
            </a:p>
          </p:txBody>
        </p:sp>
        <p:sp>
          <p:nvSpPr>
            <p:cNvPr id="57" name="任意多边形: 形状 56"/>
            <p:cNvSpPr/>
            <p:nvPr>
              <p:custDataLst>
                <p:tags r:id="rId52"/>
              </p:custDataLst>
            </p:nvPr>
          </p:nvSpPr>
          <p:spPr>
            <a:xfrm>
              <a:off x="8129978" y="5193775"/>
              <a:ext cx="122063" cy="238686"/>
            </a:xfrm>
            <a:custGeom>
              <a:avLst/>
              <a:gdLst>
                <a:gd name="connsiteX0" fmla="*/ 108137 w 108137"/>
                <a:gd name="connsiteY0" fmla="*/ 0 h 211454"/>
                <a:gd name="connsiteX1" fmla="*/ 0 w 108137"/>
                <a:gd name="connsiteY1" fmla="*/ 211455 h 211454"/>
              </a:gdLst>
              <a:ahLst/>
              <a:cxnLst>
                <a:cxn ang="0">
                  <a:pos x="connsiteX0" y="connsiteY0"/>
                </a:cxn>
                <a:cxn ang="0">
                  <a:pos x="connsiteX1" y="connsiteY1"/>
                </a:cxn>
              </a:cxnLst>
              <a:rect l="l" t="t" r="r" b="b"/>
              <a:pathLst>
                <a:path w="108137" h="211454">
                  <a:moveTo>
                    <a:pt x="108137" y="0"/>
                  </a:moveTo>
                  <a:lnTo>
                    <a:pt x="0" y="211455"/>
                  </a:lnTo>
                </a:path>
              </a:pathLst>
            </a:custGeom>
            <a:noFill/>
            <a:ln w="2229" cap="flat">
              <a:solidFill>
                <a:srgbClr val="221715"/>
              </a:solidFill>
              <a:prstDash val="solid"/>
              <a:miter/>
            </a:ln>
          </p:spPr>
          <p:txBody>
            <a:bodyPr rtlCol="0" anchor="ctr"/>
            <a:lstStyle/>
            <a:p>
              <a:endParaRPr lang="zh-CN" altLang="en-US"/>
            </a:p>
          </p:txBody>
        </p:sp>
        <p:sp>
          <p:nvSpPr>
            <p:cNvPr id="61" name="任意多边形: 形状 60"/>
            <p:cNvSpPr/>
            <p:nvPr>
              <p:custDataLst>
                <p:tags r:id="rId53"/>
              </p:custDataLst>
            </p:nvPr>
          </p:nvSpPr>
          <p:spPr>
            <a:xfrm>
              <a:off x="8828892" y="4721916"/>
              <a:ext cx="316131" cy="471858"/>
            </a:xfrm>
            <a:custGeom>
              <a:avLst/>
              <a:gdLst>
                <a:gd name="connsiteX0" fmla="*/ 177413 w 280063"/>
                <a:gd name="connsiteY0" fmla="*/ 0 h 418023"/>
                <a:gd name="connsiteX1" fmla="*/ 280064 w 280063"/>
                <a:gd name="connsiteY1" fmla="*/ 70799 h 418023"/>
                <a:gd name="connsiteX2" fmla="*/ 0 w 280063"/>
                <a:gd name="connsiteY2" fmla="*/ 300895 h 418023"/>
                <a:gd name="connsiteX3" fmla="*/ 20898 w 280063"/>
                <a:gd name="connsiteY3" fmla="*/ 418024 h 418023"/>
              </a:gdLst>
              <a:ahLst/>
              <a:cxnLst>
                <a:cxn ang="0">
                  <a:pos x="connsiteX0" y="connsiteY0"/>
                </a:cxn>
                <a:cxn ang="0">
                  <a:pos x="connsiteX1" y="connsiteY1"/>
                </a:cxn>
                <a:cxn ang="0">
                  <a:pos x="connsiteX2" y="connsiteY2"/>
                </a:cxn>
                <a:cxn ang="0">
                  <a:pos x="connsiteX3" y="connsiteY3"/>
                </a:cxn>
              </a:cxnLst>
              <a:rect l="l" t="t" r="r" b="b"/>
              <a:pathLst>
                <a:path w="280063" h="418023">
                  <a:moveTo>
                    <a:pt x="177413" y="0"/>
                  </a:moveTo>
                  <a:cubicBezTo>
                    <a:pt x="177413" y="0"/>
                    <a:pt x="275901" y="19593"/>
                    <a:pt x="280064" y="70799"/>
                  </a:cubicBezTo>
                  <a:moveTo>
                    <a:pt x="0" y="300895"/>
                  </a:moveTo>
                  <a:cubicBezTo>
                    <a:pt x="0" y="300895"/>
                    <a:pt x="42300" y="341948"/>
                    <a:pt x="20898" y="418024"/>
                  </a:cubicBezTo>
                </a:path>
              </a:pathLst>
            </a:custGeom>
            <a:noFill/>
            <a:ln w="2229" cap="flat">
              <a:solidFill>
                <a:srgbClr val="000000"/>
              </a:solidFill>
              <a:prstDash val="solid"/>
              <a:miter/>
            </a:ln>
          </p:spPr>
          <p:txBody>
            <a:bodyPr rtlCol="0" anchor="ctr"/>
            <a:lstStyle/>
            <a:p>
              <a:endParaRPr lang="zh-CN" altLang="en-US"/>
            </a:p>
          </p:txBody>
        </p:sp>
        <p:sp>
          <p:nvSpPr>
            <p:cNvPr id="62" name="任意多边形: 形状 61"/>
            <p:cNvSpPr/>
            <p:nvPr>
              <p:custDataLst>
                <p:tags r:id="rId54"/>
              </p:custDataLst>
            </p:nvPr>
          </p:nvSpPr>
          <p:spPr>
            <a:xfrm>
              <a:off x="9127390" y="4879740"/>
              <a:ext cx="44657" cy="32545"/>
            </a:xfrm>
            <a:custGeom>
              <a:avLst/>
              <a:gdLst>
                <a:gd name="connsiteX0" fmla="*/ 20412 w 39562"/>
                <a:gd name="connsiteY0" fmla="*/ 0 h 28832"/>
                <a:gd name="connsiteX1" fmla="*/ 35623 w 39562"/>
                <a:gd name="connsiteY1" fmla="*/ 27784 h 28832"/>
                <a:gd name="connsiteX2" fmla="*/ 0 w 39562"/>
                <a:gd name="connsiteY2" fmla="*/ 2581 h 28832"/>
              </a:gdLst>
              <a:ahLst/>
              <a:cxnLst>
                <a:cxn ang="0">
                  <a:pos x="connsiteX0" y="connsiteY0"/>
                </a:cxn>
                <a:cxn ang="0">
                  <a:pos x="connsiteX1" y="connsiteY1"/>
                </a:cxn>
                <a:cxn ang="0">
                  <a:pos x="connsiteX2" y="connsiteY2"/>
                </a:cxn>
              </a:cxnLst>
              <a:rect l="l" t="t" r="r" b="b"/>
              <a:pathLst>
                <a:path w="39562" h="28832">
                  <a:moveTo>
                    <a:pt x="20412" y="0"/>
                  </a:moveTo>
                  <a:cubicBezTo>
                    <a:pt x="20412" y="0"/>
                    <a:pt x="49997" y="18459"/>
                    <a:pt x="35623" y="27784"/>
                  </a:cubicBezTo>
                  <a:cubicBezTo>
                    <a:pt x="35623" y="27784"/>
                    <a:pt x="24755" y="36690"/>
                    <a:pt x="0" y="2581"/>
                  </a:cubicBezTo>
                </a:path>
              </a:pathLst>
            </a:custGeom>
            <a:solidFill>
              <a:srgbClr val="EFD1D8"/>
            </a:solidFill>
            <a:ln w="9525" cap="flat">
              <a:noFill/>
              <a:prstDash val="solid"/>
              <a:miter/>
            </a:ln>
          </p:spPr>
          <p:txBody>
            <a:bodyPr rtlCol="0" anchor="ctr"/>
            <a:lstStyle/>
            <a:p>
              <a:endParaRPr lang="zh-CN" altLang="en-US"/>
            </a:p>
          </p:txBody>
        </p:sp>
        <p:sp>
          <p:nvSpPr>
            <p:cNvPr id="67" name="任意多边形: 形状 66"/>
            <p:cNvSpPr/>
            <p:nvPr>
              <p:custDataLst>
                <p:tags r:id="rId55"/>
              </p:custDataLst>
            </p:nvPr>
          </p:nvSpPr>
          <p:spPr>
            <a:xfrm>
              <a:off x="8650832" y="3746813"/>
              <a:ext cx="521215" cy="1165471"/>
            </a:xfrm>
            <a:custGeom>
              <a:avLst/>
              <a:gdLst>
                <a:gd name="connsiteX0" fmla="*/ 442598 w 461748"/>
                <a:gd name="connsiteY0" fmla="*/ 1003668 h 1032500"/>
                <a:gd name="connsiteX1" fmla="*/ 457810 w 461748"/>
                <a:gd name="connsiteY1" fmla="*/ 1031453 h 1032500"/>
                <a:gd name="connsiteX2" fmla="*/ 422186 w 461748"/>
                <a:gd name="connsiteY2" fmla="*/ 1006250 h 1032500"/>
                <a:gd name="connsiteX3" fmla="*/ 139665 w 461748"/>
                <a:gd name="connsiteY3" fmla="*/ 509397 h 1032500"/>
                <a:gd name="connsiteX4" fmla="*/ 186414 w 461748"/>
                <a:gd name="connsiteY4" fmla="*/ 536743 h 1032500"/>
                <a:gd name="connsiteX5" fmla="*/ 0 w 461748"/>
                <a:gd name="connsiteY5" fmla="*/ 0 h 1032500"/>
                <a:gd name="connsiteX6" fmla="*/ 106528 w 461748"/>
                <a:gd name="connsiteY6" fmla="*/ 87154 h 1032500"/>
                <a:gd name="connsiteX7" fmla="*/ 228733 w 461748"/>
                <a:gd name="connsiteY7" fmla="*/ 109061 h 1032500"/>
                <a:gd name="connsiteX8" fmla="*/ 267643 w 461748"/>
                <a:gd name="connsiteY8" fmla="*/ 76562 h 1032500"/>
                <a:gd name="connsiteX9" fmla="*/ 232610 w 461748"/>
                <a:gd name="connsiteY9" fmla="*/ 42177 h 1032500"/>
                <a:gd name="connsiteX10" fmla="*/ 138093 w 461748"/>
                <a:gd name="connsiteY10" fmla="*/ 33899 h 1032500"/>
                <a:gd name="connsiteX11" fmla="*/ 64380 w 461748"/>
                <a:gd name="connsiteY11" fmla="*/ 85487 h 1032500"/>
                <a:gd name="connsiteX12" fmla="*/ 87735 w 461748"/>
                <a:gd name="connsiteY12" fmla="*/ 152724 h 1032500"/>
                <a:gd name="connsiteX13" fmla="*/ 188319 w 461748"/>
                <a:gd name="connsiteY13" fmla="*/ 203749 h 1032500"/>
                <a:gd name="connsiteX14" fmla="*/ 169574 w 461748"/>
                <a:gd name="connsiteY14" fmla="*/ 129835 h 1032500"/>
                <a:gd name="connsiteX15" fmla="*/ 122444 w 461748"/>
                <a:gd name="connsiteY15" fmla="*/ 143189 h 1032500"/>
                <a:gd name="connsiteX16" fmla="*/ 98955 w 461748"/>
                <a:gd name="connsiteY16" fmla="*/ 183709 h 1032500"/>
                <a:gd name="connsiteX17" fmla="*/ 109642 w 461748"/>
                <a:gd name="connsiteY17" fmla="*/ 208759 h 1032500"/>
                <a:gd name="connsiteX18" fmla="*/ 180727 w 461748"/>
                <a:gd name="connsiteY18" fmla="*/ 262795 h 1032500"/>
                <a:gd name="connsiteX19" fmla="*/ 223542 w 461748"/>
                <a:gd name="connsiteY19" fmla="*/ 251660 h 1032500"/>
                <a:gd name="connsiteX20" fmla="*/ 212636 w 461748"/>
                <a:gd name="connsiteY20" fmla="*/ 226971 h 1032500"/>
                <a:gd name="connsiteX21" fmla="*/ 155572 w 461748"/>
                <a:gd name="connsiteY21" fmla="*/ 252403 h 1032500"/>
                <a:gd name="connsiteX22" fmla="*/ 217151 w 461748"/>
                <a:gd name="connsiteY22" fmla="*/ 295456 h 103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748" h="1032500">
                  <a:moveTo>
                    <a:pt x="442598" y="1003668"/>
                  </a:moveTo>
                  <a:cubicBezTo>
                    <a:pt x="442598" y="1003668"/>
                    <a:pt x="472183" y="1022128"/>
                    <a:pt x="457810" y="1031453"/>
                  </a:cubicBezTo>
                  <a:cubicBezTo>
                    <a:pt x="457810" y="1031453"/>
                    <a:pt x="446942" y="1040359"/>
                    <a:pt x="422186" y="1006250"/>
                  </a:cubicBezTo>
                  <a:moveTo>
                    <a:pt x="139665" y="509397"/>
                  </a:moveTo>
                  <a:cubicBezTo>
                    <a:pt x="150699" y="524691"/>
                    <a:pt x="167674" y="534621"/>
                    <a:pt x="186414" y="536743"/>
                  </a:cubicBezTo>
                  <a:moveTo>
                    <a:pt x="0" y="0"/>
                  </a:moveTo>
                  <a:cubicBezTo>
                    <a:pt x="30451" y="34099"/>
                    <a:pt x="65789" y="65894"/>
                    <a:pt x="106528" y="87154"/>
                  </a:cubicBezTo>
                  <a:cubicBezTo>
                    <a:pt x="143904" y="106632"/>
                    <a:pt x="187281" y="116700"/>
                    <a:pt x="228733" y="109061"/>
                  </a:cubicBezTo>
                  <a:cubicBezTo>
                    <a:pt x="246783" y="105727"/>
                    <a:pt x="267405" y="94926"/>
                    <a:pt x="267643" y="76562"/>
                  </a:cubicBezTo>
                  <a:cubicBezTo>
                    <a:pt x="267872" y="58998"/>
                    <a:pt x="249307" y="47615"/>
                    <a:pt x="232610" y="42177"/>
                  </a:cubicBezTo>
                  <a:cubicBezTo>
                    <a:pt x="202149" y="32240"/>
                    <a:pt x="169818" y="29409"/>
                    <a:pt x="138093" y="33899"/>
                  </a:cubicBezTo>
                  <a:cubicBezTo>
                    <a:pt x="106547" y="38357"/>
                    <a:pt x="72000" y="54540"/>
                    <a:pt x="64380" y="85487"/>
                  </a:cubicBezTo>
                  <a:cubicBezTo>
                    <a:pt x="58483" y="109490"/>
                    <a:pt x="71066" y="134464"/>
                    <a:pt x="87735" y="152724"/>
                  </a:cubicBezTo>
                  <a:cubicBezTo>
                    <a:pt x="113946" y="181393"/>
                    <a:pt x="149703" y="199532"/>
                    <a:pt x="188319" y="203749"/>
                  </a:cubicBezTo>
                  <a:cubicBezTo>
                    <a:pt x="275149" y="212893"/>
                    <a:pt x="257632" y="118281"/>
                    <a:pt x="169574" y="129835"/>
                  </a:cubicBezTo>
                  <a:cubicBezTo>
                    <a:pt x="153257" y="132064"/>
                    <a:pt x="136512" y="134760"/>
                    <a:pt x="122444" y="143189"/>
                  </a:cubicBezTo>
                  <a:cubicBezTo>
                    <a:pt x="108376" y="151628"/>
                    <a:pt x="97355" y="167326"/>
                    <a:pt x="98955" y="183709"/>
                  </a:cubicBezTo>
                  <a:cubicBezTo>
                    <a:pt x="99832" y="192843"/>
                    <a:pt x="104432" y="201206"/>
                    <a:pt x="109642" y="208759"/>
                  </a:cubicBezTo>
                  <a:cubicBezTo>
                    <a:pt x="127051" y="233812"/>
                    <a:pt x="151930" y="252724"/>
                    <a:pt x="180727" y="262795"/>
                  </a:cubicBezTo>
                  <a:cubicBezTo>
                    <a:pt x="196320" y="268224"/>
                    <a:pt x="218961" y="267538"/>
                    <a:pt x="223542" y="251660"/>
                  </a:cubicBezTo>
                  <a:cubicBezTo>
                    <a:pt x="226171" y="242440"/>
                    <a:pt x="220494" y="232486"/>
                    <a:pt x="212636" y="226971"/>
                  </a:cubicBezTo>
                  <a:cubicBezTo>
                    <a:pt x="192157" y="212588"/>
                    <a:pt x="158582" y="227543"/>
                    <a:pt x="155572" y="252403"/>
                  </a:cubicBezTo>
                  <a:cubicBezTo>
                    <a:pt x="151476" y="286455"/>
                    <a:pt x="191643" y="295427"/>
                    <a:pt x="217151" y="295456"/>
                  </a:cubicBezTo>
                </a:path>
              </a:pathLst>
            </a:custGeom>
            <a:noFill/>
            <a:ln w="2229" cap="flat">
              <a:solidFill>
                <a:srgbClr val="000000"/>
              </a:solidFill>
              <a:prstDash val="solid"/>
              <a:miter/>
            </a:ln>
          </p:spPr>
          <p:txBody>
            <a:bodyPr rtlCol="0" anchor="ctr"/>
            <a:lstStyle/>
            <a:p>
              <a:endParaRPr lang="zh-CN" altLang="en-US"/>
            </a:p>
          </p:txBody>
        </p:sp>
      </p:grpSp>
      <p:grpSp>
        <p:nvGrpSpPr>
          <p:cNvPr id="34" name="!!平滑4"/>
          <p:cNvGrpSpPr/>
          <p:nvPr/>
        </p:nvGrpSpPr>
        <p:grpSpPr>
          <a:xfrm rot="16200000">
            <a:off x="9678882" y="1186625"/>
            <a:ext cx="635000" cy="842010"/>
            <a:chOff x="2849217" y="1985929"/>
            <a:chExt cx="1086679" cy="1439760"/>
          </a:xfrm>
          <a:solidFill>
            <a:schemeClr val="bg1"/>
          </a:solidFill>
        </p:grpSpPr>
        <p:grpSp>
          <p:nvGrpSpPr>
            <p:cNvPr id="35" name="Group 36"/>
            <p:cNvGrpSpPr/>
            <p:nvPr userDrawn="1"/>
          </p:nvGrpSpPr>
          <p:grpSpPr>
            <a:xfrm>
              <a:off x="2849217" y="1985929"/>
              <a:ext cx="1086679" cy="147672"/>
              <a:chOff x="2849217" y="1974573"/>
              <a:chExt cx="1267765" cy="172280"/>
            </a:xfrm>
            <a:grpFill/>
          </p:grpSpPr>
          <p:sp>
            <p:nvSpPr>
              <p:cNvPr id="37" name="Oval 52"/>
              <p:cNvSpPr/>
              <p:nvPr userDrawn="1">
                <p:custDataLst>
                  <p:tags r:id="rId19"/>
                </p:custDataLst>
              </p:nvPr>
            </p:nvSpPr>
            <p:spPr>
              <a:xfrm>
                <a:off x="2849217" y="1974574"/>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43" name="Oval 53"/>
              <p:cNvSpPr/>
              <p:nvPr userDrawn="1">
                <p:custDataLst>
                  <p:tags r:id="rId20"/>
                </p:custDataLst>
              </p:nvPr>
            </p:nvSpPr>
            <p:spPr>
              <a:xfrm>
                <a:off x="3214379"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44" name="Oval 54"/>
              <p:cNvSpPr/>
              <p:nvPr userDrawn="1">
                <p:custDataLst>
                  <p:tags r:id="rId21"/>
                </p:custDataLst>
              </p:nvPr>
            </p:nvSpPr>
            <p:spPr>
              <a:xfrm>
                <a:off x="3579541"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45" name="Oval 55"/>
              <p:cNvSpPr/>
              <p:nvPr userDrawn="1">
                <p:custDataLst>
                  <p:tags r:id="rId22"/>
                </p:custDataLst>
              </p:nvPr>
            </p:nvSpPr>
            <p:spPr>
              <a:xfrm>
                <a:off x="3944703"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grpSp>
          <p:nvGrpSpPr>
            <p:cNvPr id="46" name="Group 37"/>
            <p:cNvGrpSpPr/>
            <p:nvPr userDrawn="1"/>
          </p:nvGrpSpPr>
          <p:grpSpPr>
            <a:xfrm>
              <a:off x="2849217" y="2416625"/>
              <a:ext cx="1086679" cy="147672"/>
              <a:chOff x="3001617" y="2126973"/>
              <a:chExt cx="1267765" cy="172280"/>
            </a:xfrm>
            <a:grpFill/>
          </p:grpSpPr>
          <p:sp>
            <p:nvSpPr>
              <p:cNvPr id="47" name="Oval 48"/>
              <p:cNvSpPr/>
              <p:nvPr userDrawn="1">
                <p:custDataLst>
                  <p:tags r:id="rId15"/>
                </p:custDataLst>
              </p:nvPr>
            </p:nvSpPr>
            <p:spPr>
              <a:xfrm>
                <a:off x="3001617" y="2126974"/>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48" name="Oval 49"/>
              <p:cNvSpPr/>
              <p:nvPr userDrawn="1">
                <p:custDataLst>
                  <p:tags r:id="rId16"/>
                </p:custDataLst>
              </p:nvPr>
            </p:nvSpPr>
            <p:spPr>
              <a:xfrm>
                <a:off x="3366779" y="21269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58" name="Oval 50"/>
              <p:cNvSpPr/>
              <p:nvPr userDrawn="1">
                <p:custDataLst>
                  <p:tags r:id="rId17"/>
                </p:custDataLst>
              </p:nvPr>
            </p:nvSpPr>
            <p:spPr>
              <a:xfrm>
                <a:off x="3731941" y="21269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59" name="Oval 51"/>
              <p:cNvSpPr/>
              <p:nvPr userDrawn="1">
                <p:custDataLst>
                  <p:tags r:id="rId18"/>
                </p:custDataLst>
              </p:nvPr>
            </p:nvSpPr>
            <p:spPr>
              <a:xfrm>
                <a:off x="4097103" y="21269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grpSp>
          <p:nvGrpSpPr>
            <p:cNvPr id="60" name="Group 38"/>
            <p:cNvGrpSpPr/>
            <p:nvPr userDrawn="1"/>
          </p:nvGrpSpPr>
          <p:grpSpPr>
            <a:xfrm>
              <a:off x="2849217" y="2847321"/>
              <a:ext cx="1086679" cy="147672"/>
              <a:chOff x="2849217" y="1974573"/>
              <a:chExt cx="1267765" cy="172280"/>
            </a:xfrm>
            <a:grpFill/>
          </p:grpSpPr>
          <p:sp>
            <p:nvSpPr>
              <p:cNvPr id="63" name="Oval 44"/>
              <p:cNvSpPr/>
              <p:nvPr userDrawn="1">
                <p:custDataLst>
                  <p:tags r:id="rId11"/>
                </p:custDataLst>
              </p:nvPr>
            </p:nvSpPr>
            <p:spPr>
              <a:xfrm>
                <a:off x="2849217" y="1974574"/>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64" name="Oval 45"/>
              <p:cNvSpPr/>
              <p:nvPr userDrawn="1">
                <p:custDataLst>
                  <p:tags r:id="rId12"/>
                </p:custDataLst>
              </p:nvPr>
            </p:nvSpPr>
            <p:spPr>
              <a:xfrm>
                <a:off x="3214379"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65" name="Oval 46"/>
              <p:cNvSpPr/>
              <p:nvPr userDrawn="1">
                <p:custDataLst>
                  <p:tags r:id="rId13"/>
                </p:custDataLst>
              </p:nvPr>
            </p:nvSpPr>
            <p:spPr>
              <a:xfrm>
                <a:off x="3579541"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70" name="Oval 47"/>
              <p:cNvSpPr/>
              <p:nvPr userDrawn="1">
                <p:custDataLst>
                  <p:tags r:id="rId14"/>
                </p:custDataLst>
              </p:nvPr>
            </p:nvSpPr>
            <p:spPr>
              <a:xfrm>
                <a:off x="3944703"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grpSp>
          <p:nvGrpSpPr>
            <p:cNvPr id="81" name="Group 39"/>
            <p:cNvGrpSpPr/>
            <p:nvPr userDrawn="1"/>
          </p:nvGrpSpPr>
          <p:grpSpPr>
            <a:xfrm>
              <a:off x="2849217" y="3278017"/>
              <a:ext cx="1086679" cy="147672"/>
              <a:chOff x="2849217" y="1974573"/>
              <a:chExt cx="1267765" cy="172280"/>
            </a:xfrm>
            <a:grpFill/>
          </p:grpSpPr>
          <p:sp>
            <p:nvSpPr>
              <p:cNvPr id="82" name="Oval 40"/>
              <p:cNvSpPr/>
              <p:nvPr userDrawn="1">
                <p:custDataLst>
                  <p:tags r:id="rId7"/>
                </p:custDataLst>
              </p:nvPr>
            </p:nvSpPr>
            <p:spPr>
              <a:xfrm>
                <a:off x="2849217" y="1974574"/>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83" name="Oval 41"/>
              <p:cNvSpPr/>
              <p:nvPr userDrawn="1">
                <p:custDataLst>
                  <p:tags r:id="rId8"/>
                </p:custDataLst>
              </p:nvPr>
            </p:nvSpPr>
            <p:spPr>
              <a:xfrm>
                <a:off x="3214379"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84" name="Oval 42"/>
              <p:cNvSpPr/>
              <p:nvPr userDrawn="1">
                <p:custDataLst>
                  <p:tags r:id="rId9"/>
                </p:custDataLst>
              </p:nvPr>
            </p:nvSpPr>
            <p:spPr>
              <a:xfrm>
                <a:off x="3579541"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85" name="Oval 43"/>
              <p:cNvSpPr/>
              <p:nvPr userDrawn="1">
                <p:custDataLst>
                  <p:tags r:id="rId10"/>
                </p:custDataLst>
              </p:nvPr>
            </p:nvSpPr>
            <p:spPr>
              <a:xfrm>
                <a:off x="3944703"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grpSp>
      <p:pic>
        <p:nvPicPr>
          <p:cNvPr id="68" name="IM 1"/>
          <p:cNvPicPr/>
          <p:nvPr>
            <p:custDataLst>
              <p:tags r:id="rId6"/>
            </p:custDataLst>
          </p:nvPr>
        </p:nvPicPr>
        <p:blipFill>
          <a:blip r:embed="rId62"/>
          <a:stretch>
            <a:fillRect/>
          </a:stretch>
        </p:blipFill>
        <p:spPr>
          <a:xfrm>
            <a:off x="853123" y="5375275"/>
            <a:ext cx="5092065" cy="90805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iterate type="lt">
                                    <p:tmPct val="10000"/>
                                  </p:iterate>
                                  <p:childTnLst>
                                    <p:set>
                                      <p:cBhvr>
                                        <p:cTn id="6" dur="1000" fill="hold">
                                          <p:stCondLst>
                                            <p:cond delay="0"/>
                                          </p:stCondLst>
                                        </p:cTn>
                                        <p:tgtEl>
                                          <p:spTgt spid="10"/>
                                        </p:tgtEl>
                                        <p:attrNameLst>
                                          <p:attrName>style.visibility</p:attrName>
                                        </p:attrNameLst>
                                      </p:cBhvr>
                                      <p:to>
                                        <p:strVal val="visible"/>
                                      </p:to>
                                    </p:set>
                                    <p:anim calcmode="lin" valueType="num">
                                      <p:cBhvr>
                                        <p:cTn id="7" dur="1">
                                          <p:stCondLst>
                                            <p:cond delay="0"/>
                                          </p:stCondLst>
                                        </p:cTn>
                                        <p:tgtEl>
                                          <p:spTgt spid="10"/>
                                        </p:tgtEl>
                                        <p:attrNameLst>
                                          <p:attrName>ppt_x</p:attrName>
                                        </p:attrNameLst>
                                      </p:cBhvr>
                                      <p:tavLst>
                                        <p:tav tm="0">
                                          <p:val>
                                            <p:strVal val="#ppt_x"/>
                                          </p:val>
                                        </p:tav>
                                        <p:tav tm="100000">
                                          <p:val>
                                            <p:strVal val="#ppt_x+0.15*sin(rand(0-360)+0)+2"/>
                                          </p:val>
                                        </p:tav>
                                      </p:tavLst>
                                    </p:anim>
                                    <p:anim calcmode="lin" valueType="num">
                                      <p:cBhvr>
                                        <p:cTn id="8" dur="1">
                                          <p:stCondLst>
                                            <p:cond delay="0"/>
                                          </p:stCondLst>
                                        </p:cTn>
                                        <p:tgtEl>
                                          <p:spTgt spid="10"/>
                                        </p:tgtEl>
                                        <p:attrNameLst>
                                          <p:attrName>ppt_y</p:attrName>
                                        </p:attrNameLst>
                                      </p:cBhvr>
                                      <p:tavLst>
                                        <p:tav tm="0">
                                          <p:val>
                                            <p:strVal val="#ppt_y"/>
                                          </p:val>
                                        </p:tav>
                                        <p:tav tm="100000">
                                          <p:val>
                                            <p:strVal val="#ppt_y+0.15*sin(rand(0-360)+0)+2"/>
                                          </p:val>
                                        </p:tav>
                                      </p:tavLst>
                                    </p:anim>
                                    <p:anim calcmode="discrete" valueType="num">
                                      <p:cBhvr>
                                        <p:cTn id="9" dur="998">
                                          <p:stCondLst>
                                            <p:cond delay="2"/>
                                          </p:stCondLst>
                                        </p:cTn>
                                        <p:tgtEl>
                                          <p:spTgt spid="10"/>
                                        </p:tgtEl>
                                        <p:attrNameLst>
                                          <p:attrName>style.opacity</p:attrName>
                                        </p:attrNameLst>
                                      </p:cBhvr>
                                      <p:tavLst>
                                        <p:tav tm="0">
                                          <p:val>
                                            <p:fltVal val="0"/>
                                          </p:val>
                                        </p:tav>
                                        <p:tav tm="100000">
                                          <p:val>
                                            <p:fltVal val="1"/>
                                          </p:val>
                                        </p:tav>
                                      </p:tavLst>
                                    </p:anim>
                                    <p:animScale>
                                      <p:cBhvr>
                                        <p:cTn id="10" dur="998">
                                          <p:stCondLst>
                                            <p:cond delay="2"/>
                                          </p:stCondLst>
                                        </p:cTn>
                                        <p:tgtEl>
                                          <p:spTgt spid="10"/>
                                        </p:tgtEl>
                                      </p:cBhvr>
                                      <p:from x="500000" y="500000"/>
                                      <p:to x="100000" y="100000"/>
                                    </p:animScale>
                                    <p:anim calcmode="lin" valueType="num">
                                      <p:cBhvr>
                                        <p:cTn id="11" dur="714">
                                          <p:stCondLst>
                                            <p:cond delay="286"/>
                                          </p:stCondLst>
                                        </p:cTn>
                                        <p:tgtEl>
                                          <p:spTgt spid="10"/>
                                        </p:tgtEl>
                                        <p:attrNameLst>
                                          <p:attrName>ppt_y</p:attrName>
                                        </p:attrNameLst>
                                      </p:cBhvr>
                                      <p:tavLst>
                                        <p:tav tm="0">
                                          <p:val>
                                            <p:strVal val="ppt_y-2"/>
                                          </p:val>
                                        </p:tav>
                                        <p:tav tm="100000">
                                          <p:val>
                                            <p:strVal val="#ppt_y"/>
                                          </p:val>
                                        </p:tav>
                                      </p:tavLst>
                                    </p:anim>
                                    <p:anim calcmode="lin" valueType="num">
                                      <p:cBhvr>
                                        <p:cTn id="12" dur="714">
                                          <p:stCondLst>
                                            <p:cond delay="286"/>
                                          </p:stCondLst>
                                        </p:cTn>
                                        <p:tgtEl>
                                          <p:spTgt spid="10"/>
                                        </p:tgtEl>
                                        <p:attrNameLst>
                                          <p:attrName>ppt_x</p:attrName>
                                        </p:attrNameLst>
                                      </p:cBhvr>
                                      <p:tavLst>
                                        <p:tav tm="0">
                                          <p:val>
                                            <p:strVal val="ppt_x-2"/>
                                          </p:val>
                                        </p:tav>
                                        <p:tav tm="100000">
                                          <p:val>
                                            <p:strVal val="#ppt_x"/>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strVal val="4/3*#ppt_w"/>
                                          </p:val>
                                        </p:tav>
                                        <p:tav tm="100000">
                                          <p:val>
                                            <p:strVal val="#ppt_w"/>
                                          </p:val>
                                        </p:tav>
                                      </p:tavLst>
                                    </p:anim>
                                    <p:anim calcmode="lin" valueType="num">
                                      <p:cBhvr>
                                        <p:cTn id="16" dur="500" fill="hold"/>
                                        <p:tgtEl>
                                          <p:spTgt spid="2"/>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4/3*#ppt_w"/>
                                          </p:val>
                                        </p:tav>
                                        <p:tav tm="100000">
                                          <p:val>
                                            <p:strVal val="#ppt_w"/>
                                          </p:val>
                                        </p:tav>
                                      </p:tavLst>
                                    </p:anim>
                                    <p:anim calcmode="lin" valueType="num">
                                      <p:cBhvr>
                                        <p:cTn id="20" dur="500" fill="hold"/>
                                        <p:tgtEl>
                                          <p:spTgt spid="4"/>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strVal val="4/3*#ppt_w"/>
                                          </p:val>
                                        </p:tav>
                                        <p:tav tm="100000">
                                          <p:val>
                                            <p:strVal val="#ppt_w"/>
                                          </p:val>
                                        </p:tav>
                                      </p:tavLst>
                                    </p:anim>
                                    <p:anim calcmode="lin" valueType="num">
                                      <p:cBhvr>
                                        <p:cTn id="24" dur="500" fill="hold"/>
                                        <p:tgtEl>
                                          <p:spTgt spid="11"/>
                                        </p:tgtEl>
                                        <p:attrNameLst>
                                          <p:attrName>ppt_h</p:attrName>
                                        </p:attrNameLst>
                                      </p:cBhvr>
                                      <p:tavLst>
                                        <p:tav tm="0">
                                          <p:val>
                                            <p:strVal val="4/3*#ppt_h"/>
                                          </p:val>
                                        </p:tav>
                                        <p:tav tm="100000">
                                          <p:val>
                                            <p:strVal val="#ppt_h"/>
                                          </p:val>
                                        </p:tav>
                                      </p:tavLst>
                                    </p:anim>
                                  </p:childTnLst>
                                </p:cTn>
                              </p:par>
                              <p:par>
                                <p:cTn id="25" presetID="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p:stCondLst>
                                            <p:cond delay="0"/>
                                          </p:stCondLst>
                                        </p:cTn>
                                        <p:tgtEl>
                                          <p:spTgt spid="1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8" dur="500">
                                          <p:stCondLst>
                                            <p:cond delay="0"/>
                                          </p:stCondLst>
                                        </p:cTn>
                                        <p:tgtEl>
                                          <p:spTgt spid="1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9" dur="500">
                                          <p:stCondLst>
                                            <p:cond delay="0"/>
                                          </p:stCondLst>
                                        </p:cTn>
                                        <p:tgtEl>
                                          <p:spTgt spid="14"/>
                                        </p:tgtEl>
                                        <p:attrNameLst>
                                          <p:attrName>style.opacity</p:attrName>
                                        </p:attrNameLst>
                                      </p:cBhvr>
                                      <p:tavLst>
                                        <p:tav tm="0">
                                          <p:val>
                                            <p:fltVal val="0"/>
                                          </p:val>
                                        </p:tav>
                                        <p:tav tm="100000">
                                          <p:val>
                                            <p:fltVal val="1"/>
                                          </p:val>
                                        </p:tav>
                                      </p:tavLst>
                                    </p:anim>
                                  </p:childTnLst>
                                </p:cTn>
                              </p:par>
                              <p:par>
                                <p:cTn id="30" presetID="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p:stCondLst>
                                            <p:cond delay="0"/>
                                          </p:stCondLst>
                                        </p:cTn>
                                        <p:tgtEl>
                                          <p:spTgt spid="13"/>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3" dur="500">
                                          <p:stCondLst>
                                            <p:cond delay="0"/>
                                          </p:stCondLst>
                                        </p:cTn>
                                        <p:tgtEl>
                                          <p:spTgt spid="13"/>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4" dur="500">
                                          <p:stCondLst>
                                            <p:cond delay="0"/>
                                          </p:stCondLst>
                                        </p:cTn>
                                        <p:tgtEl>
                                          <p:spTgt spid="13"/>
                                        </p:tgtEl>
                                        <p:attrNameLst>
                                          <p:attrName>style.opacity</p:attrName>
                                        </p:attrNameLst>
                                      </p:cBhvr>
                                      <p:tavLst>
                                        <p:tav tm="0">
                                          <p:val>
                                            <p:fltVal val="0"/>
                                          </p:val>
                                        </p:tav>
                                        <p:tav tm="100000">
                                          <p:val>
                                            <p:fltVal val="1"/>
                                          </p:val>
                                        </p:tav>
                                      </p:tavLst>
                                    </p:anim>
                                  </p:childTnLst>
                                </p:cTn>
                              </p:par>
                              <p:par>
                                <p:cTn id="35" presetID="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8" dur="500">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9" dur="500">
                                          <p:stCondLst>
                                            <p:cond delay="0"/>
                                          </p:stCondLst>
                                        </p:cTn>
                                        <p:tgtEl>
                                          <p:spTgt spid="8"/>
                                        </p:tgtEl>
                                        <p:attrNameLst>
                                          <p:attrName>style.opacity</p:attrName>
                                        </p:attrNameLst>
                                      </p:cBhvr>
                                      <p:tavLst>
                                        <p:tav tm="0">
                                          <p:val>
                                            <p:fltVal val="0"/>
                                          </p:val>
                                        </p:tav>
                                        <p:tav tm="100000">
                                          <p:val>
                                            <p:fltVal val="1"/>
                                          </p:val>
                                        </p:tav>
                                      </p:tavLst>
                                    </p:anim>
                                  </p:childTnLst>
                                </p:cTn>
                              </p:par>
                              <p:par>
                                <p:cTn id="40" presetID="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3" dur="500">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4" dur="500">
                                          <p:stCondLst>
                                            <p:cond delay="0"/>
                                          </p:stCondLst>
                                        </p:cTn>
                                        <p:tgtEl>
                                          <p:spTgt spid="9"/>
                                        </p:tgtEl>
                                        <p:attrNameLst>
                                          <p:attrName>style.opacity</p:attrName>
                                        </p:attrNameLst>
                                      </p:cBhvr>
                                      <p:tavLst>
                                        <p:tav tm="0">
                                          <p:val>
                                            <p:fltVal val="0"/>
                                          </p:val>
                                        </p:tav>
                                        <p:tav tm="100000">
                                          <p:val>
                                            <p:fltVal val="1"/>
                                          </p:val>
                                        </p:tav>
                                      </p:tavLst>
                                    </p:anim>
                                  </p:childTnLst>
                                </p:cTn>
                              </p:par>
                              <p:par>
                                <p:cTn id="45" presetID="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8" dur="500">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9" dur="500">
                                          <p:stCondLst>
                                            <p:cond delay="0"/>
                                          </p:stCondLst>
                                        </p:cTn>
                                        <p:tgtEl>
                                          <p:spTgt spid="12"/>
                                        </p:tgtEl>
                                        <p:attrNameLst>
                                          <p:attrName>style.opacity</p:attrName>
                                        </p:attrNameLst>
                                      </p:cBhvr>
                                      <p:tavLst>
                                        <p:tav tm="0">
                                          <p:val>
                                            <p:fltVal val="0"/>
                                          </p:val>
                                        </p:tav>
                                        <p:tav tm="100000">
                                          <p:val>
                                            <p:fltVal val="1"/>
                                          </p:val>
                                        </p:tav>
                                      </p:tavLst>
                                    </p:anim>
                                  </p:childTnLst>
                                </p:cTn>
                              </p:par>
                              <p:par>
                                <p:cTn id="50" presetID="0" presetClass="entr" presetSubtype="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500">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3" dur="500">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4" dur="500">
                                          <p:stCondLst>
                                            <p:cond delay="0"/>
                                          </p:stCondLst>
                                        </p:cTn>
                                        <p:tgtEl>
                                          <p:spTgt spid="5"/>
                                        </p:tgtEl>
                                        <p:attrNameLst>
                                          <p:attrName>style.opacity</p:attrName>
                                        </p:attrNameLst>
                                      </p:cBhvr>
                                      <p:tavLst>
                                        <p:tav tm="0">
                                          <p:val>
                                            <p:fltVal val="0"/>
                                          </p:val>
                                        </p:tav>
                                        <p:tav tm="100000">
                                          <p:val>
                                            <p:fltVal val="1"/>
                                          </p:val>
                                        </p:tav>
                                      </p:tavLst>
                                    </p:anim>
                                  </p:childTnLst>
                                </p:cTn>
                              </p:par>
                              <p:par>
                                <p:cTn id="55" presetID="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p:stCondLst>
                                            <p:cond delay="0"/>
                                          </p:stCondLst>
                                        </p:cTn>
                                        <p:tgtEl>
                                          <p:spTgt spid="3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8" dur="500">
                                          <p:stCondLst>
                                            <p:cond delay="0"/>
                                          </p:stCondLst>
                                        </p:cTn>
                                        <p:tgtEl>
                                          <p:spTgt spid="3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9" dur="500">
                                          <p:stCondLst>
                                            <p:cond delay="0"/>
                                          </p:stCondLst>
                                        </p:cTn>
                                        <p:tgtEl>
                                          <p:spTgt spid="34"/>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4" grpId="0" bldLvl="0" animBg="1"/>
      <p:bldP spid="13" grpId="0" bldLvl="0" animBg="1"/>
      <p:bldP spid="4" grpId="0" bldLvl="0" animBg="1"/>
      <p:bldP spid="8" grpId="0" bldLvl="0" animBg="1"/>
      <p:bldP spid="9" grpId="0" bldLvl="0" animBg="1"/>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平滑2"/>
          <p:cNvSpPr/>
          <p:nvPr>
            <p:custDataLst>
              <p:tags r:id="rId2"/>
            </p:custDataLst>
          </p:nvPr>
        </p:nvSpPr>
        <p:spPr>
          <a:xfrm>
            <a:off x="0" y="0"/>
            <a:ext cx="1384298" cy="1384298"/>
          </a:xfrm>
          <a:custGeom>
            <a:avLst/>
            <a:gdLst>
              <a:gd name="connsiteX0" fmla="*/ 0 w 2078415"/>
              <a:gd name="connsiteY0" fmla="*/ 0 h 2078415"/>
              <a:gd name="connsiteX1" fmla="*/ 758145 w 2078415"/>
              <a:gd name="connsiteY1" fmla="*/ 0 h 2078415"/>
              <a:gd name="connsiteX2" fmla="*/ 764662 w 2078415"/>
              <a:gd name="connsiteY2" fmla="*/ 129059 h 2078415"/>
              <a:gd name="connsiteX3" fmla="*/ 2078415 w 2078415"/>
              <a:gd name="connsiteY3" fmla="*/ 1314609 h 2078415"/>
              <a:gd name="connsiteX4" fmla="*/ 2078415 w 2078415"/>
              <a:gd name="connsiteY4" fmla="*/ 2078415 h 2078415"/>
              <a:gd name="connsiteX5" fmla="*/ 0 w 2078415"/>
              <a:gd name="connsiteY5" fmla="*/ 0 h 207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8415" h="2078415">
                <a:moveTo>
                  <a:pt x="0" y="0"/>
                </a:moveTo>
                <a:lnTo>
                  <a:pt x="758145" y="0"/>
                </a:lnTo>
                <a:lnTo>
                  <a:pt x="764662" y="129059"/>
                </a:lnTo>
                <a:cubicBezTo>
                  <a:pt x="832288" y="794965"/>
                  <a:pt x="1394667" y="1314609"/>
                  <a:pt x="2078415" y="1314609"/>
                </a:cubicBezTo>
                <a:lnTo>
                  <a:pt x="2078415" y="2078415"/>
                </a:lnTo>
                <a:cubicBezTo>
                  <a:pt x="930538" y="2078415"/>
                  <a:pt x="0" y="1147877"/>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latin typeface="微软雅黑" panose="020B0503020204020204" charset="-122"/>
              <a:ea typeface="微软雅黑" panose="020B0503020204020204" charset="-122"/>
            </a:endParaRPr>
          </a:p>
        </p:txBody>
      </p:sp>
      <p:sp>
        <p:nvSpPr>
          <p:cNvPr id="42" name="标题"/>
          <p:cNvSpPr txBox="1"/>
          <p:nvPr>
            <p:custDataLst>
              <p:tags r:id="rId3"/>
            </p:custDataLst>
          </p:nvPr>
        </p:nvSpPr>
        <p:spPr>
          <a:xfrm>
            <a:off x="20170139" y="526646"/>
            <a:ext cx="7724140" cy="521970"/>
          </a:xfrm>
          <a:prstGeom prst="rect">
            <a:avLst/>
          </a:prstGeom>
          <a:noFill/>
        </p:spPr>
        <p:txBody>
          <a:bodyPr wrap="square" rtlCol="0" anchor="ctr">
            <a:noAutofit/>
          </a:bodyPr>
          <a:lstStyle>
            <a:defPPr>
              <a:defRPr lang="zh-CN"/>
            </a:defPPr>
            <a:lvl1pPr>
              <a:defRPr sz="4400">
                <a:gradFill>
                  <a:gsLst>
                    <a:gs pos="0">
                      <a:srgbClr val="F6EACC"/>
                    </a:gs>
                    <a:gs pos="100000">
                      <a:srgbClr val="C1AB85"/>
                    </a:gs>
                  </a:gsLst>
                  <a:lin ang="0" scaled="0"/>
                </a:gradFill>
                <a:latin typeface="字体圈欣意冠黑体" panose="00000500000000000000" charset="-122"/>
                <a:ea typeface="字体圈欣意冠黑体" panose="00000500000000000000" charset="-122"/>
              </a:defRPr>
            </a:lvl1pPr>
          </a:lstStyle>
          <a:p>
            <a:pPr indent="0"/>
            <a:r>
              <a:rPr lang="zh-CN" altLang="en-US" sz="3200" b="1"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目录和搜索的位置与设计</a:t>
            </a:r>
          </a:p>
        </p:txBody>
      </p:sp>
      <p:pic>
        <p:nvPicPr>
          <p:cNvPr id="100" name="图片 99"/>
          <p:cNvPicPr/>
          <p:nvPr>
            <p:custDataLst>
              <p:tags r:id="rId4"/>
            </p:custDataLst>
          </p:nvPr>
        </p:nvPicPr>
        <p:blipFill>
          <a:blip r:embed="rId12"/>
          <a:stretch>
            <a:fillRect/>
          </a:stretch>
        </p:blipFill>
        <p:spPr>
          <a:xfrm>
            <a:off x="1598613" y="463868"/>
            <a:ext cx="4314825" cy="1609725"/>
          </a:xfrm>
          <a:prstGeom prst="rect">
            <a:avLst/>
          </a:prstGeom>
          <a:noFill/>
          <a:ln w="9525">
            <a:noFill/>
          </a:ln>
        </p:spPr>
      </p:pic>
      <p:pic>
        <p:nvPicPr>
          <p:cNvPr id="101" name="图片 100"/>
          <p:cNvPicPr/>
          <p:nvPr>
            <p:custDataLst>
              <p:tags r:id="rId5"/>
            </p:custDataLst>
          </p:nvPr>
        </p:nvPicPr>
        <p:blipFill>
          <a:blip r:embed="rId13"/>
          <a:stretch>
            <a:fillRect/>
          </a:stretch>
        </p:blipFill>
        <p:spPr>
          <a:xfrm>
            <a:off x="7628255" y="2153285"/>
            <a:ext cx="3657600" cy="2743200"/>
          </a:xfrm>
          <a:prstGeom prst="rect">
            <a:avLst/>
          </a:prstGeom>
          <a:noFill/>
          <a:ln w="9525">
            <a:noFill/>
          </a:ln>
        </p:spPr>
      </p:pic>
      <p:pic>
        <p:nvPicPr>
          <p:cNvPr id="104" name="图片 103"/>
          <p:cNvPicPr/>
          <p:nvPr>
            <p:custDataLst>
              <p:tags r:id="rId6"/>
            </p:custDataLst>
          </p:nvPr>
        </p:nvPicPr>
        <p:blipFill>
          <a:blip r:embed="rId14"/>
          <a:stretch>
            <a:fillRect/>
          </a:stretch>
        </p:blipFill>
        <p:spPr>
          <a:xfrm>
            <a:off x="412750" y="3902710"/>
            <a:ext cx="3571240" cy="1871345"/>
          </a:xfrm>
          <a:prstGeom prst="rect">
            <a:avLst/>
          </a:prstGeom>
          <a:noFill/>
          <a:ln w="9525">
            <a:noFill/>
          </a:ln>
        </p:spPr>
      </p:pic>
      <p:pic>
        <p:nvPicPr>
          <p:cNvPr id="105" name="图片 104"/>
          <p:cNvPicPr/>
          <p:nvPr>
            <p:custDataLst>
              <p:tags r:id="rId7"/>
            </p:custDataLst>
          </p:nvPr>
        </p:nvPicPr>
        <p:blipFill>
          <a:blip r:embed="rId15"/>
          <a:srcRect t="2859" b="9581"/>
          <a:stretch>
            <a:fillRect/>
          </a:stretch>
        </p:blipFill>
        <p:spPr>
          <a:xfrm>
            <a:off x="3190240" y="5646420"/>
            <a:ext cx="3123565" cy="1282700"/>
          </a:xfrm>
          <a:prstGeom prst="rect">
            <a:avLst/>
          </a:prstGeom>
          <a:noFill/>
          <a:ln w="9525">
            <a:noFill/>
          </a:ln>
        </p:spPr>
      </p:pic>
      <p:sp>
        <p:nvSpPr>
          <p:cNvPr id="4" name="标题"/>
          <p:cNvSpPr txBox="1"/>
          <p:nvPr>
            <p:custDataLst>
              <p:tags r:id="rId8"/>
            </p:custDataLst>
          </p:nvPr>
        </p:nvSpPr>
        <p:spPr>
          <a:xfrm>
            <a:off x="199390" y="2504440"/>
            <a:ext cx="7343775" cy="1696720"/>
          </a:xfrm>
          <a:prstGeom prst="rect">
            <a:avLst/>
          </a:prstGeom>
          <a:noFill/>
        </p:spPr>
        <p:txBody>
          <a:bodyPr wrap="square" rtlCol="0" anchor="ctr" anchorCtr="0">
            <a:normAutofit/>
          </a:bodyPr>
          <a:lstStyle/>
          <a:p>
            <a:pPr indent="0" algn="just" fontAlgn="auto"/>
            <a:r>
              <a:rPr lang="en-US" altLang="zh-CN" sz="3200" b="1" dirty="0" err="1">
                <a:solidFill>
                  <a:schemeClr val="accent1"/>
                </a:solidFill>
                <a:latin typeface="思源黑体 CN" panose="020B0500000000000000" pitchFamily="34" charset="-122"/>
                <a:ea typeface="思源黑体 CN" panose="020B0500000000000000" pitchFamily="34" charset="-122"/>
                <a:cs typeface="思源黑体 CN Bold" panose="020B0800000000000000" charset="-122"/>
                <a:sym typeface="思源黑体 CN" panose="020B0500000000000000" pitchFamily="34" charset="-122"/>
              </a:rPr>
              <a:t>2</a:t>
            </a:r>
            <a:r>
              <a:rPr lang="zh-CN" altLang="en-US" sz="3200" b="1" dirty="0" err="1">
                <a:solidFill>
                  <a:schemeClr val="accent1"/>
                </a:solidFill>
                <a:latin typeface="思源黑体 CN" panose="020B0500000000000000" pitchFamily="34" charset="-122"/>
                <a:ea typeface="思源黑体 CN" panose="020B0500000000000000" pitchFamily="34" charset="-122"/>
                <a:cs typeface="思源黑体 CN Bold" panose="020B0800000000000000" charset="-122"/>
                <a:sym typeface="思源黑体 CN" panose="020B0500000000000000" pitchFamily="34" charset="-122"/>
              </a:rPr>
              <a:t>、考研规划起步时间太晚，各高校</a:t>
            </a:r>
            <a:r>
              <a:rPr lang="zh-CN" altLang="en-US" sz="3200" b="1" strike="sngStrike" dirty="0" err="1">
                <a:solidFill>
                  <a:schemeClr val="bg2"/>
                </a:solidFill>
                <a:latin typeface="楷体" panose="02010609060101010101" charset="-122"/>
                <a:ea typeface="楷体" panose="02010609060101010101" charset="-122"/>
                <a:cs typeface="思源黑体 CN Bold" panose="020B0800000000000000" charset="-122"/>
                <a:sym typeface="思源黑体 CN" panose="020B0500000000000000" pitchFamily="34" charset="-122"/>
              </a:rPr>
              <a:t>（非本校）</a:t>
            </a:r>
            <a:r>
              <a:rPr lang="zh-CN" altLang="en-US" sz="3200" b="1" dirty="0" err="1">
                <a:solidFill>
                  <a:schemeClr val="accent1"/>
                </a:solidFill>
                <a:latin typeface="思源黑体 CN" panose="020B0500000000000000" pitchFamily="34" charset="-122"/>
                <a:ea typeface="思源黑体 CN" panose="020B0500000000000000" pitchFamily="34" charset="-122"/>
                <a:cs typeface="思源黑体 CN Bold" panose="020B0800000000000000" charset="-122"/>
                <a:sym typeface="思源黑体 CN" panose="020B0500000000000000" pitchFamily="34" charset="-122"/>
              </a:rPr>
              <a:t>普遍缺少考研宣讲活动，大学生普遍没有早早规划考研的意识</a:t>
            </a:r>
          </a:p>
        </p:txBody>
      </p:sp>
      <p:sp>
        <p:nvSpPr>
          <p:cNvPr id="7" name="标题"/>
          <p:cNvSpPr txBox="1"/>
          <p:nvPr>
            <p:custDataLst>
              <p:tags r:id="rId9"/>
            </p:custDataLst>
          </p:nvPr>
        </p:nvSpPr>
        <p:spPr>
          <a:xfrm>
            <a:off x="5058410" y="4116070"/>
            <a:ext cx="6663055" cy="2458720"/>
          </a:xfrm>
          <a:prstGeom prst="rect">
            <a:avLst/>
          </a:prstGeom>
          <a:noFill/>
        </p:spPr>
        <p:txBody>
          <a:bodyPr wrap="square" rtlCol="0" anchor="ctr" anchorCtr="0">
            <a:normAutofit lnSpcReduction="10000"/>
          </a:bodyPr>
          <a:lstStyle/>
          <a:p>
            <a:pPr indent="0" algn="just" fontAlgn="auto"/>
            <a:r>
              <a:rPr lang="en-US" altLang="zh-CN" sz="3200" b="1" dirty="0" err="1">
                <a:solidFill>
                  <a:schemeClr val="accent1"/>
                </a:solidFill>
                <a:latin typeface="思源黑体 CN" panose="020B0500000000000000" pitchFamily="34" charset="-122"/>
                <a:ea typeface="思源黑体 CN" panose="020B0500000000000000" pitchFamily="34" charset="-122"/>
                <a:cs typeface="思源黑体 CN Bold" panose="020B0800000000000000" charset="-122"/>
                <a:sym typeface="思源黑体 CN" panose="020B0500000000000000" pitchFamily="34" charset="-122"/>
              </a:rPr>
              <a:t>3</a:t>
            </a:r>
            <a:r>
              <a:rPr lang="zh-CN" altLang="en-US" sz="3200" b="1" dirty="0" err="1">
                <a:solidFill>
                  <a:schemeClr val="accent1"/>
                </a:solidFill>
                <a:latin typeface="思源黑体 CN" panose="020B0500000000000000" pitchFamily="34" charset="-122"/>
                <a:ea typeface="思源黑体 CN" panose="020B0500000000000000" pitchFamily="34" charset="-122"/>
                <a:cs typeface="思源黑体 CN Bold" panose="020B0800000000000000" charset="-122"/>
                <a:sym typeface="思源黑体 CN" panose="020B0500000000000000" pitchFamily="34" charset="-122"/>
              </a:rPr>
              <a:t>、考研过程中，学生往往面临大量信息需要筛选和整理，缺乏高效的信息获取渠道。往往备考过程中，缺乏有效的指导和资源是导致效率低下的主要原因</a:t>
            </a:r>
          </a:p>
        </p:txBody>
      </p:sp>
      <p:sp>
        <p:nvSpPr>
          <p:cNvPr id="9" name="标题"/>
          <p:cNvSpPr txBox="1"/>
          <p:nvPr>
            <p:custDataLst>
              <p:tags r:id="rId10"/>
            </p:custDataLst>
          </p:nvPr>
        </p:nvSpPr>
        <p:spPr>
          <a:xfrm>
            <a:off x="6488430" y="155575"/>
            <a:ext cx="4797425" cy="2348865"/>
          </a:xfrm>
          <a:prstGeom prst="rect">
            <a:avLst/>
          </a:prstGeom>
          <a:noFill/>
        </p:spPr>
        <p:txBody>
          <a:bodyPr wrap="square" rtlCol="0" anchor="ctr" anchorCtr="0">
            <a:normAutofit lnSpcReduction="10000"/>
          </a:bodyPr>
          <a:lstStyle/>
          <a:p>
            <a:pPr indent="0" algn="just" fontAlgn="auto"/>
            <a:r>
              <a:rPr lang="en-US" altLang="zh-CN" sz="3200" b="1" dirty="0" err="1">
                <a:solidFill>
                  <a:schemeClr val="accent1"/>
                </a:solidFill>
                <a:latin typeface="思源黑体 CN" panose="020B0500000000000000" pitchFamily="34" charset="-122"/>
                <a:ea typeface="思源黑体 CN" panose="020B0500000000000000" pitchFamily="34" charset="-122"/>
                <a:cs typeface="思源黑体 CN Bold" panose="020B0800000000000000" charset="-122"/>
                <a:sym typeface="思源黑体 CN" panose="020B0500000000000000" pitchFamily="34" charset="-122"/>
              </a:rPr>
              <a:t>1</a:t>
            </a:r>
            <a:r>
              <a:rPr lang="zh-CN" altLang="en-US" sz="3200" b="1" dirty="0" err="1">
                <a:solidFill>
                  <a:schemeClr val="accent1"/>
                </a:solidFill>
                <a:latin typeface="思源黑体 CN" panose="020B0500000000000000" pitchFamily="34" charset="-122"/>
                <a:ea typeface="思源黑体 CN" panose="020B0500000000000000" pitchFamily="34" charset="-122"/>
                <a:cs typeface="思源黑体 CN Bold" panose="020B0800000000000000" charset="-122"/>
                <a:sym typeface="思源黑体 CN" panose="020B0500000000000000" pitchFamily="34" charset="-122"/>
              </a:rPr>
              <a:t>、考研人数逐年加剧，难度逐年加大，报录比不容乐观；众多考验中，以</a:t>
            </a:r>
            <a:r>
              <a:rPr lang="en-US" altLang="zh-CN" sz="3200" b="1" dirty="0" err="1">
                <a:solidFill>
                  <a:schemeClr val="accent1"/>
                </a:solidFill>
                <a:latin typeface="思源黑体 CN" panose="020B0500000000000000" pitchFamily="34" charset="-122"/>
                <a:ea typeface="思源黑体 CN" panose="020B0500000000000000" pitchFamily="34" charset="-122"/>
                <a:cs typeface="思源黑体 CN Bold" panose="020B0800000000000000" charset="-122"/>
                <a:sym typeface="思源黑体 CN" panose="020B0500000000000000" pitchFamily="34" charset="-122"/>
              </a:rPr>
              <a:t>11408</a:t>
            </a:r>
            <a:r>
              <a:rPr lang="zh-CN" altLang="en-US" sz="3200" b="1" dirty="0" err="1">
                <a:solidFill>
                  <a:schemeClr val="accent1"/>
                </a:solidFill>
                <a:latin typeface="思源黑体 CN" panose="020B0500000000000000" pitchFamily="34" charset="-122"/>
                <a:ea typeface="思源黑体 CN" panose="020B0500000000000000" pitchFamily="34" charset="-122"/>
                <a:cs typeface="思源黑体 CN Bold" panose="020B0800000000000000" charset="-122"/>
                <a:sym typeface="思源黑体 CN" panose="020B0500000000000000" pitchFamily="34" charset="-122"/>
              </a:rPr>
              <a:t>专业组为代表的计算机考研难度更甚</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par>
                                <p:cTn id="9" presetID="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2" dur="500">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3" dur="500">
                                          <p:stCondLst>
                                            <p:cond delay="0"/>
                                          </p:stCondLst>
                                        </p:cTn>
                                        <p:tgtEl>
                                          <p:spTgt spid="3"/>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1998" cy="6858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任意多边形: 形状 13"/>
          <p:cNvSpPr/>
          <p:nvPr/>
        </p:nvSpPr>
        <p:spPr>
          <a:xfrm rot="16200000">
            <a:off x="-390525" y="5686425"/>
            <a:ext cx="1562100" cy="781050"/>
          </a:xfrm>
          <a:custGeom>
            <a:avLst/>
            <a:gdLst>
              <a:gd name="connsiteX0" fmla="*/ 1562100 w 1562100"/>
              <a:gd name="connsiteY0" fmla="*/ 0 h 781050"/>
              <a:gd name="connsiteX1" fmla="*/ 781050 w 1562100"/>
              <a:gd name="connsiteY1" fmla="*/ 781050 h 781050"/>
              <a:gd name="connsiteX2" fmla="*/ 0 w 1562100"/>
              <a:gd name="connsiteY2" fmla="*/ 0 h 781050"/>
              <a:gd name="connsiteX3" fmla="*/ 539378 w 1562100"/>
              <a:gd name="connsiteY3" fmla="*/ 0 h 781050"/>
              <a:gd name="connsiteX4" fmla="*/ 781050 w 1562100"/>
              <a:gd name="connsiteY4" fmla="*/ 241672 h 781050"/>
              <a:gd name="connsiteX5" fmla="*/ 1022722 w 1562100"/>
              <a:gd name="connsiteY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2100" h="781050">
                <a:moveTo>
                  <a:pt x="1562100" y="0"/>
                </a:moveTo>
                <a:cubicBezTo>
                  <a:pt x="1562100" y="431362"/>
                  <a:pt x="1212412" y="781050"/>
                  <a:pt x="781050" y="781050"/>
                </a:cubicBezTo>
                <a:cubicBezTo>
                  <a:pt x="349688" y="781050"/>
                  <a:pt x="0" y="431362"/>
                  <a:pt x="0" y="0"/>
                </a:cubicBezTo>
                <a:lnTo>
                  <a:pt x="539378" y="0"/>
                </a:lnTo>
                <a:cubicBezTo>
                  <a:pt x="539378" y="133472"/>
                  <a:pt x="647578" y="241672"/>
                  <a:pt x="781050" y="241672"/>
                </a:cubicBezTo>
                <a:cubicBezTo>
                  <a:pt x="914522" y="241672"/>
                  <a:pt x="1022722" y="133472"/>
                  <a:pt x="1022722" y="0"/>
                </a:cubicBezTo>
                <a:close/>
              </a:path>
            </a:pathLst>
          </a:custGeom>
          <a:gradFill>
            <a:gsLst>
              <a:gs pos="0">
                <a:schemeClr val="accent1">
                  <a:lumMod val="20000"/>
                  <a:lumOff val="80000"/>
                </a:schemeClr>
              </a:gs>
              <a:gs pos="10000">
                <a:schemeClr val="accent2"/>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3" name="任意多边形: 形状 12"/>
          <p:cNvSpPr/>
          <p:nvPr/>
        </p:nvSpPr>
        <p:spPr>
          <a:xfrm rot="10800000">
            <a:off x="11355188" y="0"/>
            <a:ext cx="836810" cy="1673619"/>
          </a:xfrm>
          <a:custGeom>
            <a:avLst/>
            <a:gdLst>
              <a:gd name="connsiteX0" fmla="*/ 20 w 836810"/>
              <a:gd name="connsiteY0" fmla="*/ 1673619 h 1673619"/>
              <a:gd name="connsiteX1" fmla="*/ 0 w 836810"/>
              <a:gd name="connsiteY1" fmla="*/ 1673619 h 1673619"/>
              <a:gd name="connsiteX2" fmla="*/ 0 w 836810"/>
              <a:gd name="connsiteY2" fmla="*/ 1212738 h 1673619"/>
              <a:gd name="connsiteX3" fmla="*/ 75762 w 836810"/>
              <a:gd name="connsiteY3" fmla="*/ 1205100 h 1673619"/>
              <a:gd name="connsiteX4" fmla="*/ 375927 w 836810"/>
              <a:gd name="connsiteY4" fmla="*/ 836810 h 1673619"/>
              <a:gd name="connsiteX5" fmla="*/ 75762 w 836810"/>
              <a:gd name="connsiteY5" fmla="*/ 468520 h 1673619"/>
              <a:gd name="connsiteX6" fmla="*/ 0 w 836810"/>
              <a:gd name="connsiteY6" fmla="*/ 460882 h 1673619"/>
              <a:gd name="connsiteX7" fmla="*/ 0 w 836810"/>
              <a:gd name="connsiteY7" fmla="*/ 0 h 1673619"/>
              <a:gd name="connsiteX8" fmla="*/ 836810 w 836810"/>
              <a:gd name="connsiteY8" fmla="*/ 836810 h 1673619"/>
              <a:gd name="connsiteX9" fmla="*/ 85559 w 836810"/>
              <a:gd name="connsiteY9" fmla="*/ 1669300 h 1673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810" h="1673619">
                <a:moveTo>
                  <a:pt x="20" y="1673619"/>
                </a:moveTo>
                <a:lnTo>
                  <a:pt x="0" y="1673619"/>
                </a:lnTo>
                <a:lnTo>
                  <a:pt x="0" y="1212738"/>
                </a:lnTo>
                <a:lnTo>
                  <a:pt x="75762" y="1205100"/>
                </a:lnTo>
                <a:cubicBezTo>
                  <a:pt x="247065" y="1170047"/>
                  <a:pt x="375927" y="1018477"/>
                  <a:pt x="375927" y="836810"/>
                </a:cubicBezTo>
                <a:cubicBezTo>
                  <a:pt x="375927" y="655143"/>
                  <a:pt x="247065" y="503574"/>
                  <a:pt x="75762" y="468520"/>
                </a:cubicBezTo>
                <a:lnTo>
                  <a:pt x="0" y="460882"/>
                </a:lnTo>
                <a:lnTo>
                  <a:pt x="0" y="0"/>
                </a:lnTo>
                <a:cubicBezTo>
                  <a:pt x="462157" y="0"/>
                  <a:pt x="836810" y="374653"/>
                  <a:pt x="836810" y="836810"/>
                </a:cubicBezTo>
                <a:cubicBezTo>
                  <a:pt x="836810" y="1270082"/>
                  <a:pt x="507525" y="1626447"/>
                  <a:pt x="85559" y="1669300"/>
                </a:cubicBezTo>
                <a:close/>
              </a:path>
            </a:pathLst>
          </a:custGeom>
          <a:gradFill>
            <a:gsLst>
              <a:gs pos="0">
                <a:schemeClr val="accent1">
                  <a:lumMod val="20000"/>
                  <a:lumOff val="80000"/>
                </a:schemeClr>
              </a:gs>
              <a:gs pos="7000">
                <a:schemeClr val="accent2"/>
              </a:gs>
              <a:gs pos="10000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 name="矩形 3"/>
          <p:cNvSpPr/>
          <p:nvPr/>
        </p:nvSpPr>
        <p:spPr>
          <a:xfrm>
            <a:off x="781050" y="583373"/>
            <a:ext cx="10574140" cy="56912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p:cNvSpPr/>
          <p:nvPr/>
        </p:nvSpPr>
        <p:spPr>
          <a:xfrm>
            <a:off x="5318449" y="1315616"/>
            <a:ext cx="1499342" cy="239558"/>
          </a:xfrm>
          <a:prstGeom prst="rect">
            <a:avLst/>
          </a:prstGeom>
          <a:gradFill flip="none" rotWithShape="1">
            <a:gsLst>
              <a:gs pos="0">
                <a:schemeClr val="accent2">
                  <a:lumMod val="9000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318449" y="5056342"/>
            <a:ext cx="1499342" cy="239558"/>
          </a:xfrm>
          <a:prstGeom prst="rect">
            <a:avLst/>
          </a:prstGeom>
          <a:gradFill flip="none" rotWithShape="1">
            <a:gsLst>
              <a:gs pos="0">
                <a:schemeClr val="accent2">
                  <a:lumMod val="9000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1"/>
          <p:cNvSpPr txBox="1"/>
          <p:nvPr>
            <p:custDataLst>
              <p:tags r:id="rId2"/>
            </p:custDataLst>
          </p:nvPr>
        </p:nvSpPr>
        <p:spPr>
          <a:xfrm>
            <a:off x="2459355" y="2998767"/>
            <a:ext cx="7273290" cy="1117600"/>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ctr" fontAlgn="ctr"/>
            <a:r>
              <a:rPr lang="zh-CN" altLang="en-US" sz="5400" spc="0" dirty="0">
                <a:solidFill>
                  <a:schemeClr val="accent1"/>
                </a:solidFill>
                <a:uFillTx/>
                <a:latin typeface="微软雅黑" panose="020B0503020204020204" charset="-122"/>
                <a:ea typeface="微软雅黑" panose="020B0503020204020204" charset="-122"/>
                <a:cs typeface="字体圈欣意冠黑体" panose="00000500000000000000" charset="-122"/>
                <a:sym typeface="+mn-lt"/>
              </a:rPr>
              <a:t>系统功能介绍</a:t>
            </a:r>
          </a:p>
        </p:txBody>
      </p:sp>
      <p:sp>
        <p:nvSpPr>
          <p:cNvPr id="11" name="Text2"/>
          <p:cNvSpPr txBox="1"/>
          <p:nvPr>
            <p:custDataLst>
              <p:tags r:id="rId3"/>
            </p:custDataLst>
          </p:nvPr>
        </p:nvSpPr>
        <p:spPr>
          <a:xfrm>
            <a:off x="2882900" y="4206794"/>
            <a:ext cx="6426200" cy="783034"/>
          </a:xfrm>
          <a:prstGeom prst="rect">
            <a:avLst/>
          </a:prstGeom>
          <a:noFill/>
        </p:spPr>
        <p:txBody>
          <a:bodyPr wrap="square" rtlCol="0" anchor="t" anchorCtr="0">
            <a:normAutofit/>
          </a:bodyPr>
          <a:lstStyle/>
          <a:p>
            <a:pPr algn="ctr"/>
            <a:r>
              <a:rPr lang="en-US" sz="1400" dirty="0">
                <a:solidFill>
                  <a:schemeClr val="accent1"/>
                </a:solidFill>
                <a:uFillTx/>
                <a:latin typeface="微软雅黑" panose="020B0503020204020204" charset="-122"/>
                <a:ea typeface="微软雅黑" panose="020B0503020204020204" charset="-122"/>
                <a:cs typeface="Open Sans" panose="020B0606030504020204" pitchFamily="34" charset="0"/>
              </a:rPr>
              <a:t>Introduction to the functions of the Shore Bar website system</a:t>
            </a:r>
          </a:p>
        </p:txBody>
      </p:sp>
      <p:sp>
        <p:nvSpPr>
          <p:cNvPr id="12" name="Text3"/>
          <p:cNvSpPr txBox="1"/>
          <p:nvPr>
            <p:custDataLst>
              <p:tags r:id="rId4"/>
            </p:custDataLst>
          </p:nvPr>
        </p:nvSpPr>
        <p:spPr>
          <a:xfrm>
            <a:off x="5143501" y="1737510"/>
            <a:ext cx="1904999" cy="1259734"/>
          </a:xfrm>
          <a:prstGeom prst="rect">
            <a:avLst/>
          </a:prstGeom>
          <a:noFill/>
        </p:spPr>
        <p:txBody>
          <a:bodyPr wrap="square" rtlCol="0" anchor="ctr">
            <a:normAutofit fontScale="97500" lnSpcReduction="10000"/>
          </a:bodyPr>
          <a:lstStyle/>
          <a:p>
            <a:pPr algn="ctr">
              <a:lnSpc>
                <a:spcPct val="120000"/>
              </a:lnSpc>
              <a:spcBef>
                <a:spcPct val="0"/>
              </a:spcBef>
            </a:pPr>
            <a:r>
              <a:rPr lang="en-US" altLang="zh-CN" sz="7200" b="1" dirty="0">
                <a:solidFill>
                  <a:schemeClr val="accent1"/>
                </a:solidFill>
                <a:latin typeface="微软雅黑" panose="020B0503020204020204" charset="-122"/>
                <a:ea typeface="微软雅黑" panose="020B0503020204020204" charset="-122"/>
              </a:rPr>
              <a:t>02</a:t>
            </a:r>
          </a:p>
        </p:txBody>
      </p:sp>
      <p:sp>
        <p:nvSpPr>
          <p:cNvPr id="3" name="Text10" hidden="1"/>
          <p:cNvSpPr txBox="1"/>
          <p:nvPr>
            <p:custDataLst>
              <p:tags r:id="rId5"/>
            </p:custDataLst>
          </p:nvPr>
        </p:nvSpPr>
        <p:spPr>
          <a:xfrm>
            <a:off x="335108" y="7832348"/>
            <a:ext cx="11496384" cy="720348"/>
          </a:xfrm>
          <a:prstGeom prst="rect">
            <a:avLst/>
          </a:prstGeom>
          <a:noFill/>
        </p:spPr>
        <p:txBody>
          <a:bodyPr wrap="square" rtlCol="0" anchor="ctr" anchorCtr="0">
            <a:noAutofit/>
          </a:bodyPr>
          <a:lstStyle/>
          <a:p>
            <a:pPr marL="0" marR="0" lvl="0" indent="0" defTabSz="914400" rtl="0" eaLnBrk="1" fontAlgn="ctr" latinLnBrk="0" hangingPunct="1">
              <a:lnSpc>
                <a:spcPct val="120000"/>
              </a:lnSpc>
              <a:spcBef>
                <a:spcPts val="0"/>
              </a:spcBef>
              <a:spcAft>
                <a:spcPts val="0"/>
              </a:spcAft>
              <a:buClrTx/>
              <a:buSzTx/>
              <a:buFontTx/>
              <a:buNone/>
              <a:defRPr/>
            </a:pPr>
            <a:r>
              <a:rPr lang="en-US" altLang="zh-CN" sz="58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网站系统的基本功能</a:t>
            </a:r>
          </a:p>
        </p:txBody>
      </p:sp>
      <p:grpSp>
        <p:nvGrpSpPr>
          <p:cNvPr id="5" name="组合 4"/>
          <p:cNvGrpSpPr/>
          <p:nvPr/>
        </p:nvGrpSpPr>
        <p:grpSpPr>
          <a:xfrm>
            <a:off x="7774356" y="4202668"/>
            <a:ext cx="3589815" cy="2160031"/>
            <a:chOff x="7227621" y="3529568"/>
            <a:chExt cx="3589815" cy="2160031"/>
          </a:xfrm>
        </p:grpSpPr>
        <p:sp>
          <p:nvSpPr>
            <p:cNvPr id="6" name="任意多边形: 形状 7"/>
            <p:cNvSpPr/>
            <p:nvPr>
              <p:custDataLst>
                <p:tags r:id="rId23"/>
              </p:custDataLst>
            </p:nvPr>
          </p:nvSpPr>
          <p:spPr>
            <a:xfrm>
              <a:off x="7869874" y="4199966"/>
              <a:ext cx="2395935" cy="1401297"/>
            </a:xfrm>
            <a:custGeom>
              <a:avLst/>
              <a:gdLst>
                <a:gd name="connsiteX0" fmla="*/ 40614 w 2122577"/>
                <a:gd name="connsiteY0" fmla="*/ 1241420 h 1241420"/>
                <a:gd name="connsiteX1" fmla="*/ 9448 w 2122577"/>
                <a:gd name="connsiteY1" fmla="*/ 1020393 h 1241420"/>
                <a:gd name="connsiteX2" fmla="*/ 186032 w 2122577"/>
                <a:gd name="connsiteY2" fmla="*/ 730633 h 1241420"/>
                <a:gd name="connsiteX3" fmla="*/ 521102 w 2122577"/>
                <a:gd name="connsiteY3" fmla="*/ 401296 h 1241420"/>
                <a:gd name="connsiteX4" fmla="*/ 835008 w 2122577"/>
                <a:gd name="connsiteY4" fmla="*/ 46395 h 1241420"/>
                <a:gd name="connsiteX5" fmla="*/ 1888226 w 2122577"/>
                <a:gd name="connsiteY5" fmla="*/ 552344 h 1241420"/>
                <a:gd name="connsiteX6" fmla="*/ 2121207 w 2122577"/>
                <a:gd name="connsiteY6" fmla="*/ 918466 h 1241420"/>
                <a:gd name="connsiteX7" fmla="*/ 2019023 w 2122577"/>
                <a:gd name="connsiteY7" fmla="*/ 1241287 h 1241420"/>
                <a:gd name="connsiteX8" fmla="*/ 40614 w 2122577"/>
                <a:gd name="connsiteY8" fmla="*/ 1241420 h 12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577" h="1241420">
                  <a:moveTo>
                    <a:pt x="40614" y="1241420"/>
                  </a:moveTo>
                  <a:cubicBezTo>
                    <a:pt x="-20946" y="1241287"/>
                    <a:pt x="4390" y="1053721"/>
                    <a:pt x="9448" y="1020393"/>
                  </a:cubicBezTo>
                  <a:cubicBezTo>
                    <a:pt x="27964" y="899235"/>
                    <a:pt x="94754" y="810805"/>
                    <a:pt x="186032" y="730633"/>
                  </a:cubicBezTo>
                  <a:cubicBezTo>
                    <a:pt x="307418" y="624058"/>
                    <a:pt x="428148" y="535313"/>
                    <a:pt x="521102" y="401296"/>
                  </a:cubicBezTo>
                  <a:cubicBezTo>
                    <a:pt x="611180" y="271433"/>
                    <a:pt x="688809" y="122128"/>
                    <a:pt x="835008" y="46395"/>
                  </a:cubicBezTo>
                  <a:cubicBezTo>
                    <a:pt x="1231296" y="-159097"/>
                    <a:pt x="1587978" y="374112"/>
                    <a:pt x="1888226" y="552344"/>
                  </a:cubicBezTo>
                  <a:cubicBezTo>
                    <a:pt x="2025319" y="633725"/>
                    <a:pt x="2101176" y="760465"/>
                    <a:pt x="2121207" y="918466"/>
                  </a:cubicBezTo>
                  <a:cubicBezTo>
                    <a:pt x="2128265" y="974130"/>
                    <a:pt x="2110072" y="1241287"/>
                    <a:pt x="2019023" y="1241287"/>
                  </a:cubicBezTo>
                  <a:lnTo>
                    <a:pt x="40614" y="1241420"/>
                  </a:lnTo>
                  <a:close/>
                </a:path>
              </a:pathLst>
            </a:custGeom>
            <a:solidFill>
              <a:srgbClr val="ECF4FD"/>
            </a:solidFill>
            <a:ln w="9525" cap="flat">
              <a:noFill/>
              <a:prstDash val="solid"/>
              <a:miter/>
            </a:ln>
          </p:spPr>
          <p:txBody>
            <a:bodyPr rtlCol="0" anchor="ctr"/>
            <a:lstStyle/>
            <a:p>
              <a:endParaRPr lang="zh-CN" altLang="en-US"/>
            </a:p>
          </p:txBody>
        </p:sp>
        <p:grpSp>
          <p:nvGrpSpPr>
            <p:cNvPr id="7" name="草2"/>
            <p:cNvGrpSpPr/>
            <p:nvPr/>
          </p:nvGrpSpPr>
          <p:grpSpPr>
            <a:xfrm>
              <a:off x="10226019" y="5208451"/>
              <a:ext cx="548443" cy="481148"/>
              <a:chOff x="10293495" y="5016904"/>
              <a:chExt cx="485870" cy="426253"/>
            </a:xfrm>
          </p:grpSpPr>
          <p:sp>
            <p:nvSpPr>
              <p:cNvPr id="15" name="任意多边形: 形状 9"/>
              <p:cNvSpPr/>
              <p:nvPr>
                <p:custDataLst>
                  <p:tags r:id="rId58"/>
                </p:custDataLst>
              </p:nvPr>
            </p:nvSpPr>
            <p:spPr>
              <a:xfrm>
                <a:off x="10293495" y="5016906"/>
                <a:ext cx="485870" cy="426251"/>
              </a:xfrm>
              <a:custGeom>
                <a:avLst/>
                <a:gdLst>
                  <a:gd name="connsiteX0" fmla="*/ 78048 w 485870"/>
                  <a:gd name="connsiteY0" fmla="*/ 239571 h 426251"/>
                  <a:gd name="connsiteX1" fmla="*/ 0 w 485870"/>
                  <a:gd name="connsiteY1" fmla="*/ 351242 h 426251"/>
                  <a:gd name="connsiteX2" fmla="*/ 79695 w 485870"/>
                  <a:gd name="connsiteY2" fmla="*/ 412183 h 426251"/>
                  <a:gd name="connsiteX3" fmla="*/ 143503 w 485870"/>
                  <a:gd name="connsiteY3" fmla="*/ 345251 h 426251"/>
                  <a:gd name="connsiteX4" fmla="*/ 160629 w 485870"/>
                  <a:gd name="connsiteY4" fmla="*/ 317229 h 426251"/>
                  <a:gd name="connsiteX5" fmla="*/ 183670 w 485870"/>
                  <a:gd name="connsiteY5" fmla="*/ 245629 h 426251"/>
                  <a:gd name="connsiteX6" fmla="*/ 201482 w 485870"/>
                  <a:gd name="connsiteY6" fmla="*/ 189860 h 426251"/>
                  <a:gd name="connsiteX7" fmla="*/ 222256 w 485870"/>
                  <a:gd name="connsiteY7" fmla="*/ 180450 h 426251"/>
                  <a:gd name="connsiteX8" fmla="*/ 251746 w 485870"/>
                  <a:gd name="connsiteY8" fmla="*/ 158685 h 426251"/>
                  <a:gd name="connsiteX9" fmla="*/ 248526 w 485870"/>
                  <a:gd name="connsiteY9" fmla="*/ 136844 h 426251"/>
                  <a:gd name="connsiteX10" fmla="*/ 245068 w 485870"/>
                  <a:gd name="connsiteY10" fmla="*/ 125005 h 426251"/>
                  <a:gd name="connsiteX11" fmla="*/ 269357 w 485870"/>
                  <a:gd name="connsiteY11" fmla="*/ 81371 h 426251"/>
                  <a:gd name="connsiteX12" fmla="*/ 279206 w 485870"/>
                  <a:gd name="connsiteY12" fmla="*/ 76256 h 426251"/>
                  <a:gd name="connsiteX13" fmla="*/ 303381 w 485870"/>
                  <a:gd name="connsiteY13" fmla="*/ 57949 h 426251"/>
                  <a:gd name="connsiteX14" fmla="*/ 296208 w 485870"/>
                  <a:gd name="connsiteY14" fmla="*/ 19563 h 426251"/>
                  <a:gd name="connsiteX15" fmla="*/ 258766 w 485870"/>
                  <a:gd name="connsiteY15" fmla="*/ 2266 h 426251"/>
                  <a:gd name="connsiteX16" fmla="*/ 185937 w 485870"/>
                  <a:gd name="connsiteY16" fmla="*/ 11686 h 426251"/>
                  <a:gd name="connsiteX17" fmla="*/ 130883 w 485870"/>
                  <a:gd name="connsiteY17" fmla="*/ 99535 h 426251"/>
                  <a:gd name="connsiteX18" fmla="*/ 99184 w 485870"/>
                  <a:gd name="connsiteY18" fmla="*/ 159361 h 426251"/>
                  <a:gd name="connsiteX19" fmla="*/ 90811 w 485870"/>
                  <a:gd name="connsiteY19" fmla="*/ 164343 h 426251"/>
                  <a:gd name="connsiteX20" fmla="*/ 59865 w 485870"/>
                  <a:gd name="connsiteY20" fmla="*/ 199900 h 426251"/>
                  <a:gd name="connsiteX21" fmla="*/ 78048 w 485870"/>
                  <a:gd name="connsiteY21" fmla="*/ 239571 h 426251"/>
                  <a:gd name="connsiteX22" fmla="*/ 317897 w 485870"/>
                  <a:gd name="connsiteY22" fmla="*/ 238104 h 426251"/>
                  <a:gd name="connsiteX23" fmla="*/ 153390 w 485870"/>
                  <a:gd name="connsiteY23" fmla="*/ 370855 h 426251"/>
                  <a:gd name="connsiteX24" fmla="*/ 229800 w 485870"/>
                  <a:gd name="connsiteY24" fmla="*/ 426252 h 426251"/>
                  <a:gd name="connsiteX25" fmla="*/ 345148 w 485870"/>
                  <a:gd name="connsiteY25" fmla="*/ 345480 h 426251"/>
                  <a:gd name="connsiteX26" fmla="*/ 345729 w 485870"/>
                  <a:gd name="connsiteY26" fmla="*/ 311390 h 426251"/>
                  <a:gd name="connsiteX27" fmla="*/ 351091 w 485870"/>
                  <a:gd name="connsiteY27" fmla="*/ 270737 h 426251"/>
                  <a:gd name="connsiteX28" fmla="*/ 379781 w 485870"/>
                  <a:gd name="connsiteY28" fmla="*/ 254973 h 426251"/>
                  <a:gd name="connsiteX29" fmla="*/ 419462 w 485870"/>
                  <a:gd name="connsiteY29" fmla="*/ 248144 h 426251"/>
                  <a:gd name="connsiteX30" fmla="*/ 433797 w 485870"/>
                  <a:gd name="connsiteY30" fmla="*/ 235990 h 426251"/>
                  <a:gd name="connsiteX31" fmla="*/ 448323 w 485870"/>
                  <a:gd name="connsiteY31" fmla="*/ 187117 h 426251"/>
                  <a:gd name="connsiteX32" fmla="*/ 450247 w 485870"/>
                  <a:gd name="connsiteY32" fmla="*/ 169201 h 426251"/>
                  <a:gd name="connsiteX33" fmla="*/ 485870 w 485870"/>
                  <a:gd name="connsiteY33" fmla="*/ 100002 h 426251"/>
                  <a:gd name="connsiteX34" fmla="*/ 362312 w 485870"/>
                  <a:gd name="connsiteY34" fmla="*/ 139854 h 426251"/>
                  <a:gd name="connsiteX35" fmla="*/ 334013 w 485870"/>
                  <a:gd name="connsiteY35" fmla="*/ 188146 h 426251"/>
                  <a:gd name="connsiteX36" fmla="*/ 331022 w 485870"/>
                  <a:gd name="connsiteY36" fmla="*/ 200033 h 426251"/>
                  <a:gd name="connsiteX37" fmla="*/ 317897 w 485870"/>
                  <a:gd name="connsiteY37" fmla="*/ 238104 h 42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85870" h="426251">
                    <a:moveTo>
                      <a:pt x="78048" y="239571"/>
                    </a:moveTo>
                    <a:cubicBezTo>
                      <a:pt x="119977" y="280005"/>
                      <a:pt x="0" y="351242"/>
                      <a:pt x="0" y="351242"/>
                    </a:cubicBezTo>
                    <a:lnTo>
                      <a:pt x="79695" y="412183"/>
                    </a:lnTo>
                    <a:cubicBezTo>
                      <a:pt x="149742" y="396620"/>
                      <a:pt x="143503" y="345251"/>
                      <a:pt x="143503" y="345251"/>
                    </a:cubicBezTo>
                    <a:cubicBezTo>
                      <a:pt x="141951" y="332812"/>
                      <a:pt x="160629" y="317229"/>
                      <a:pt x="160629" y="317229"/>
                    </a:cubicBezTo>
                    <a:cubicBezTo>
                      <a:pt x="210388" y="289216"/>
                      <a:pt x="183670" y="245629"/>
                      <a:pt x="183670" y="245629"/>
                    </a:cubicBezTo>
                    <a:cubicBezTo>
                      <a:pt x="172136" y="226884"/>
                      <a:pt x="187004" y="201548"/>
                      <a:pt x="201482" y="189860"/>
                    </a:cubicBezTo>
                    <a:cubicBezTo>
                      <a:pt x="206902" y="185479"/>
                      <a:pt x="214541" y="182974"/>
                      <a:pt x="222256" y="180450"/>
                    </a:cubicBezTo>
                    <a:cubicBezTo>
                      <a:pt x="235144" y="176230"/>
                      <a:pt x="248269" y="171925"/>
                      <a:pt x="251746" y="158685"/>
                    </a:cubicBezTo>
                    <a:cubicBezTo>
                      <a:pt x="253594" y="151379"/>
                      <a:pt x="251069" y="144150"/>
                      <a:pt x="248526" y="136844"/>
                    </a:cubicBezTo>
                    <a:cubicBezTo>
                      <a:pt x="247155" y="132929"/>
                      <a:pt x="245783" y="128986"/>
                      <a:pt x="245068" y="125005"/>
                    </a:cubicBezTo>
                    <a:cubicBezTo>
                      <a:pt x="241802" y="106593"/>
                      <a:pt x="254108" y="90277"/>
                      <a:pt x="269357" y="81371"/>
                    </a:cubicBezTo>
                    <a:cubicBezTo>
                      <a:pt x="272510" y="79542"/>
                      <a:pt x="275854" y="77903"/>
                      <a:pt x="279206" y="76256"/>
                    </a:cubicBezTo>
                    <a:cubicBezTo>
                      <a:pt x="288712" y="71598"/>
                      <a:pt x="298247" y="66921"/>
                      <a:pt x="303381" y="57949"/>
                    </a:cubicBezTo>
                    <a:cubicBezTo>
                      <a:pt x="310324" y="45814"/>
                      <a:pt x="305981" y="29564"/>
                      <a:pt x="296208" y="19563"/>
                    </a:cubicBezTo>
                    <a:cubicBezTo>
                      <a:pt x="286436" y="9571"/>
                      <a:pt x="272501" y="4809"/>
                      <a:pt x="258766" y="2266"/>
                    </a:cubicBezTo>
                    <a:cubicBezTo>
                      <a:pt x="234210" y="-2278"/>
                      <a:pt x="207807" y="-401"/>
                      <a:pt x="185937" y="11686"/>
                    </a:cubicBezTo>
                    <a:cubicBezTo>
                      <a:pt x="154657" y="28964"/>
                      <a:pt x="137274" y="64378"/>
                      <a:pt x="130883" y="99535"/>
                    </a:cubicBezTo>
                    <a:cubicBezTo>
                      <a:pt x="126121" y="125824"/>
                      <a:pt x="122711" y="144598"/>
                      <a:pt x="99184" y="159361"/>
                    </a:cubicBezTo>
                    <a:cubicBezTo>
                      <a:pt x="96460" y="161066"/>
                      <a:pt x="93640" y="162695"/>
                      <a:pt x="90811" y="164343"/>
                    </a:cubicBezTo>
                    <a:cubicBezTo>
                      <a:pt x="76362" y="172706"/>
                      <a:pt x="61722" y="181193"/>
                      <a:pt x="59865" y="199900"/>
                    </a:cubicBezTo>
                    <a:cubicBezTo>
                      <a:pt x="58483" y="214568"/>
                      <a:pt x="67837" y="229713"/>
                      <a:pt x="78048" y="239571"/>
                    </a:cubicBezTo>
                    <a:close/>
                    <a:moveTo>
                      <a:pt x="317897" y="238104"/>
                    </a:moveTo>
                    <a:cubicBezTo>
                      <a:pt x="263099" y="244334"/>
                      <a:pt x="153390" y="370855"/>
                      <a:pt x="153390" y="370855"/>
                    </a:cubicBezTo>
                    <a:lnTo>
                      <a:pt x="229800" y="426252"/>
                    </a:lnTo>
                    <a:cubicBezTo>
                      <a:pt x="260547" y="420280"/>
                      <a:pt x="334499" y="377008"/>
                      <a:pt x="345148" y="345480"/>
                    </a:cubicBezTo>
                    <a:cubicBezTo>
                      <a:pt x="348501" y="335507"/>
                      <a:pt x="347110" y="323353"/>
                      <a:pt x="345729" y="311390"/>
                    </a:cubicBezTo>
                    <a:cubicBezTo>
                      <a:pt x="343938" y="295778"/>
                      <a:pt x="342176" y="280472"/>
                      <a:pt x="351091" y="270737"/>
                    </a:cubicBezTo>
                    <a:cubicBezTo>
                      <a:pt x="358321" y="262841"/>
                      <a:pt x="369856" y="258269"/>
                      <a:pt x="379781" y="254973"/>
                    </a:cubicBezTo>
                    <a:cubicBezTo>
                      <a:pt x="384924" y="253259"/>
                      <a:pt x="414652" y="243467"/>
                      <a:pt x="419462" y="248144"/>
                    </a:cubicBezTo>
                    <a:cubicBezTo>
                      <a:pt x="394925" y="224341"/>
                      <a:pt x="433797" y="235990"/>
                      <a:pt x="433797" y="235990"/>
                    </a:cubicBezTo>
                    <a:cubicBezTo>
                      <a:pt x="445341" y="230113"/>
                      <a:pt x="447027" y="205748"/>
                      <a:pt x="448323" y="187117"/>
                    </a:cubicBezTo>
                    <a:cubicBezTo>
                      <a:pt x="448828" y="179745"/>
                      <a:pt x="449275" y="173277"/>
                      <a:pt x="450247" y="169201"/>
                    </a:cubicBezTo>
                    <a:cubicBezTo>
                      <a:pt x="452476" y="160114"/>
                      <a:pt x="475316" y="97773"/>
                      <a:pt x="485870" y="100002"/>
                    </a:cubicBezTo>
                    <a:cubicBezTo>
                      <a:pt x="440226" y="90629"/>
                      <a:pt x="395344" y="108422"/>
                      <a:pt x="362312" y="139854"/>
                    </a:cubicBezTo>
                    <a:cubicBezTo>
                      <a:pt x="348234" y="153256"/>
                      <a:pt x="340271" y="170001"/>
                      <a:pt x="334013" y="188146"/>
                    </a:cubicBezTo>
                    <a:cubicBezTo>
                      <a:pt x="333356" y="190032"/>
                      <a:pt x="332318" y="194499"/>
                      <a:pt x="331022" y="200033"/>
                    </a:cubicBezTo>
                    <a:cubicBezTo>
                      <a:pt x="327546" y="214959"/>
                      <a:pt x="322259" y="237619"/>
                      <a:pt x="317897" y="238104"/>
                    </a:cubicBezTo>
                    <a:close/>
                  </a:path>
                </a:pathLst>
              </a:custGeom>
              <a:solidFill>
                <a:schemeClr val="accent1">
                  <a:lumMod val="40000"/>
                  <a:lumOff val="60000"/>
                </a:schemeClr>
              </a:solidFill>
              <a:ln w="9525" cap="flat">
                <a:noFill/>
                <a:prstDash val="solid"/>
                <a:miter/>
              </a:ln>
            </p:spPr>
            <p:txBody>
              <a:bodyPr rtlCol="0" anchor="ctr"/>
              <a:lstStyle/>
              <a:p>
                <a:endParaRPr lang="zh-CN" altLang="en-US"/>
              </a:p>
            </p:txBody>
          </p:sp>
          <p:sp>
            <p:nvSpPr>
              <p:cNvPr id="16" name="任意多边形: 形状 10"/>
              <p:cNvSpPr/>
              <p:nvPr>
                <p:custDataLst>
                  <p:tags r:id="rId59"/>
                </p:custDataLst>
              </p:nvPr>
            </p:nvSpPr>
            <p:spPr>
              <a:xfrm>
                <a:off x="10334928" y="5016904"/>
                <a:ext cx="444436" cy="388696"/>
              </a:xfrm>
              <a:custGeom>
                <a:avLst/>
                <a:gdLst>
                  <a:gd name="connsiteX0" fmla="*/ 281502 w 444436"/>
                  <a:gd name="connsiteY0" fmla="*/ 0 h 388696"/>
                  <a:gd name="connsiteX1" fmla="*/ 235210 w 444436"/>
                  <a:gd name="connsiteY1" fmla="*/ 37643 h 388696"/>
                  <a:gd name="connsiteX2" fmla="*/ 198187 w 444436"/>
                  <a:gd name="connsiteY2" fmla="*/ 55455 h 388696"/>
                  <a:gd name="connsiteX3" fmla="*/ 182166 w 444436"/>
                  <a:gd name="connsiteY3" fmla="*/ 101813 h 388696"/>
                  <a:gd name="connsiteX4" fmla="*/ 164354 w 444436"/>
                  <a:gd name="connsiteY4" fmla="*/ 125768 h 388696"/>
                  <a:gd name="connsiteX5" fmla="*/ 102565 w 444436"/>
                  <a:gd name="connsiteY5" fmla="*/ 208140 h 388696"/>
                  <a:gd name="connsiteX6" fmla="*/ 0 w 444436"/>
                  <a:gd name="connsiteY6" fmla="*/ 383038 h 388696"/>
                  <a:gd name="connsiteX7" fmla="*/ 444437 w 444436"/>
                  <a:gd name="connsiteY7" fmla="*/ 100003 h 388696"/>
                  <a:gd name="connsiteX8" fmla="*/ 350529 w 444436"/>
                  <a:gd name="connsiteY8" fmla="*/ 187100 h 388696"/>
                  <a:gd name="connsiteX9" fmla="*/ 327508 w 444436"/>
                  <a:gd name="connsiteY9" fmla="*/ 241068 h 388696"/>
                  <a:gd name="connsiteX10" fmla="*/ 272739 w 444436"/>
                  <a:gd name="connsiteY10" fmla="*/ 271834 h 388696"/>
                  <a:gd name="connsiteX11" fmla="*/ 185919 w 444436"/>
                  <a:gd name="connsiteY11" fmla="*/ 388696 h 388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436" h="388696">
                    <a:moveTo>
                      <a:pt x="281502" y="0"/>
                    </a:moveTo>
                    <a:cubicBezTo>
                      <a:pt x="271482" y="19460"/>
                      <a:pt x="254784" y="29432"/>
                      <a:pt x="235210" y="37643"/>
                    </a:cubicBezTo>
                    <a:cubicBezTo>
                      <a:pt x="222952" y="42834"/>
                      <a:pt x="208502" y="46549"/>
                      <a:pt x="198187" y="55455"/>
                    </a:cubicBezTo>
                    <a:cubicBezTo>
                      <a:pt x="183471" y="68437"/>
                      <a:pt x="187795" y="84401"/>
                      <a:pt x="182166" y="101813"/>
                    </a:cubicBezTo>
                    <a:cubicBezTo>
                      <a:pt x="179003" y="111452"/>
                      <a:pt x="173260" y="120596"/>
                      <a:pt x="164354" y="125768"/>
                    </a:cubicBezTo>
                    <a:cubicBezTo>
                      <a:pt x="129112" y="146647"/>
                      <a:pt x="107775" y="164992"/>
                      <a:pt x="102565" y="208140"/>
                    </a:cubicBezTo>
                    <a:cubicBezTo>
                      <a:pt x="95241" y="269005"/>
                      <a:pt x="65208" y="356949"/>
                      <a:pt x="0" y="383038"/>
                    </a:cubicBezTo>
                    <a:moveTo>
                      <a:pt x="444437" y="100003"/>
                    </a:moveTo>
                    <a:cubicBezTo>
                      <a:pt x="402664" y="115173"/>
                      <a:pt x="368796" y="146585"/>
                      <a:pt x="350529" y="187100"/>
                    </a:cubicBezTo>
                    <a:cubicBezTo>
                      <a:pt x="342452" y="205359"/>
                      <a:pt x="342205" y="226524"/>
                      <a:pt x="327508" y="241068"/>
                    </a:cubicBezTo>
                    <a:cubicBezTo>
                      <a:pt x="312811" y="255603"/>
                      <a:pt x="290636" y="261528"/>
                      <a:pt x="272739" y="271834"/>
                    </a:cubicBezTo>
                    <a:cubicBezTo>
                      <a:pt x="239840" y="290798"/>
                      <a:pt x="192834" y="352425"/>
                      <a:pt x="185919" y="388696"/>
                    </a:cubicBezTo>
                  </a:path>
                </a:pathLst>
              </a:custGeom>
              <a:noFill/>
              <a:ln w="1667" cap="flat">
                <a:solidFill>
                  <a:srgbClr val="FFFFFF"/>
                </a:solidFill>
                <a:prstDash val="solid"/>
                <a:miter/>
              </a:ln>
            </p:spPr>
            <p:txBody>
              <a:bodyPr rtlCol="0" anchor="ctr"/>
              <a:lstStyle/>
              <a:p>
                <a:endParaRPr lang="zh-CN" altLang="en-US"/>
              </a:p>
            </p:txBody>
          </p:sp>
        </p:grpSp>
        <p:grpSp>
          <p:nvGrpSpPr>
            <p:cNvPr id="17" name="草1"/>
            <p:cNvGrpSpPr/>
            <p:nvPr/>
          </p:nvGrpSpPr>
          <p:grpSpPr>
            <a:xfrm>
              <a:off x="7279875" y="4990945"/>
              <a:ext cx="574977" cy="648014"/>
              <a:chOff x="7683483" y="4824214"/>
              <a:chExt cx="509377" cy="574081"/>
            </a:xfrm>
          </p:grpSpPr>
          <p:sp>
            <p:nvSpPr>
              <p:cNvPr id="18" name="任意多边形: 形状 12"/>
              <p:cNvSpPr/>
              <p:nvPr>
                <p:custDataLst>
                  <p:tags r:id="rId56"/>
                </p:custDataLst>
              </p:nvPr>
            </p:nvSpPr>
            <p:spPr>
              <a:xfrm>
                <a:off x="7683483" y="4844292"/>
                <a:ext cx="509377" cy="554003"/>
              </a:xfrm>
              <a:custGeom>
                <a:avLst/>
                <a:gdLst>
                  <a:gd name="connsiteX0" fmla="*/ 431873 w 509377"/>
                  <a:gd name="connsiteY0" fmla="*/ 334424 h 554003"/>
                  <a:gd name="connsiteX1" fmla="*/ 509378 w 509377"/>
                  <a:gd name="connsiteY1" fmla="*/ 540649 h 554003"/>
                  <a:gd name="connsiteX2" fmla="*/ 382962 w 509377"/>
                  <a:gd name="connsiteY2" fmla="*/ 541516 h 554003"/>
                  <a:gd name="connsiteX3" fmla="*/ 371075 w 509377"/>
                  <a:gd name="connsiteY3" fmla="*/ 535325 h 554003"/>
                  <a:gd name="connsiteX4" fmla="*/ 281273 w 509377"/>
                  <a:gd name="connsiteY4" fmla="*/ 554003 h 554003"/>
                  <a:gd name="connsiteX5" fmla="*/ 193624 w 509377"/>
                  <a:gd name="connsiteY5" fmla="*/ 508341 h 554003"/>
                  <a:gd name="connsiteX6" fmla="*/ 187471 w 509377"/>
                  <a:gd name="connsiteY6" fmla="*/ 471184 h 554003"/>
                  <a:gd name="connsiteX7" fmla="*/ 175031 w 509377"/>
                  <a:gd name="connsiteY7" fmla="*/ 427616 h 554003"/>
                  <a:gd name="connsiteX8" fmla="*/ 141122 w 509377"/>
                  <a:gd name="connsiteY8" fmla="*/ 415015 h 554003"/>
                  <a:gd name="connsiteX9" fmla="*/ 96593 w 509377"/>
                  <a:gd name="connsiteY9" fmla="*/ 413967 h 554003"/>
                  <a:gd name="connsiteX10" fmla="*/ 78943 w 509377"/>
                  <a:gd name="connsiteY10" fmla="*/ 403013 h 554003"/>
                  <a:gd name="connsiteX11" fmla="*/ 55169 w 509377"/>
                  <a:gd name="connsiteY11" fmla="*/ 351969 h 554003"/>
                  <a:gd name="connsiteX12" fmla="*/ 50130 w 509377"/>
                  <a:gd name="connsiteY12" fmla="*/ 332614 h 554003"/>
                  <a:gd name="connsiteX13" fmla="*/ 0 w 509377"/>
                  <a:gd name="connsiteY13" fmla="*/ 262729 h 554003"/>
                  <a:gd name="connsiteX14" fmla="*/ 141503 w 509377"/>
                  <a:gd name="connsiteY14" fmla="*/ 286313 h 554003"/>
                  <a:gd name="connsiteX15" fmla="*/ 180270 w 509377"/>
                  <a:gd name="connsiteY15" fmla="*/ 334509 h 554003"/>
                  <a:gd name="connsiteX16" fmla="*/ 185376 w 509377"/>
                  <a:gd name="connsiteY16" fmla="*/ 346720 h 554003"/>
                  <a:gd name="connsiteX17" fmla="*/ 205931 w 509377"/>
                  <a:gd name="connsiteY17" fmla="*/ 386516 h 554003"/>
                  <a:gd name="connsiteX18" fmla="*/ 322193 w 509377"/>
                  <a:gd name="connsiteY18" fmla="*/ 468412 h 554003"/>
                  <a:gd name="connsiteX19" fmla="*/ 324545 w 509377"/>
                  <a:gd name="connsiteY19" fmla="*/ 443685 h 554003"/>
                  <a:gd name="connsiteX20" fmla="*/ 311629 w 509377"/>
                  <a:gd name="connsiteY20" fmla="*/ 405375 h 554003"/>
                  <a:gd name="connsiteX21" fmla="*/ 303467 w 509377"/>
                  <a:gd name="connsiteY21" fmla="*/ 313068 h 554003"/>
                  <a:gd name="connsiteX22" fmla="*/ 297256 w 509377"/>
                  <a:gd name="connsiteY22" fmla="*/ 241202 h 554003"/>
                  <a:gd name="connsiteX23" fmla="*/ 274844 w 509377"/>
                  <a:gd name="connsiteY23" fmla="*/ 224172 h 554003"/>
                  <a:gd name="connsiteX24" fmla="*/ 245421 w 509377"/>
                  <a:gd name="connsiteY24" fmla="*/ 189996 h 554003"/>
                  <a:gd name="connsiteX25" fmla="*/ 255175 w 509377"/>
                  <a:gd name="connsiteY25" fmla="*/ 164536 h 554003"/>
                  <a:gd name="connsiteX26" fmla="*/ 262480 w 509377"/>
                  <a:gd name="connsiteY26" fmla="*/ 151353 h 554003"/>
                  <a:gd name="connsiteX27" fmla="*/ 245221 w 509377"/>
                  <a:gd name="connsiteY27" fmla="*/ 92288 h 554003"/>
                  <a:gd name="connsiteX28" fmla="*/ 234744 w 509377"/>
                  <a:gd name="connsiteY28" fmla="*/ 83411 h 554003"/>
                  <a:gd name="connsiteX29" fmla="*/ 210712 w 509377"/>
                  <a:gd name="connsiteY29" fmla="*/ 54855 h 554003"/>
                  <a:gd name="connsiteX30" fmla="*/ 229819 w 509377"/>
                  <a:gd name="connsiteY30" fmla="*/ 10707 h 554003"/>
                  <a:gd name="connsiteX31" fmla="*/ 279511 w 509377"/>
                  <a:gd name="connsiteY31" fmla="*/ 134 h 554003"/>
                  <a:gd name="connsiteX32" fmla="*/ 364446 w 509377"/>
                  <a:gd name="connsiteY32" fmla="*/ 31214 h 554003"/>
                  <a:gd name="connsiteX33" fmla="*/ 406613 w 509377"/>
                  <a:gd name="connsiteY33" fmla="*/ 151772 h 554003"/>
                  <a:gd name="connsiteX34" fmla="*/ 428377 w 509377"/>
                  <a:gd name="connsiteY34" fmla="*/ 232325 h 554003"/>
                  <a:gd name="connsiteX35" fmla="*/ 437274 w 509377"/>
                  <a:gd name="connsiteY35" fmla="*/ 240783 h 554003"/>
                  <a:gd name="connsiteX36" fmla="*/ 464534 w 509377"/>
                  <a:gd name="connsiteY36" fmla="*/ 291742 h 554003"/>
                  <a:gd name="connsiteX37" fmla="*/ 431883 w 509377"/>
                  <a:gd name="connsiteY37" fmla="*/ 334424 h 55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9377" h="554003">
                    <a:moveTo>
                      <a:pt x="431873" y="334424"/>
                    </a:moveTo>
                    <a:cubicBezTo>
                      <a:pt x="370475" y="371552"/>
                      <a:pt x="509378" y="540649"/>
                      <a:pt x="509378" y="540649"/>
                    </a:cubicBezTo>
                    <a:lnTo>
                      <a:pt x="382962" y="541516"/>
                    </a:lnTo>
                    <a:cubicBezTo>
                      <a:pt x="378724" y="539506"/>
                      <a:pt x="374771" y="537449"/>
                      <a:pt x="371075" y="535325"/>
                    </a:cubicBezTo>
                    <a:lnTo>
                      <a:pt x="281273" y="554003"/>
                    </a:lnTo>
                    <a:cubicBezTo>
                      <a:pt x="246764" y="552556"/>
                      <a:pt x="210312" y="541088"/>
                      <a:pt x="193624" y="508341"/>
                    </a:cubicBezTo>
                    <a:cubicBezTo>
                      <a:pt x="188328" y="497987"/>
                      <a:pt x="187900" y="484480"/>
                      <a:pt x="187471" y="471184"/>
                    </a:cubicBezTo>
                    <a:cubicBezTo>
                      <a:pt x="186919" y="453819"/>
                      <a:pt x="186376" y="436808"/>
                      <a:pt x="175031" y="427616"/>
                    </a:cubicBezTo>
                    <a:cubicBezTo>
                      <a:pt x="165840" y="420158"/>
                      <a:pt x="152505" y="417015"/>
                      <a:pt x="141122" y="415015"/>
                    </a:cubicBezTo>
                    <a:cubicBezTo>
                      <a:pt x="135160" y="413967"/>
                      <a:pt x="101051" y="408090"/>
                      <a:pt x="96593" y="413967"/>
                    </a:cubicBezTo>
                    <a:cubicBezTo>
                      <a:pt x="119548" y="384001"/>
                      <a:pt x="78943" y="403013"/>
                      <a:pt x="78943" y="403013"/>
                    </a:cubicBezTo>
                    <a:cubicBezTo>
                      <a:pt x="65380" y="398422"/>
                      <a:pt x="59607" y="372114"/>
                      <a:pt x="55169" y="351969"/>
                    </a:cubicBezTo>
                    <a:cubicBezTo>
                      <a:pt x="53416" y="343958"/>
                      <a:pt x="51864" y="336929"/>
                      <a:pt x="50130" y="332614"/>
                    </a:cubicBezTo>
                    <a:cubicBezTo>
                      <a:pt x="46301" y="323089"/>
                      <a:pt x="11125" y="258662"/>
                      <a:pt x="0" y="262729"/>
                    </a:cubicBezTo>
                    <a:cubicBezTo>
                      <a:pt x="48311" y="245117"/>
                      <a:pt x="100298" y="257366"/>
                      <a:pt x="141503" y="286313"/>
                    </a:cubicBezTo>
                    <a:cubicBezTo>
                      <a:pt x="159048" y="298667"/>
                      <a:pt x="170459" y="315678"/>
                      <a:pt x="180270" y="334509"/>
                    </a:cubicBezTo>
                    <a:cubicBezTo>
                      <a:pt x="181270" y="336443"/>
                      <a:pt x="183099" y="341034"/>
                      <a:pt x="185376" y="346720"/>
                    </a:cubicBezTo>
                    <a:cubicBezTo>
                      <a:pt x="191576" y="362218"/>
                      <a:pt x="201044" y="385878"/>
                      <a:pt x="205931" y="386516"/>
                    </a:cubicBezTo>
                    <a:cubicBezTo>
                      <a:pt x="211550" y="387249"/>
                      <a:pt x="270300" y="429988"/>
                      <a:pt x="322193" y="468412"/>
                    </a:cubicBezTo>
                    <a:cubicBezTo>
                      <a:pt x="320916" y="453839"/>
                      <a:pt x="324545" y="443685"/>
                      <a:pt x="324545" y="443685"/>
                    </a:cubicBezTo>
                    <a:cubicBezTo>
                      <a:pt x="329822" y="429169"/>
                      <a:pt x="311629" y="405375"/>
                      <a:pt x="311629" y="405375"/>
                    </a:cubicBezTo>
                    <a:cubicBezTo>
                      <a:pt x="259451" y="358131"/>
                      <a:pt x="303467" y="313068"/>
                      <a:pt x="303467" y="313068"/>
                    </a:cubicBezTo>
                    <a:cubicBezTo>
                      <a:pt x="322412" y="293704"/>
                      <a:pt x="311391" y="259233"/>
                      <a:pt x="297256" y="241202"/>
                    </a:cubicBezTo>
                    <a:cubicBezTo>
                      <a:pt x="291941" y="234430"/>
                      <a:pt x="283445" y="229334"/>
                      <a:pt x="274844" y="224172"/>
                    </a:cubicBezTo>
                    <a:cubicBezTo>
                      <a:pt x="260547" y="215580"/>
                      <a:pt x="245983" y="206836"/>
                      <a:pt x="245421" y="189996"/>
                    </a:cubicBezTo>
                    <a:cubicBezTo>
                      <a:pt x="245107" y="180738"/>
                      <a:pt x="250117" y="172680"/>
                      <a:pt x="255175" y="164536"/>
                    </a:cubicBezTo>
                    <a:cubicBezTo>
                      <a:pt x="257861" y="160230"/>
                      <a:pt x="260547" y="155897"/>
                      <a:pt x="262480" y="151353"/>
                    </a:cubicBezTo>
                    <a:cubicBezTo>
                      <a:pt x="271443" y="130131"/>
                      <a:pt x="261118" y="107090"/>
                      <a:pt x="245221" y="92288"/>
                    </a:cubicBezTo>
                    <a:cubicBezTo>
                      <a:pt x="241925" y="89212"/>
                      <a:pt x="238335" y="86316"/>
                      <a:pt x="234744" y="83411"/>
                    </a:cubicBezTo>
                    <a:cubicBezTo>
                      <a:pt x="224600" y="75220"/>
                      <a:pt x="214427" y="67009"/>
                      <a:pt x="210712" y="54855"/>
                    </a:cubicBezTo>
                    <a:cubicBezTo>
                      <a:pt x="205683" y="38406"/>
                      <a:pt x="215370" y="20060"/>
                      <a:pt x="229819" y="10707"/>
                    </a:cubicBezTo>
                    <a:cubicBezTo>
                      <a:pt x="244269" y="1363"/>
                      <a:pt x="262319" y="-580"/>
                      <a:pt x="279511" y="134"/>
                    </a:cubicBezTo>
                    <a:cubicBezTo>
                      <a:pt x="310210" y="1382"/>
                      <a:pt x="341376" y="10774"/>
                      <a:pt x="364446" y="31214"/>
                    </a:cubicBezTo>
                    <a:cubicBezTo>
                      <a:pt x="397307" y="60494"/>
                      <a:pt x="408527" y="107805"/>
                      <a:pt x="406613" y="151772"/>
                    </a:cubicBezTo>
                    <a:cubicBezTo>
                      <a:pt x="405165" y="184652"/>
                      <a:pt x="404136" y="208141"/>
                      <a:pt x="428377" y="232325"/>
                    </a:cubicBezTo>
                    <a:cubicBezTo>
                      <a:pt x="431235" y="235183"/>
                      <a:pt x="434254" y="237983"/>
                      <a:pt x="437274" y="240783"/>
                    </a:cubicBezTo>
                    <a:cubicBezTo>
                      <a:pt x="452314" y="254756"/>
                      <a:pt x="467506" y="268863"/>
                      <a:pt x="464534" y="291742"/>
                    </a:cubicBezTo>
                    <a:cubicBezTo>
                      <a:pt x="462220" y="309735"/>
                      <a:pt x="446837" y="325384"/>
                      <a:pt x="431883" y="334424"/>
                    </a:cubicBezTo>
                    <a:close/>
                  </a:path>
                </a:pathLst>
              </a:custGeom>
              <a:solidFill>
                <a:schemeClr val="accent1">
                  <a:lumMod val="40000"/>
                  <a:lumOff val="60000"/>
                </a:schemeClr>
              </a:solidFill>
              <a:ln w="9525" cap="flat">
                <a:noFill/>
                <a:prstDash val="solid"/>
                <a:miter/>
              </a:ln>
            </p:spPr>
            <p:txBody>
              <a:bodyPr rtlCol="0" anchor="ctr"/>
              <a:lstStyle/>
              <a:p>
                <a:endParaRPr lang="zh-CN" altLang="en-US" dirty="0"/>
              </a:p>
            </p:txBody>
          </p:sp>
          <p:sp>
            <p:nvSpPr>
              <p:cNvPr id="19" name="任意多边形: 形状 13"/>
              <p:cNvSpPr/>
              <p:nvPr>
                <p:custDataLst>
                  <p:tags r:id="rId57"/>
                </p:custDataLst>
              </p:nvPr>
            </p:nvSpPr>
            <p:spPr>
              <a:xfrm>
                <a:off x="7683483" y="4824214"/>
                <a:ext cx="424586" cy="537705"/>
              </a:xfrm>
              <a:custGeom>
                <a:avLst/>
                <a:gdLst>
                  <a:gd name="connsiteX0" fmla="*/ 203054 w 424586"/>
                  <a:gd name="connsiteY0" fmla="*/ 0 h 537705"/>
                  <a:gd name="connsiteX1" fmla="*/ 248412 w 424586"/>
                  <a:gd name="connsiteY1" fmla="*/ 57883 h 537705"/>
                  <a:gd name="connsiteX2" fmla="*/ 288017 w 424586"/>
                  <a:gd name="connsiteY2" fmla="*/ 89430 h 537705"/>
                  <a:gd name="connsiteX3" fmla="*/ 294694 w 424586"/>
                  <a:gd name="connsiteY3" fmla="*/ 149542 h 537705"/>
                  <a:gd name="connsiteX4" fmla="*/ 309391 w 424586"/>
                  <a:gd name="connsiteY4" fmla="*/ 183156 h 537705"/>
                  <a:gd name="connsiteX5" fmla="*/ 361150 w 424586"/>
                  <a:gd name="connsiteY5" fmla="*/ 298933 h 537705"/>
                  <a:gd name="connsiteX6" fmla="*/ 424586 w 424586"/>
                  <a:gd name="connsiteY6" fmla="*/ 537705 h 537705"/>
                  <a:gd name="connsiteX7" fmla="*/ 0 w 424586"/>
                  <a:gd name="connsiteY7" fmla="*/ 282807 h 537705"/>
                  <a:gd name="connsiteX8" fmla="*/ 116719 w 424586"/>
                  <a:gd name="connsiteY8" fmla="*/ 362798 h 537705"/>
                  <a:gd name="connsiteX9" fmla="*/ 150628 w 424586"/>
                  <a:gd name="connsiteY9" fmla="*/ 418062 h 537705"/>
                  <a:gd name="connsiteX10" fmla="*/ 215484 w 424586"/>
                  <a:gd name="connsiteY10" fmla="*/ 442836 h 537705"/>
                  <a:gd name="connsiteX11" fmla="*/ 294494 w 424586"/>
                  <a:gd name="connsiteY11" fmla="*/ 535962 h 53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586" h="537705">
                    <a:moveTo>
                      <a:pt x="203054" y="0"/>
                    </a:moveTo>
                    <a:cubicBezTo>
                      <a:pt x="209740" y="26089"/>
                      <a:pt x="227257" y="42682"/>
                      <a:pt x="248412" y="57883"/>
                    </a:cubicBezTo>
                    <a:cubicBezTo>
                      <a:pt x="261766" y="67456"/>
                      <a:pt x="278197" y="75848"/>
                      <a:pt x="288017" y="89430"/>
                    </a:cubicBezTo>
                    <a:cubicBezTo>
                      <a:pt x="302152" y="109023"/>
                      <a:pt x="292465" y="127149"/>
                      <a:pt x="294694" y="149542"/>
                    </a:cubicBezTo>
                    <a:cubicBezTo>
                      <a:pt x="295847" y="161992"/>
                      <a:pt x="300304" y="174565"/>
                      <a:pt x="309391" y="183156"/>
                    </a:cubicBezTo>
                    <a:cubicBezTo>
                      <a:pt x="346062" y="217846"/>
                      <a:pt x="366674" y="245697"/>
                      <a:pt x="361150" y="298933"/>
                    </a:cubicBezTo>
                    <a:cubicBezTo>
                      <a:pt x="353339" y="374047"/>
                      <a:pt x="353358" y="488566"/>
                      <a:pt x="424586" y="537705"/>
                    </a:cubicBezTo>
                    <a:moveTo>
                      <a:pt x="0" y="282807"/>
                    </a:moveTo>
                    <a:cubicBezTo>
                      <a:pt x="48105" y="292631"/>
                      <a:pt x="90199" y="321479"/>
                      <a:pt x="116719" y="362798"/>
                    </a:cubicBezTo>
                    <a:cubicBezTo>
                      <a:pt x="128530" y="381457"/>
                      <a:pt x="132312" y="404565"/>
                      <a:pt x="150628" y="418062"/>
                    </a:cubicBezTo>
                    <a:cubicBezTo>
                      <a:pt x="169421" y="431863"/>
                      <a:pt x="194243" y="434464"/>
                      <a:pt x="215484" y="442836"/>
                    </a:cubicBezTo>
                    <a:cubicBezTo>
                      <a:pt x="254508" y="458248"/>
                      <a:pt x="281073" y="497453"/>
                      <a:pt x="294494" y="535962"/>
                    </a:cubicBezTo>
                  </a:path>
                </a:pathLst>
              </a:custGeom>
              <a:noFill/>
              <a:ln w="1667" cap="flat">
                <a:solidFill>
                  <a:srgbClr val="FFFFFF"/>
                </a:solidFill>
                <a:prstDash val="solid"/>
                <a:miter/>
              </a:ln>
            </p:spPr>
            <p:txBody>
              <a:bodyPr rtlCol="0" anchor="ctr"/>
              <a:lstStyle/>
              <a:p>
                <a:endParaRPr lang="zh-CN" altLang="en-US"/>
              </a:p>
            </p:txBody>
          </p:sp>
        </p:grpSp>
        <p:sp>
          <p:nvSpPr>
            <p:cNvPr id="20" name="任意多边形: 形状 14"/>
            <p:cNvSpPr/>
            <p:nvPr>
              <p:custDataLst>
                <p:tags r:id="rId24"/>
              </p:custDataLst>
            </p:nvPr>
          </p:nvSpPr>
          <p:spPr>
            <a:xfrm>
              <a:off x="9200921" y="3529568"/>
              <a:ext cx="780604" cy="1059919"/>
            </a:xfrm>
            <a:custGeom>
              <a:avLst/>
              <a:gdLst>
                <a:gd name="connsiteX0" fmla="*/ 419414 w 691543"/>
                <a:gd name="connsiteY0" fmla="*/ 938677 h 938990"/>
                <a:gd name="connsiteX1" fmla="*/ 397532 w 691543"/>
                <a:gd name="connsiteY1" fmla="*/ 916821 h 938990"/>
                <a:gd name="connsiteX2" fmla="*/ 407689 w 691543"/>
                <a:gd name="connsiteY2" fmla="*/ 898338 h 938990"/>
                <a:gd name="connsiteX3" fmla="*/ 456438 w 691543"/>
                <a:gd name="connsiteY3" fmla="*/ 768827 h 938990"/>
                <a:gd name="connsiteX4" fmla="*/ 345739 w 691543"/>
                <a:gd name="connsiteY4" fmla="*/ 685788 h 938990"/>
                <a:gd name="connsiteX5" fmla="*/ 230431 w 691543"/>
                <a:gd name="connsiteY5" fmla="*/ 801043 h 938990"/>
                <a:gd name="connsiteX6" fmla="*/ 237830 w 691543"/>
                <a:gd name="connsiteY6" fmla="*/ 841702 h 938990"/>
                <a:gd name="connsiteX7" fmla="*/ 283788 w 691543"/>
                <a:gd name="connsiteY7" fmla="*/ 898338 h 938990"/>
                <a:gd name="connsiteX8" fmla="*/ 293141 w 691543"/>
                <a:gd name="connsiteY8" fmla="*/ 922941 h 938990"/>
                <a:gd name="connsiteX9" fmla="*/ 272101 w 691543"/>
                <a:gd name="connsiteY9" fmla="*/ 938762 h 938990"/>
                <a:gd name="connsiteX10" fmla="*/ 0 w 691543"/>
                <a:gd name="connsiteY10" fmla="*/ 938762 h 938990"/>
                <a:gd name="connsiteX11" fmla="*/ 0 w 691543"/>
                <a:gd name="connsiteY11" fmla="*/ 938991 h 938990"/>
                <a:gd name="connsiteX12" fmla="*/ 0 w 691543"/>
                <a:gd name="connsiteY12" fmla="*/ 247219 h 938990"/>
                <a:gd name="connsiteX13" fmla="*/ 272415 w 691543"/>
                <a:gd name="connsiteY13" fmla="*/ 247219 h 938990"/>
                <a:gd name="connsiteX14" fmla="*/ 288731 w 691543"/>
                <a:gd name="connsiteY14" fmla="*/ 228873 h 938990"/>
                <a:gd name="connsiteX15" fmla="*/ 280140 w 691543"/>
                <a:gd name="connsiteY15" fmla="*/ 213291 h 938990"/>
                <a:gd name="connsiteX16" fmla="*/ 242523 w 691543"/>
                <a:gd name="connsiteY16" fmla="*/ 54768 h 938990"/>
                <a:gd name="connsiteX17" fmla="*/ 401045 w 691543"/>
                <a:gd name="connsiteY17" fmla="*/ 17151 h 938990"/>
                <a:gd name="connsiteX18" fmla="*/ 409994 w 691543"/>
                <a:gd name="connsiteY18" fmla="*/ 23267 h 938990"/>
                <a:gd name="connsiteX19" fmla="*/ 447837 w 691543"/>
                <a:gd name="connsiteY19" fmla="*/ 157017 h 938990"/>
                <a:gd name="connsiteX20" fmla="*/ 400850 w 691543"/>
                <a:gd name="connsiteY20" fmla="*/ 213291 h 938990"/>
                <a:gd name="connsiteX21" fmla="*/ 395155 w 691543"/>
                <a:gd name="connsiteY21" fmla="*/ 238795 h 938990"/>
                <a:gd name="connsiteX22" fmla="*/ 408556 w 691543"/>
                <a:gd name="connsiteY22" fmla="*/ 247238 h 938990"/>
                <a:gd name="connsiteX23" fmla="*/ 691544 w 691543"/>
                <a:gd name="connsiteY23" fmla="*/ 247238 h 938990"/>
                <a:gd name="connsiteX24" fmla="*/ 691544 w 691543"/>
                <a:gd name="connsiteY24" fmla="*/ 938677 h 938990"/>
                <a:gd name="connsiteX25" fmla="*/ 419414 w 691543"/>
                <a:gd name="connsiteY25" fmla="*/ 938677 h 9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1543" h="938990">
                  <a:moveTo>
                    <a:pt x="419414" y="938677"/>
                  </a:moveTo>
                  <a:cubicBezTo>
                    <a:pt x="407336" y="938684"/>
                    <a:pt x="397539" y="928899"/>
                    <a:pt x="397532" y="916821"/>
                  </a:cubicBezTo>
                  <a:cubicBezTo>
                    <a:pt x="397527" y="909326"/>
                    <a:pt x="401360" y="902352"/>
                    <a:pt x="407689" y="898338"/>
                  </a:cubicBezTo>
                  <a:cubicBezTo>
                    <a:pt x="450906" y="870791"/>
                    <a:pt x="470764" y="818033"/>
                    <a:pt x="456438" y="768827"/>
                  </a:cubicBezTo>
                  <a:cubicBezTo>
                    <a:pt x="442089" y="719625"/>
                    <a:pt x="396990" y="685795"/>
                    <a:pt x="345739" y="685788"/>
                  </a:cubicBezTo>
                  <a:cubicBezTo>
                    <a:pt x="282071" y="685773"/>
                    <a:pt x="230446" y="737375"/>
                    <a:pt x="230431" y="801043"/>
                  </a:cubicBezTo>
                  <a:cubicBezTo>
                    <a:pt x="230428" y="814931"/>
                    <a:pt x="232935" y="828706"/>
                    <a:pt x="237830" y="841702"/>
                  </a:cubicBezTo>
                  <a:cubicBezTo>
                    <a:pt x="246620" y="865055"/>
                    <a:pt x="262746" y="884927"/>
                    <a:pt x="283788" y="898338"/>
                  </a:cubicBezTo>
                  <a:cubicBezTo>
                    <a:pt x="292044" y="903535"/>
                    <a:pt x="295860" y="913572"/>
                    <a:pt x="293141" y="922941"/>
                  </a:cubicBezTo>
                  <a:cubicBezTo>
                    <a:pt x="290429" y="932309"/>
                    <a:pt x="281853" y="938757"/>
                    <a:pt x="272101" y="938762"/>
                  </a:cubicBezTo>
                  <a:lnTo>
                    <a:pt x="0" y="938762"/>
                  </a:lnTo>
                  <a:lnTo>
                    <a:pt x="0" y="938991"/>
                  </a:lnTo>
                  <a:lnTo>
                    <a:pt x="0" y="247219"/>
                  </a:lnTo>
                  <a:lnTo>
                    <a:pt x="272415" y="247219"/>
                  </a:lnTo>
                  <a:cubicBezTo>
                    <a:pt x="281721" y="246131"/>
                    <a:pt x="288737" y="238243"/>
                    <a:pt x="288731" y="228873"/>
                  </a:cubicBezTo>
                  <a:cubicBezTo>
                    <a:pt x="288771" y="222539"/>
                    <a:pt x="285518" y="216638"/>
                    <a:pt x="280140" y="213291"/>
                  </a:cubicBezTo>
                  <a:cubicBezTo>
                    <a:pt x="225978" y="179903"/>
                    <a:pt x="209136" y="108931"/>
                    <a:pt x="242523" y="54768"/>
                  </a:cubicBezTo>
                  <a:cubicBezTo>
                    <a:pt x="275910" y="606"/>
                    <a:pt x="346883" y="-16236"/>
                    <a:pt x="401045" y="17151"/>
                  </a:cubicBezTo>
                  <a:cubicBezTo>
                    <a:pt x="404123" y="19048"/>
                    <a:pt x="407109" y="21089"/>
                    <a:pt x="409994" y="23267"/>
                  </a:cubicBezTo>
                  <a:cubicBezTo>
                    <a:pt x="451119" y="54358"/>
                    <a:pt x="466576" y="108988"/>
                    <a:pt x="447837" y="157017"/>
                  </a:cubicBezTo>
                  <a:cubicBezTo>
                    <a:pt x="438717" y="180389"/>
                    <a:pt x="422220" y="200147"/>
                    <a:pt x="400850" y="213291"/>
                  </a:cubicBezTo>
                  <a:cubicBezTo>
                    <a:pt x="392235" y="218761"/>
                    <a:pt x="389685" y="230179"/>
                    <a:pt x="395155" y="238795"/>
                  </a:cubicBezTo>
                  <a:cubicBezTo>
                    <a:pt x="398128" y="243478"/>
                    <a:pt x="403048" y="246578"/>
                    <a:pt x="408556" y="247238"/>
                  </a:cubicBezTo>
                  <a:lnTo>
                    <a:pt x="691544" y="247238"/>
                  </a:lnTo>
                  <a:lnTo>
                    <a:pt x="691544" y="938677"/>
                  </a:lnTo>
                  <a:lnTo>
                    <a:pt x="419414" y="938677"/>
                  </a:lnTo>
                  <a:close/>
                </a:path>
              </a:pathLst>
            </a:custGeom>
            <a:solidFill>
              <a:srgbClr val="F4F7FC"/>
            </a:solidFill>
            <a:ln w="9525" cap="flat">
              <a:noFill/>
              <a:prstDash val="solid"/>
              <a:miter/>
            </a:ln>
          </p:spPr>
          <p:txBody>
            <a:bodyPr rtlCol="0" anchor="ctr"/>
            <a:lstStyle/>
            <a:p>
              <a:endParaRPr lang="zh-CN" altLang="en-US"/>
            </a:p>
          </p:txBody>
        </p:sp>
        <p:sp>
          <p:nvSpPr>
            <p:cNvPr id="21" name="任意多边形: 形状 15"/>
            <p:cNvSpPr/>
            <p:nvPr>
              <p:custDataLst>
                <p:tags r:id="rId25"/>
              </p:custDataLst>
            </p:nvPr>
          </p:nvSpPr>
          <p:spPr>
            <a:xfrm>
              <a:off x="8141253" y="3808700"/>
              <a:ext cx="1338975" cy="780604"/>
            </a:xfrm>
            <a:custGeom>
              <a:avLst/>
              <a:gdLst>
                <a:gd name="connsiteX0" fmla="*/ 247233 w 1186208"/>
                <a:gd name="connsiteY0" fmla="*/ 419224 h 691543"/>
                <a:gd name="connsiteX1" fmla="*/ 226703 w 1186208"/>
                <a:gd name="connsiteY1" fmla="*/ 403034 h 691543"/>
                <a:gd name="connsiteX2" fmla="*/ 219982 w 1186208"/>
                <a:gd name="connsiteY2" fmla="*/ 405184 h 691543"/>
                <a:gd name="connsiteX3" fmla="*/ 213305 w 1186208"/>
                <a:gd name="connsiteY3" fmla="*/ 411499 h 691543"/>
                <a:gd name="connsiteX4" fmla="*/ 157032 w 1186208"/>
                <a:gd name="connsiteY4" fmla="*/ 458486 h 691543"/>
                <a:gd name="connsiteX5" fmla="*/ 7844 w 1186208"/>
                <a:gd name="connsiteY5" fmla="*/ 392873 h 691543"/>
                <a:gd name="connsiteX6" fmla="*/ 23272 w 1186208"/>
                <a:gd name="connsiteY6" fmla="*/ 281645 h 691543"/>
                <a:gd name="connsiteX7" fmla="*/ 184698 w 1186208"/>
                <a:gd name="connsiteY7" fmla="*/ 259302 h 691543"/>
                <a:gd name="connsiteX8" fmla="*/ 213305 w 1186208"/>
                <a:gd name="connsiteY8" fmla="*/ 290808 h 691543"/>
                <a:gd name="connsiteX9" fmla="*/ 228888 w 1186208"/>
                <a:gd name="connsiteY9" fmla="*/ 299399 h 691543"/>
                <a:gd name="connsiteX10" fmla="*/ 247233 w 1186208"/>
                <a:gd name="connsiteY10" fmla="*/ 283083 h 691543"/>
                <a:gd name="connsiteX11" fmla="*/ 247233 w 1186208"/>
                <a:gd name="connsiteY11" fmla="*/ 0 h 691543"/>
                <a:gd name="connsiteX12" fmla="*/ 938910 w 1186208"/>
                <a:gd name="connsiteY12" fmla="*/ 0 h 691543"/>
                <a:gd name="connsiteX13" fmla="*/ 938910 w 1186208"/>
                <a:gd name="connsiteY13" fmla="*/ 272444 h 691543"/>
                <a:gd name="connsiteX14" fmla="*/ 959459 w 1186208"/>
                <a:gd name="connsiteY14" fmla="*/ 288632 h 691543"/>
                <a:gd name="connsiteX15" fmla="*/ 966171 w 1186208"/>
                <a:gd name="connsiteY15" fmla="*/ 286483 h 691543"/>
                <a:gd name="connsiteX16" fmla="*/ 972838 w 1186208"/>
                <a:gd name="connsiteY16" fmla="*/ 280168 h 691543"/>
                <a:gd name="connsiteX17" fmla="*/ 1131370 w 1186208"/>
                <a:gd name="connsiteY17" fmla="*/ 242415 h 691543"/>
                <a:gd name="connsiteX18" fmla="*/ 1162872 w 1186208"/>
                <a:gd name="connsiteY18" fmla="*/ 271024 h 691543"/>
                <a:gd name="connsiteX19" fmla="*/ 1140504 w 1186208"/>
                <a:gd name="connsiteY19" fmla="*/ 432406 h 691543"/>
                <a:gd name="connsiteX20" fmla="*/ 1029122 w 1186208"/>
                <a:gd name="connsiteY20" fmla="*/ 447856 h 691543"/>
                <a:gd name="connsiteX21" fmla="*/ 972839 w 1186208"/>
                <a:gd name="connsiteY21" fmla="*/ 400879 h 691543"/>
                <a:gd name="connsiteX22" fmla="*/ 947330 w 1186208"/>
                <a:gd name="connsiteY22" fmla="*/ 395138 h 691543"/>
                <a:gd name="connsiteX23" fmla="*/ 943482 w 1186208"/>
                <a:gd name="connsiteY23" fmla="*/ 398383 h 691543"/>
                <a:gd name="connsiteX24" fmla="*/ 938872 w 1186208"/>
                <a:gd name="connsiteY24" fmla="*/ 408584 h 691543"/>
                <a:gd name="connsiteX25" fmla="*/ 938872 w 1186208"/>
                <a:gd name="connsiteY25" fmla="*/ 691544 h 691543"/>
                <a:gd name="connsiteX26" fmla="*/ 247233 w 1186208"/>
                <a:gd name="connsiteY26" fmla="*/ 691544 h 691543"/>
                <a:gd name="connsiteX27" fmla="*/ 247233 w 1186208"/>
                <a:gd name="connsiteY27" fmla="*/ 419224 h 69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86208" h="691543">
                  <a:moveTo>
                    <a:pt x="247233" y="419224"/>
                  </a:moveTo>
                  <a:cubicBezTo>
                    <a:pt x="246035" y="409084"/>
                    <a:pt x="236843" y="401835"/>
                    <a:pt x="226703" y="403034"/>
                  </a:cubicBezTo>
                  <a:cubicBezTo>
                    <a:pt x="224346" y="403312"/>
                    <a:pt x="222064" y="404042"/>
                    <a:pt x="219982" y="405184"/>
                  </a:cubicBezTo>
                  <a:cubicBezTo>
                    <a:pt x="217258" y="406690"/>
                    <a:pt x="214960" y="408863"/>
                    <a:pt x="213305" y="411499"/>
                  </a:cubicBezTo>
                  <a:cubicBezTo>
                    <a:pt x="200167" y="432873"/>
                    <a:pt x="180407" y="449372"/>
                    <a:pt x="157032" y="458486"/>
                  </a:cubicBezTo>
                  <a:cubicBezTo>
                    <a:pt x="97716" y="481565"/>
                    <a:pt x="30923" y="452189"/>
                    <a:pt x="7844" y="392873"/>
                  </a:cubicBezTo>
                  <a:cubicBezTo>
                    <a:pt x="-6647" y="355630"/>
                    <a:pt x="-808" y="313538"/>
                    <a:pt x="23272" y="281645"/>
                  </a:cubicBezTo>
                  <a:cubicBezTo>
                    <a:pt x="61679" y="230898"/>
                    <a:pt x="133951" y="220895"/>
                    <a:pt x="184698" y="259302"/>
                  </a:cubicBezTo>
                  <a:cubicBezTo>
                    <a:pt x="196107" y="267937"/>
                    <a:pt x="205808" y="278621"/>
                    <a:pt x="213305" y="290808"/>
                  </a:cubicBezTo>
                  <a:cubicBezTo>
                    <a:pt x="216662" y="296176"/>
                    <a:pt x="222557" y="299426"/>
                    <a:pt x="228888" y="299399"/>
                  </a:cubicBezTo>
                  <a:cubicBezTo>
                    <a:pt x="238253" y="299392"/>
                    <a:pt x="246133" y="292383"/>
                    <a:pt x="247233" y="283083"/>
                  </a:cubicBezTo>
                  <a:lnTo>
                    <a:pt x="247233" y="0"/>
                  </a:lnTo>
                  <a:lnTo>
                    <a:pt x="938910" y="0"/>
                  </a:lnTo>
                  <a:lnTo>
                    <a:pt x="938910" y="272444"/>
                  </a:lnTo>
                  <a:cubicBezTo>
                    <a:pt x="940114" y="282588"/>
                    <a:pt x="949314" y="289836"/>
                    <a:pt x="959459" y="288632"/>
                  </a:cubicBezTo>
                  <a:cubicBezTo>
                    <a:pt x="961813" y="288353"/>
                    <a:pt x="964092" y="287623"/>
                    <a:pt x="966171" y="286483"/>
                  </a:cubicBezTo>
                  <a:cubicBezTo>
                    <a:pt x="968895" y="284988"/>
                    <a:pt x="971191" y="282807"/>
                    <a:pt x="972838" y="280168"/>
                  </a:cubicBezTo>
                  <a:cubicBezTo>
                    <a:pt x="1006190" y="225966"/>
                    <a:pt x="1077167" y="209063"/>
                    <a:pt x="1131370" y="242415"/>
                  </a:cubicBezTo>
                  <a:cubicBezTo>
                    <a:pt x="1143555" y="249913"/>
                    <a:pt x="1154238" y="259615"/>
                    <a:pt x="1162872" y="271024"/>
                  </a:cubicBezTo>
                  <a:cubicBezTo>
                    <a:pt x="1201259" y="321765"/>
                    <a:pt x="1191245" y="394018"/>
                    <a:pt x="1140504" y="432406"/>
                  </a:cubicBezTo>
                  <a:cubicBezTo>
                    <a:pt x="1108582" y="456556"/>
                    <a:pt x="1066412" y="462406"/>
                    <a:pt x="1029122" y="447856"/>
                  </a:cubicBezTo>
                  <a:cubicBezTo>
                    <a:pt x="1005748" y="438740"/>
                    <a:pt x="985986" y="422246"/>
                    <a:pt x="972839" y="400879"/>
                  </a:cubicBezTo>
                  <a:cubicBezTo>
                    <a:pt x="967380" y="392250"/>
                    <a:pt x="955960" y="389679"/>
                    <a:pt x="947330" y="395138"/>
                  </a:cubicBezTo>
                  <a:cubicBezTo>
                    <a:pt x="945906" y="396039"/>
                    <a:pt x="944611" y="397131"/>
                    <a:pt x="943482" y="398383"/>
                  </a:cubicBezTo>
                  <a:cubicBezTo>
                    <a:pt x="940928" y="401225"/>
                    <a:pt x="939317" y="404789"/>
                    <a:pt x="938872" y="408584"/>
                  </a:cubicBezTo>
                  <a:lnTo>
                    <a:pt x="938872" y="691544"/>
                  </a:lnTo>
                  <a:lnTo>
                    <a:pt x="247233" y="691544"/>
                  </a:lnTo>
                  <a:lnTo>
                    <a:pt x="247233" y="419224"/>
                  </a:lnTo>
                  <a:close/>
                </a:path>
              </a:pathLst>
            </a:custGeom>
            <a:solidFill>
              <a:schemeClr val="accent1">
                <a:lumMod val="40000"/>
                <a:lumOff val="60000"/>
              </a:schemeClr>
            </a:solidFill>
            <a:ln w="9525" cap="flat">
              <a:noFill/>
              <a:prstDash val="solid"/>
              <a:miter/>
            </a:ln>
          </p:spPr>
          <p:txBody>
            <a:bodyPr rtlCol="0" anchor="ctr"/>
            <a:lstStyle/>
            <a:p>
              <a:endParaRPr lang="zh-CN" altLang="en-US"/>
            </a:p>
          </p:txBody>
        </p:sp>
        <p:sp>
          <p:nvSpPr>
            <p:cNvPr id="22" name="任意多边形: 形状 16"/>
            <p:cNvSpPr/>
            <p:nvPr>
              <p:custDataLst>
                <p:tags r:id="rId26"/>
              </p:custDataLst>
            </p:nvPr>
          </p:nvSpPr>
          <p:spPr>
            <a:xfrm>
              <a:off x="8854017" y="4490169"/>
              <a:ext cx="1104252" cy="1111094"/>
            </a:xfrm>
            <a:custGeom>
              <a:avLst/>
              <a:gdLst>
                <a:gd name="connsiteX0" fmla="*/ 938194 w 978265"/>
                <a:gd name="connsiteY0" fmla="*/ 585478 h 984327"/>
                <a:gd name="connsiteX1" fmla="*/ 978266 w 978265"/>
                <a:gd name="connsiteY1" fmla="*/ 299509 h 984327"/>
                <a:gd name="connsiteX2" fmla="*/ 708880 w 978265"/>
                <a:gd name="connsiteY2" fmla="*/ 261656 h 984327"/>
                <a:gd name="connsiteX3" fmla="*/ 694430 w 978265"/>
                <a:gd name="connsiteY3" fmla="*/ 253160 h 984327"/>
                <a:gd name="connsiteX4" fmla="*/ 690230 w 978265"/>
                <a:gd name="connsiteY4" fmla="*/ 236930 h 984327"/>
                <a:gd name="connsiteX5" fmla="*/ 702917 w 978265"/>
                <a:gd name="connsiteY5" fmla="*/ 220004 h 984327"/>
                <a:gd name="connsiteX6" fmla="*/ 759814 w 978265"/>
                <a:gd name="connsiteY6" fmla="*/ 67380 h 984327"/>
                <a:gd name="connsiteX7" fmla="*/ 736198 w 978265"/>
                <a:gd name="connsiteY7" fmla="*/ 33504 h 984327"/>
                <a:gd name="connsiteX8" fmla="*/ 573301 w 978265"/>
                <a:gd name="connsiteY8" fmla="*/ 33971 h 984327"/>
                <a:gd name="connsiteX9" fmla="*/ 549908 w 978265"/>
                <a:gd name="connsiteY9" fmla="*/ 67994 h 984327"/>
                <a:gd name="connsiteX10" fmla="*/ 580226 w 978265"/>
                <a:gd name="connsiteY10" fmla="*/ 202887 h 984327"/>
                <a:gd name="connsiteX11" fmla="*/ 587722 w 978265"/>
                <a:gd name="connsiteY11" fmla="*/ 222585 h 984327"/>
                <a:gd name="connsiteX12" fmla="*/ 563014 w 978265"/>
                <a:gd name="connsiteY12" fmla="*/ 241225 h 984327"/>
                <a:gd name="connsiteX13" fmla="*/ 293514 w 978265"/>
                <a:gd name="connsiteY13" fmla="*/ 203373 h 984327"/>
                <a:gd name="connsiteX14" fmla="*/ 255909 w 978265"/>
                <a:gd name="connsiteY14" fmla="*/ 471178 h 984327"/>
                <a:gd name="connsiteX15" fmla="*/ 235074 w 978265"/>
                <a:gd name="connsiteY15" fmla="*/ 486929 h 984327"/>
                <a:gd name="connsiteX16" fmla="*/ 235030 w 978265"/>
                <a:gd name="connsiteY16" fmla="*/ 486923 h 984327"/>
                <a:gd name="connsiteX17" fmla="*/ 220781 w 978265"/>
                <a:gd name="connsiteY17" fmla="*/ 476255 h 984327"/>
                <a:gd name="connsiteX18" fmla="*/ 69086 w 978265"/>
                <a:gd name="connsiteY18" fmla="*/ 416852 h 984327"/>
                <a:gd name="connsiteX19" fmla="*/ 33853 w 978265"/>
                <a:gd name="connsiteY19" fmla="*/ 440869 h 984327"/>
                <a:gd name="connsiteX20" fmla="*/ 14593 w 978265"/>
                <a:gd name="connsiteY20" fmla="*/ 578534 h 984327"/>
                <a:gd name="connsiteX21" fmla="*/ 171367 w 978265"/>
                <a:gd name="connsiteY21" fmla="*/ 623025 h 984327"/>
                <a:gd name="connsiteX22" fmla="*/ 204064 w 978265"/>
                <a:gd name="connsiteY22" fmla="*/ 595784 h 984327"/>
                <a:gd name="connsiteX23" fmla="*/ 220714 w 978265"/>
                <a:gd name="connsiteY23" fmla="*/ 589421 h 984327"/>
                <a:gd name="connsiteX24" fmla="*/ 236459 w 978265"/>
                <a:gd name="connsiteY24" fmla="*/ 610300 h 984327"/>
                <a:gd name="connsiteX25" fmla="*/ 197425 w 978265"/>
                <a:gd name="connsiteY25" fmla="*/ 888392 h 984327"/>
                <a:gd name="connsiteX26" fmla="*/ 882292 w 978265"/>
                <a:gd name="connsiteY26" fmla="*/ 984328 h 984327"/>
                <a:gd name="connsiteX27" fmla="*/ 923811 w 978265"/>
                <a:gd name="connsiteY27" fmla="*/ 687977 h 984327"/>
                <a:gd name="connsiteX28" fmla="*/ 938194 w 978265"/>
                <a:gd name="connsiteY28" fmla="*/ 585478 h 98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8265" h="984327">
                  <a:moveTo>
                    <a:pt x="938194" y="585478"/>
                  </a:moveTo>
                  <a:lnTo>
                    <a:pt x="978266" y="299509"/>
                  </a:lnTo>
                  <a:lnTo>
                    <a:pt x="708880" y="261656"/>
                  </a:lnTo>
                  <a:cubicBezTo>
                    <a:pt x="703122" y="260869"/>
                    <a:pt x="697918" y="257809"/>
                    <a:pt x="694430" y="253160"/>
                  </a:cubicBezTo>
                  <a:cubicBezTo>
                    <a:pt x="690937" y="248520"/>
                    <a:pt x="689426" y="242682"/>
                    <a:pt x="690230" y="236930"/>
                  </a:cubicBezTo>
                  <a:cubicBezTo>
                    <a:pt x="691297" y="229494"/>
                    <a:pt x="696079" y="223114"/>
                    <a:pt x="702917" y="220004"/>
                  </a:cubicBezTo>
                  <a:cubicBezTo>
                    <a:pt x="760775" y="193570"/>
                    <a:pt x="786249" y="125238"/>
                    <a:pt x="759814" y="67380"/>
                  </a:cubicBezTo>
                  <a:cubicBezTo>
                    <a:pt x="754047" y="54758"/>
                    <a:pt x="746047" y="43281"/>
                    <a:pt x="736198" y="33504"/>
                  </a:cubicBezTo>
                  <a:cubicBezTo>
                    <a:pt x="691086" y="-11350"/>
                    <a:pt x="618155" y="-11141"/>
                    <a:pt x="573301" y="33971"/>
                  </a:cubicBezTo>
                  <a:cubicBezTo>
                    <a:pt x="563518" y="43810"/>
                    <a:pt x="555593" y="55337"/>
                    <a:pt x="549908" y="67994"/>
                  </a:cubicBezTo>
                  <a:cubicBezTo>
                    <a:pt x="528931" y="114702"/>
                    <a:pt x="541281" y="169648"/>
                    <a:pt x="580226" y="202887"/>
                  </a:cubicBezTo>
                  <a:cubicBezTo>
                    <a:pt x="585908" y="207754"/>
                    <a:pt x="588731" y="215172"/>
                    <a:pt x="587722" y="222585"/>
                  </a:cubicBezTo>
                  <a:cubicBezTo>
                    <a:pt x="586035" y="234549"/>
                    <a:pt x="574981" y="242888"/>
                    <a:pt x="563014" y="241225"/>
                  </a:cubicBezTo>
                  <a:lnTo>
                    <a:pt x="293514" y="203373"/>
                  </a:lnTo>
                  <a:lnTo>
                    <a:pt x="255909" y="471178"/>
                  </a:lnTo>
                  <a:cubicBezTo>
                    <a:pt x="254505" y="481281"/>
                    <a:pt x="245177" y="488333"/>
                    <a:pt x="235074" y="486929"/>
                  </a:cubicBezTo>
                  <a:cubicBezTo>
                    <a:pt x="235059" y="486927"/>
                    <a:pt x="235045" y="486925"/>
                    <a:pt x="235030" y="486923"/>
                  </a:cubicBezTo>
                  <a:cubicBezTo>
                    <a:pt x="228755" y="486071"/>
                    <a:pt x="223366" y="482036"/>
                    <a:pt x="220781" y="476255"/>
                  </a:cubicBezTo>
                  <a:cubicBezTo>
                    <a:pt x="195295" y="417962"/>
                    <a:pt x="127379" y="391366"/>
                    <a:pt x="69086" y="416852"/>
                  </a:cubicBezTo>
                  <a:cubicBezTo>
                    <a:pt x="55949" y="422595"/>
                    <a:pt x="44000" y="430741"/>
                    <a:pt x="33853" y="440869"/>
                  </a:cubicBezTo>
                  <a:cubicBezTo>
                    <a:pt x="-2656" y="477275"/>
                    <a:pt x="-10523" y="533508"/>
                    <a:pt x="14593" y="578534"/>
                  </a:cubicBezTo>
                  <a:cubicBezTo>
                    <a:pt x="45600" y="634112"/>
                    <a:pt x="115790" y="654031"/>
                    <a:pt x="171367" y="623025"/>
                  </a:cubicBezTo>
                  <a:cubicBezTo>
                    <a:pt x="183863" y="616053"/>
                    <a:pt x="194951" y="606816"/>
                    <a:pt x="204064" y="595784"/>
                  </a:cubicBezTo>
                  <a:cubicBezTo>
                    <a:pt x="208143" y="590930"/>
                    <a:pt x="214438" y="588524"/>
                    <a:pt x="220714" y="589421"/>
                  </a:cubicBezTo>
                  <a:cubicBezTo>
                    <a:pt x="230823" y="590848"/>
                    <a:pt x="237867" y="600189"/>
                    <a:pt x="236459" y="610300"/>
                  </a:cubicBezTo>
                  <a:lnTo>
                    <a:pt x="197425" y="888392"/>
                  </a:lnTo>
                  <a:lnTo>
                    <a:pt x="882292" y="984328"/>
                  </a:lnTo>
                  <a:lnTo>
                    <a:pt x="923811" y="687977"/>
                  </a:lnTo>
                  <a:lnTo>
                    <a:pt x="938194" y="585478"/>
                  </a:lnTo>
                  <a:close/>
                </a:path>
              </a:pathLst>
            </a:custGeom>
            <a:solidFill>
              <a:schemeClr val="accent1"/>
            </a:solidFill>
            <a:ln w="9525" cap="flat">
              <a:noFill/>
              <a:prstDash val="solid"/>
              <a:miter/>
            </a:ln>
          </p:spPr>
          <p:txBody>
            <a:bodyPr rtlCol="0" anchor="ctr"/>
            <a:lstStyle/>
            <a:p>
              <a:endParaRPr lang="zh-CN" altLang="en-US"/>
            </a:p>
          </p:txBody>
        </p:sp>
        <p:sp>
          <p:nvSpPr>
            <p:cNvPr id="23" name="任意多边形: 形状 17"/>
            <p:cNvSpPr/>
            <p:nvPr>
              <p:custDataLst>
                <p:tags r:id="rId27"/>
              </p:custDataLst>
            </p:nvPr>
          </p:nvSpPr>
          <p:spPr>
            <a:xfrm>
              <a:off x="7227621" y="5599500"/>
              <a:ext cx="3589815" cy="10752"/>
            </a:xfrm>
            <a:custGeom>
              <a:avLst/>
              <a:gdLst>
                <a:gd name="connsiteX0" fmla="*/ 0 w 3180245"/>
                <a:gd name="connsiteY0" fmla="*/ 0 h 9525"/>
                <a:gd name="connsiteX1" fmla="*/ 3180245 w 3180245"/>
                <a:gd name="connsiteY1" fmla="*/ 0 h 9525"/>
              </a:gdLst>
              <a:ahLst/>
              <a:cxnLst>
                <a:cxn ang="0">
                  <a:pos x="connsiteX0" y="connsiteY0"/>
                </a:cxn>
                <a:cxn ang="0">
                  <a:pos x="connsiteX1" y="connsiteY1"/>
                </a:cxn>
              </a:cxnLst>
              <a:rect l="l" t="t" r="r" b="b"/>
              <a:pathLst>
                <a:path w="3180245" h="9525">
                  <a:moveTo>
                    <a:pt x="0" y="0"/>
                  </a:moveTo>
                  <a:lnTo>
                    <a:pt x="3180245" y="0"/>
                  </a:lnTo>
                </a:path>
              </a:pathLst>
            </a:custGeom>
            <a:noFill/>
            <a:ln w="2229" cap="flat">
              <a:solidFill>
                <a:schemeClr val="tx1"/>
              </a:solidFill>
              <a:prstDash val="solid"/>
              <a:miter/>
            </a:ln>
          </p:spPr>
          <p:txBody>
            <a:bodyPr rtlCol="0" anchor="ctr"/>
            <a:lstStyle/>
            <a:p>
              <a:endParaRPr lang="zh-CN" altLang="en-US"/>
            </a:p>
          </p:txBody>
        </p:sp>
        <p:sp>
          <p:nvSpPr>
            <p:cNvPr id="24" name="任意多边形: 形状 18"/>
            <p:cNvSpPr/>
            <p:nvPr>
              <p:custDataLst>
                <p:tags r:id="rId28"/>
              </p:custDataLst>
            </p:nvPr>
          </p:nvSpPr>
          <p:spPr>
            <a:xfrm>
              <a:off x="7992561" y="5092528"/>
              <a:ext cx="1045934" cy="500690"/>
            </a:xfrm>
            <a:custGeom>
              <a:avLst/>
              <a:gdLst>
                <a:gd name="connsiteX0" fmla="*/ 400326 w 926601"/>
                <a:gd name="connsiteY0" fmla="*/ 16716 h 443565"/>
                <a:gd name="connsiteX1" fmla="*/ 390020 w 926601"/>
                <a:gd name="connsiteY1" fmla="*/ 32146 h 443565"/>
                <a:gd name="connsiteX2" fmla="*/ 368176 w 926601"/>
                <a:gd name="connsiteY2" fmla="*/ 23038 h 443565"/>
                <a:gd name="connsiteX3" fmla="*/ 367246 w 926601"/>
                <a:gd name="connsiteY3" fmla="*/ 19973 h 443565"/>
                <a:gd name="connsiteX4" fmla="*/ 380428 w 926601"/>
                <a:gd name="connsiteY4" fmla="*/ 333 h 443565"/>
                <a:gd name="connsiteX5" fmla="*/ 383629 w 926601"/>
                <a:gd name="connsiteY5" fmla="*/ 18 h 443565"/>
                <a:gd name="connsiteX6" fmla="*/ 400326 w 926601"/>
                <a:gd name="connsiteY6" fmla="*/ 16716 h 443565"/>
                <a:gd name="connsiteX7" fmla="*/ 505587 w 926601"/>
                <a:gd name="connsiteY7" fmla="*/ 16716 h 443565"/>
                <a:gd name="connsiteX8" fmla="*/ 495281 w 926601"/>
                <a:gd name="connsiteY8" fmla="*/ 32146 h 443565"/>
                <a:gd name="connsiteX9" fmla="*/ 473448 w 926601"/>
                <a:gd name="connsiteY9" fmla="*/ 23046 h 443565"/>
                <a:gd name="connsiteX10" fmla="*/ 472516 w 926601"/>
                <a:gd name="connsiteY10" fmla="*/ 19973 h 443565"/>
                <a:gd name="connsiteX11" fmla="*/ 485617 w 926601"/>
                <a:gd name="connsiteY11" fmla="*/ 327 h 443565"/>
                <a:gd name="connsiteX12" fmla="*/ 505263 w 926601"/>
                <a:gd name="connsiteY12" fmla="*/ 13428 h 443565"/>
                <a:gd name="connsiteX13" fmla="*/ 505587 w 926601"/>
                <a:gd name="connsiteY13" fmla="*/ 16716 h 443565"/>
                <a:gd name="connsiteX14" fmla="*/ 610848 w 926601"/>
                <a:gd name="connsiteY14" fmla="*/ 16716 h 443565"/>
                <a:gd name="connsiteX15" fmla="*/ 600542 w 926601"/>
                <a:gd name="connsiteY15" fmla="*/ 32146 h 443565"/>
                <a:gd name="connsiteX16" fmla="*/ 578697 w 926601"/>
                <a:gd name="connsiteY16" fmla="*/ 23038 h 443565"/>
                <a:gd name="connsiteX17" fmla="*/ 577768 w 926601"/>
                <a:gd name="connsiteY17" fmla="*/ 19973 h 443565"/>
                <a:gd name="connsiteX18" fmla="*/ 590950 w 926601"/>
                <a:gd name="connsiteY18" fmla="*/ 333 h 443565"/>
                <a:gd name="connsiteX19" fmla="*/ 594150 w 926601"/>
                <a:gd name="connsiteY19" fmla="*/ 18 h 443565"/>
                <a:gd name="connsiteX20" fmla="*/ 610848 w 926601"/>
                <a:gd name="connsiteY20" fmla="*/ 16716 h 443565"/>
                <a:gd name="connsiteX21" fmla="*/ 716090 w 926601"/>
                <a:gd name="connsiteY21" fmla="*/ 16716 h 443565"/>
                <a:gd name="connsiteX22" fmla="*/ 705783 w 926601"/>
                <a:gd name="connsiteY22" fmla="*/ 32146 h 443565"/>
                <a:gd name="connsiteX23" fmla="*/ 683939 w 926601"/>
                <a:gd name="connsiteY23" fmla="*/ 23038 h 443565"/>
                <a:gd name="connsiteX24" fmla="*/ 683009 w 926601"/>
                <a:gd name="connsiteY24" fmla="*/ 19973 h 443565"/>
                <a:gd name="connsiteX25" fmla="*/ 683962 w 926601"/>
                <a:gd name="connsiteY25" fmla="*/ 10324 h 443565"/>
                <a:gd name="connsiteX26" fmla="*/ 705838 w 926601"/>
                <a:gd name="connsiteY26" fmla="*/ 1326 h 443565"/>
                <a:gd name="connsiteX27" fmla="*/ 711194 w 926601"/>
                <a:gd name="connsiteY27" fmla="*/ 4905 h 443565"/>
                <a:gd name="connsiteX28" fmla="*/ 716090 w 926601"/>
                <a:gd name="connsiteY28" fmla="*/ 16716 h 443565"/>
                <a:gd name="connsiteX29" fmla="*/ 400326 w 926601"/>
                <a:gd name="connsiteY29" fmla="*/ 119262 h 443565"/>
                <a:gd name="connsiteX30" fmla="*/ 383660 w 926601"/>
                <a:gd name="connsiteY30" fmla="*/ 135972 h 443565"/>
                <a:gd name="connsiteX31" fmla="*/ 371818 w 926601"/>
                <a:gd name="connsiteY31" fmla="*/ 131063 h 443565"/>
                <a:gd name="connsiteX32" fmla="*/ 368198 w 926601"/>
                <a:gd name="connsiteY32" fmla="*/ 112871 h 443565"/>
                <a:gd name="connsiteX33" fmla="*/ 383629 w 926601"/>
                <a:gd name="connsiteY33" fmla="*/ 102564 h 443565"/>
                <a:gd name="connsiteX34" fmla="*/ 400326 w 926601"/>
                <a:gd name="connsiteY34" fmla="*/ 119205 h 443565"/>
                <a:gd name="connsiteX35" fmla="*/ 400326 w 926601"/>
                <a:gd name="connsiteY35" fmla="*/ 119262 h 443565"/>
                <a:gd name="connsiteX36" fmla="*/ 505587 w 926601"/>
                <a:gd name="connsiteY36" fmla="*/ 119262 h 443565"/>
                <a:gd name="connsiteX37" fmla="*/ 489448 w 926601"/>
                <a:gd name="connsiteY37" fmla="*/ 136500 h 443565"/>
                <a:gd name="connsiteX38" fmla="*/ 472210 w 926601"/>
                <a:gd name="connsiteY38" fmla="*/ 120361 h 443565"/>
                <a:gd name="connsiteX39" fmla="*/ 472211 w 926601"/>
                <a:gd name="connsiteY39" fmla="*/ 119233 h 443565"/>
                <a:gd name="connsiteX40" fmla="*/ 489477 w 926601"/>
                <a:gd name="connsiteY40" fmla="*/ 103124 h 443565"/>
                <a:gd name="connsiteX41" fmla="*/ 505587 w 926601"/>
                <a:gd name="connsiteY41" fmla="*/ 119262 h 443565"/>
                <a:gd name="connsiteX42" fmla="*/ 610848 w 926601"/>
                <a:gd name="connsiteY42" fmla="*/ 119262 h 443565"/>
                <a:gd name="connsiteX43" fmla="*/ 594182 w 926601"/>
                <a:gd name="connsiteY43" fmla="*/ 135972 h 443565"/>
                <a:gd name="connsiteX44" fmla="*/ 582340 w 926601"/>
                <a:gd name="connsiteY44" fmla="*/ 131063 h 443565"/>
                <a:gd name="connsiteX45" fmla="*/ 578720 w 926601"/>
                <a:gd name="connsiteY45" fmla="*/ 112871 h 443565"/>
                <a:gd name="connsiteX46" fmla="*/ 600596 w 926601"/>
                <a:gd name="connsiteY46" fmla="*/ 103873 h 443565"/>
                <a:gd name="connsiteX47" fmla="*/ 605952 w 926601"/>
                <a:gd name="connsiteY47" fmla="*/ 107451 h 443565"/>
                <a:gd name="connsiteX48" fmla="*/ 610848 w 926601"/>
                <a:gd name="connsiteY48" fmla="*/ 119262 h 443565"/>
                <a:gd name="connsiteX49" fmla="*/ 716090 w 926601"/>
                <a:gd name="connsiteY49" fmla="*/ 119262 h 443565"/>
                <a:gd name="connsiteX50" fmla="*/ 699424 w 926601"/>
                <a:gd name="connsiteY50" fmla="*/ 135972 h 443565"/>
                <a:gd name="connsiteX51" fmla="*/ 687581 w 926601"/>
                <a:gd name="connsiteY51" fmla="*/ 131063 h 443565"/>
                <a:gd name="connsiteX52" fmla="*/ 683962 w 926601"/>
                <a:gd name="connsiteY52" fmla="*/ 112871 h 443565"/>
                <a:gd name="connsiteX53" fmla="*/ 705838 w 926601"/>
                <a:gd name="connsiteY53" fmla="*/ 103873 h 443565"/>
                <a:gd name="connsiteX54" fmla="*/ 711194 w 926601"/>
                <a:gd name="connsiteY54" fmla="*/ 107451 h 443565"/>
                <a:gd name="connsiteX55" fmla="*/ 716090 w 926601"/>
                <a:gd name="connsiteY55" fmla="*/ 119262 h 443565"/>
                <a:gd name="connsiteX56" fmla="*/ 821341 w 926601"/>
                <a:gd name="connsiteY56" fmla="*/ 119262 h 443565"/>
                <a:gd name="connsiteX57" fmla="*/ 804731 w 926601"/>
                <a:gd name="connsiteY57" fmla="*/ 135989 h 443565"/>
                <a:gd name="connsiteX58" fmla="*/ 792842 w 926601"/>
                <a:gd name="connsiteY58" fmla="*/ 131063 h 443565"/>
                <a:gd name="connsiteX59" fmla="*/ 792871 w 926601"/>
                <a:gd name="connsiteY59" fmla="*/ 107423 h 443565"/>
                <a:gd name="connsiteX60" fmla="*/ 795366 w 926601"/>
                <a:gd name="connsiteY60" fmla="*/ 105374 h 443565"/>
                <a:gd name="connsiteX61" fmla="*/ 818526 w 926601"/>
                <a:gd name="connsiteY61" fmla="*/ 109980 h 443565"/>
                <a:gd name="connsiteX62" fmla="*/ 821341 w 926601"/>
                <a:gd name="connsiteY62" fmla="*/ 119262 h 443565"/>
                <a:gd name="connsiteX63" fmla="*/ 400326 w 926601"/>
                <a:gd name="connsiteY63" fmla="*/ 221779 h 443565"/>
                <a:gd name="connsiteX64" fmla="*/ 390020 w 926601"/>
                <a:gd name="connsiteY64" fmla="*/ 237210 h 443565"/>
                <a:gd name="connsiteX65" fmla="*/ 368169 w 926601"/>
                <a:gd name="connsiteY65" fmla="*/ 228081 h 443565"/>
                <a:gd name="connsiteX66" fmla="*/ 367246 w 926601"/>
                <a:gd name="connsiteY66" fmla="*/ 225037 h 443565"/>
                <a:gd name="connsiteX67" fmla="*/ 374352 w 926601"/>
                <a:gd name="connsiteY67" fmla="*/ 207901 h 443565"/>
                <a:gd name="connsiteX68" fmla="*/ 395430 w 926601"/>
                <a:gd name="connsiteY68" fmla="*/ 209978 h 443565"/>
                <a:gd name="connsiteX69" fmla="*/ 400326 w 926601"/>
                <a:gd name="connsiteY69" fmla="*/ 221779 h 443565"/>
                <a:gd name="connsiteX70" fmla="*/ 505587 w 926601"/>
                <a:gd name="connsiteY70" fmla="*/ 221779 h 443565"/>
                <a:gd name="connsiteX71" fmla="*/ 495281 w 926601"/>
                <a:gd name="connsiteY71" fmla="*/ 237210 h 443565"/>
                <a:gd name="connsiteX72" fmla="*/ 473540 w 926601"/>
                <a:gd name="connsiteY72" fmla="*/ 227926 h 443565"/>
                <a:gd name="connsiteX73" fmla="*/ 479612 w 926601"/>
                <a:gd name="connsiteY73" fmla="*/ 207901 h 443565"/>
                <a:gd name="connsiteX74" fmla="*/ 502764 w 926601"/>
                <a:gd name="connsiteY74" fmla="*/ 212479 h 443565"/>
                <a:gd name="connsiteX75" fmla="*/ 505587 w 926601"/>
                <a:gd name="connsiteY75" fmla="*/ 221779 h 443565"/>
                <a:gd name="connsiteX76" fmla="*/ 610848 w 926601"/>
                <a:gd name="connsiteY76" fmla="*/ 221779 h 443565"/>
                <a:gd name="connsiteX77" fmla="*/ 600542 w 926601"/>
                <a:gd name="connsiteY77" fmla="*/ 237210 h 443565"/>
                <a:gd name="connsiteX78" fmla="*/ 578691 w 926601"/>
                <a:gd name="connsiteY78" fmla="*/ 228081 h 443565"/>
                <a:gd name="connsiteX79" fmla="*/ 577768 w 926601"/>
                <a:gd name="connsiteY79" fmla="*/ 225037 h 443565"/>
                <a:gd name="connsiteX80" fmla="*/ 584873 w 926601"/>
                <a:gd name="connsiteY80" fmla="*/ 207901 h 443565"/>
                <a:gd name="connsiteX81" fmla="*/ 605952 w 926601"/>
                <a:gd name="connsiteY81" fmla="*/ 209978 h 443565"/>
                <a:gd name="connsiteX82" fmla="*/ 610848 w 926601"/>
                <a:gd name="connsiteY82" fmla="*/ 221779 h 443565"/>
                <a:gd name="connsiteX83" fmla="*/ 716090 w 926601"/>
                <a:gd name="connsiteY83" fmla="*/ 221779 h 443565"/>
                <a:gd name="connsiteX84" fmla="*/ 705783 w 926601"/>
                <a:gd name="connsiteY84" fmla="*/ 237210 h 443565"/>
                <a:gd name="connsiteX85" fmla="*/ 683933 w 926601"/>
                <a:gd name="connsiteY85" fmla="*/ 228081 h 443565"/>
                <a:gd name="connsiteX86" fmla="*/ 683009 w 926601"/>
                <a:gd name="connsiteY86" fmla="*/ 225037 h 443565"/>
                <a:gd name="connsiteX87" fmla="*/ 696063 w 926601"/>
                <a:gd name="connsiteY87" fmla="*/ 205343 h 443565"/>
                <a:gd name="connsiteX88" fmla="*/ 715756 w 926601"/>
                <a:gd name="connsiteY88" fmla="*/ 218396 h 443565"/>
                <a:gd name="connsiteX89" fmla="*/ 716090 w 926601"/>
                <a:gd name="connsiteY89" fmla="*/ 221779 h 443565"/>
                <a:gd name="connsiteX90" fmla="*/ 821341 w 926601"/>
                <a:gd name="connsiteY90" fmla="*/ 221779 h 443565"/>
                <a:gd name="connsiteX91" fmla="*/ 811035 w 926601"/>
                <a:gd name="connsiteY91" fmla="*/ 237210 h 443565"/>
                <a:gd name="connsiteX92" fmla="*/ 789293 w 926601"/>
                <a:gd name="connsiteY92" fmla="*/ 227926 h 443565"/>
                <a:gd name="connsiteX93" fmla="*/ 795366 w 926601"/>
                <a:gd name="connsiteY93" fmla="*/ 207901 h 443565"/>
                <a:gd name="connsiteX94" fmla="*/ 818535 w 926601"/>
                <a:gd name="connsiteY94" fmla="*/ 212534 h 443565"/>
                <a:gd name="connsiteX95" fmla="*/ 821341 w 926601"/>
                <a:gd name="connsiteY95" fmla="*/ 221779 h 443565"/>
                <a:gd name="connsiteX96" fmla="*/ 926602 w 926601"/>
                <a:gd name="connsiteY96" fmla="*/ 221779 h 443565"/>
                <a:gd name="connsiteX97" fmla="*/ 916295 w 926601"/>
                <a:gd name="connsiteY97" fmla="*/ 237210 h 443565"/>
                <a:gd name="connsiteX98" fmla="*/ 894554 w 926601"/>
                <a:gd name="connsiteY98" fmla="*/ 227926 h 443565"/>
                <a:gd name="connsiteX99" fmla="*/ 900627 w 926601"/>
                <a:gd name="connsiteY99" fmla="*/ 207901 h 443565"/>
                <a:gd name="connsiteX100" fmla="*/ 921715 w 926601"/>
                <a:gd name="connsiteY100" fmla="*/ 209978 h 443565"/>
                <a:gd name="connsiteX101" fmla="*/ 926602 w 926601"/>
                <a:gd name="connsiteY101" fmla="*/ 221779 h 443565"/>
                <a:gd name="connsiteX102" fmla="*/ 400326 w 926601"/>
                <a:gd name="connsiteY102" fmla="*/ 324325 h 443565"/>
                <a:gd name="connsiteX103" fmla="*/ 390020 w 926601"/>
                <a:gd name="connsiteY103" fmla="*/ 339756 h 443565"/>
                <a:gd name="connsiteX104" fmla="*/ 368176 w 926601"/>
                <a:gd name="connsiteY104" fmla="*/ 330648 h 443565"/>
                <a:gd name="connsiteX105" fmla="*/ 367246 w 926601"/>
                <a:gd name="connsiteY105" fmla="*/ 327583 h 443565"/>
                <a:gd name="connsiteX106" fmla="*/ 380428 w 926601"/>
                <a:gd name="connsiteY106" fmla="*/ 307943 h 443565"/>
                <a:gd name="connsiteX107" fmla="*/ 383629 w 926601"/>
                <a:gd name="connsiteY107" fmla="*/ 307628 h 443565"/>
                <a:gd name="connsiteX108" fmla="*/ 400326 w 926601"/>
                <a:gd name="connsiteY108" fmla="*/ 324325 h 443565"/>
                <a:gd name="connsiteX109" fmla="*/ 505587 w 926601"/>
                <a:gd name="connsiteY109" fmla="*/ 324325 h 443565"/>
                <a:gd name="connsiteX110" fmla="*/ 495281 w 926601"/>
                <a:gd name="connsiteY110" fmla="*/ 339756 h 443565"/>
                <a:gd name="connsiteX111" fmla="*/ 473448 w 926601"/>
                <a:gd name="connsiteY111" fmla="*/ 330655 h 443565"/>
                <a:gd name="connsiteX112" fmla="*/ 472516 w 926601"/>
                <a:gd name="connsiteY112" fmla="*/ 327583 h 443565"/>
                <a:gd name="connsiteX113" fmla="*/ 485617 w 926601"/>
                <a:gd name="connsiteY113" fmla="*/ 307937 h 443565"/>
                <a:gd name="connsiteX114" fmla="*/ 505263 w 926601"/>
                <a:gd name="connsiteY114" fmla="*/ 321038 h 443565"/>
                <a:gd name="connsiteX115" fmla="*/ 505587 w 926601"/>
                <a:gd name="connsiteY115" fmla="*/ 324325 h 443565"/>
                <a:gd name="connsiteX116" fmla="*/ 610848 w 926601"/>
                <a:gd name="connsiteY116" fmla="*/ 324325 h 443565"/>
                <a:gd name="connsiteX117" fmla="*/ 600542 w 926601"/>
                <a:gd name="connsiteY117" fmla="*/ 339756 h 443565"/>
                <a:gd name="connsiteX118" fmla="*/ 578697 w 926601"/>
                <a:gd name="connsiteY118" fmla="*/ 330648 h 443565"/>
                <a:gd name="connsiteX119" fmla="*/ 577768 w 926601"/>
                <a:gd name="connsiteY119" fmla="*/ 327583 h 443565"/>
                <a:gd name="connsiteX120" fmla="*/ 590950 w 926601"/>
                <a:gd name="connsiteY120" fmla="*/ 307943 h 443565"/>
                <a:gd name="connsiteX121" fmla="*/ 594150 w 926601"/>
                <a:gd name="connsiteY121" fmla="*/ 307628 h 443565"/>
                <a:gd name="connsiteX122" fmla="*/ 610848 w 926601"/>
                <a:gd name="connsiteY122" fmla="*/ 324325 h 443565"/>
                <a:gd name="connsiteX123" fmla="*/ 716090 w 926601"/>
                <a:gd name="connsiteY123" fmla="*/ 324325 h 443565"/>
                <a:gd name="connsiteX124" fmla="*/ 705783 w 926601"/>
                <a:gd name="connsiteY124" fmla="*/ 339756 h 443565"/>
                <a:gd name="connsiteX125" fmla="*/ 683939 w 926601"/>
                <a:gd name="connsiteY125" fmla="*/ 330648 h 443565"/>
                <a:gd name="connsiteX126" fmla="*/ 683009 w 926601"/>
                <a:gd name="connsiteY126" fmla="*/ 327583 h 443565"/>
                <a:gd name="connsiteX127" fmla="*/ 683962 w 926601"/>
                <a:gd name="connsiteY127" fmla="*/ 317934 h 443565"/>
                <a:gd name="connsiteX128" fmla="*/ 705838 w 926601"/>
                <a:gd name="connsiteY128" fmla="*/ 308936 h 443565"/>
                <a:gd name="connsiteX129" fmla="*/ 711194 w 926601"/>
                <a:gd name="connsiteY129" fmla="*/ 312514 h 443565"/>
                <a:gd name="connsiteX130" fmla="*/ 716090 w 926601"/>
                <a:gd name="connsiteY130" fmla="*/ 324325 h 443565"/>
                <a:gd name="connsiteX131" fmla="*/ 821341 w 926601"/>
                <a:gd name="connsiteY131" fmla="*/ 324325 h 443565"/>
                <a:gd name="connsiteX132" fmla="*/ 811035 w 926601"/>
                <a:gd name="connsiteY132" fmla="*/ 339756 h 443565"/>
                <a:gd name="connsiteX133" fmla="*/ 789201 w 926601"/>
                <a:gd name="connsiteY133" fmla="*/ 330655 h 443565"/>
                <a:gd name="connsiteX134" fmla="*/ 788270 w 926601"/>
                <a:gd name="connsiteY134" fmla="*/ 327583 h 443565"/>
                <a:gd name="connsiteX135" fmla="*/ 801371 w 926601"/>
                <a:gd name="connsiteY135" fmla="*/ 307937 h 443565"/>
                <a:gd name="connsiteX136" fmla="*/ 821017 w 926601"/>
                <a:gd name="connsiteY136" fmla="*/ 321038 h 443565"/>
                <a:gd name="connsiteX137" fmla="*/ 821341 w 926601"/>
                <a:gd name="connsiteY137" fmla="*/ 324325 h 443565"/>
                <a:gd name="connsiteX138" fmla="*/ 926602 w 926601"/>
                <a:gd name="connsiteY138" fmla="*/ 324325 h 443565"/>
                <a:gd name="connsiteX139" fmla="*/ 916295 w 926601"/>
                <a:gd name="connsiteY139" fmla="*/ 339756 h 443565"/>
                <a:gd name="connsiteX140" fmla="*/ 894462 w 926601"/>
                <a:gd name="connsiteY140" fmla="*/ 330655 h 443565"/>
                <a:gd name="connsiteX141" fmla="*/ 893531 w 926601"/>
                <a:gd name="connsiteY141" fmla="*/ 327583 h 443565"/>
                <a:gd name="connsiteX142" fmla="*/ 906632 w 926601"/>
                <a:gd name="connsiteY142" fmla="*/ 307937 h 443565"/>
                <a:gd name="connsiteX143" fmla="*/ 926278 w 926601"/>
                <a:gd name="connsiteY143" fmla="*/ 321038 h 443565"/>
                <a:gd name="connsiteX144" fmla="*/ 926602 w 926601"/>
                <a:gd name="connsiteY144" fmla="*/ 324325 h 443565"/>
                <a:gd name="connsiteX145" fmla="*/ 400326 w 926601"/>
                <a:gd name="connsiteY145" fmla="*/ 426872 h 443565"/>
                <a:gd name="connsiteX146" fmla="*/ 390020 w 926601"/>
                <a:gd name="connsiteY146" fmla="*/ 442302 h 443565"/>
                <a:gd name="connsiteX147" fmla="*/ 368176 w 926601"/>
                <a:gd name="connsiteY147" fmla="*/ 433194 h 443565"/>
                <a:gd name="connsiteX148" fmla="*/ 367246 w 926601"/>
                <a:gd name="connsiteY148" fmla="*/ 430129 h 443565"/>
                <a:gd name="connsiteX149" fmla="*/ 374352 w 926601"/>
                <a:gd name="connsiteY149" fmla="*/ 412984 h 443565"/>
                <a:gd name="connsiteX150" fmla="*/ 395430 w 926601"/>
                <a:gd name="connsiteY150" fmla="*/ 415061 h 443565"/>
                <a:gd name="connsiteX151" fmla="*/ 400326 w 926601"/>
                <a:gd name="connsiteY151" fmla="*/ 426872 h 443565"/>
                <a:gd name="connsiteX152" fmla="*/ 505587 w 926601"/>
                <a:gd name="connsiteY152" fmla="*/ 426872 h 443565"/>
                <a:gd name="connsiteX153" fmla="*/ 495281 w 926601"/>
                <a:gd name="connsiteY153" fmla="*/ 442302 h 443565"/>
                <a:gd name="connsiteX154" fmla="*/ 473448 w 926601"/>
                <a:gd name="connsiteY154" fmla="*/ 433202 h 443565"/>
                <a:gd name="connsiteX155" fmla="*/ 472516 w 926601"/>
                <a:gd name="connsiteY155" fmla="*/ 430129 h 443565"/>
                <a:gd name="connsiteX156" fmla="*/ 479612 w 926601"/>
                <a:gd name="connsiteY156" fmla="*/ 412984 h 443565"/>
                <a:gd name="connsiteX157" fmla="*/ 500701 w 926601"/>
                <a:gd name="connsiteY157" fmla="*/ 415061 h 443565"/>
                <a:gd name="connsiteX158" fmla="*/ 505587 w 926601"/>
                <a:gd name="connsiteY158" fmla="*/ 426872 h 443565"/>
                <a:gd name="connsiteX159" fmla="*/ 610848 w 926601"/>
                <a:gd name="connsiteY159" fmla="*/ 426872 h 443565"/>
                <a:gd name="connsiteX160" fmla="*/ 600542 w 926601"/>
                <a:gd name="connsiteY160" fmla="*/ 442302 h 443565"/>
                <a:gd name="connsiteX161" fmla="*/ 578697 w 926601"/>
                <a:gd name="connsiteY161" fmla="*/ 433194 h 443565"/>
                <a:gd name="connsiteX162" fmla="*/ 577768 w 926601"/>
                <a:gd name="connsiteY162" fmla="*/ 430129 h 443565"/>
                <a:gd name="connsiteX163" fmla="*/ 584873 w 926601"/>
                <a:gd name="connsiteY163" fmla="*/ 412984 h 443565"/>
                <a:gd name="connsiteX164" fmla="*/ 605952 w 926601"/>
                <a:gd name="connsiteY164" fmla="*/ 415061 h 443565"/>
                <a:gd name="connsiteX165" fmla="*/ 610848 w 926601"/>
                <a:gd name="connsiteY165" fmla="*/ 426872 h 443565"/>
                <a:gd name="connsiteX166" fmla="*/ 716090 w 926601"/>
                <a:gd name="connsiteY166" fmla="*/ 426872 h 443565"/>
                <a:gd name="connsiteX167" fmla="*/ 705783 w 926601"/>
                <a:gd name="connsiteY167" fmla="*/ 442302 h 443565"/>
                <a:gd name="connsiteX168" fmla="*/ 683939 w 926601"/>
                <a:gd name="connsiteY168" fmla="*/ 433194 h 443565"/>
                <a:gd name="connsiteX169" fmla="*/ 683009 w 926601"/>
                <a:gd name="connsiteY169" fmla="*/ 430129 h 443565"/>
                <a:gd name="connsiteX170" fmla="*/ 683962 w 926601"/>
                <a:gd name="connsiteY170" fmla="*/ 420480 h 443565"/>
                <a:gd name="connsiteX171" fmla="*/ 705838 w 926601"/>
                <a:gd name="connsiteY171" fmla="*/ 411483 h 443565"/>
                <a:gd name="connsiteX172" fmla="*/ 711194 w 926601"/>
                <a:gd name="connsiteY172" fmla="*/ 415061 h 443565"/>
                <a:gd name="connsiteX173" fmla="*/ 716090 w 926601"/>
                <a:gd name="connsiteY173" fmla="*/ 426872 h 443565"/>
                <a:gd name="connsiteX174" fmla="*/ 821341 w 926601"/>
                <a:gd name="connsiteY174" fmla="*/ 426872 h 443565"/>
                <a:gd name="connsiteX175" fmla="*/ 811035 w 926601"/>
                <a:gd name="connsiteY175" fmla="*/ 442302 h 443565"/>
                <a:gd name="connsiteX176" fmla="*/ 789201 w 926601"/>
                <a:gd name="connsiteY176" fmla="*/ 433202 h 443565"/>
                <a:gd name="connsiteX177" fmla="*/ 788270 w 926601"/>
                <a:gd name="connsiteY177" fmla="*/ 430129 h 443565"/>
                <a:gd name="connsiteX178" fmla="*/ 795366 w 926601"/>
                <a:gd name="connsiteY178" fmla="*/ 412984 h 443565"/>
                <a:gd name="connsiteX179" fmla="*/ 816454 w 926601"/>
                <a:gd name="connsiteY179" fmla="*/ 415061 h 443565"/>
                <a:gd name="connsiteX180" fmla="*/ 821341 w 926601"/>
                <a:gd name="connsiteY180" fmla="*/ 426872 h 443565"/>
                <a:gd name="connsiteX181" fmla="*/ 926602 w 926601"/>
                <a:gd name="connsiteY181" fmla="*/ 426872 h 443565"/>
                <a:gd name="connsiteX182" fmla="*/ 916295 w 926601"/>
                <a:gd name="connsiteY182" fmla="*/ 442302 h 443565"/>
                <a:gd name="connsiteX183" fmla="*/ 894462 w 926601"/>
                <a:gd name="connsiteY183" fmla="*/ 433202 h 443565"/>
                <a:gd name="connsiteX184" fmla="*/ 893531 w 926601"/>
                <a:gd name="connsiteY184" fmla="*/ 430129 h 443565"/>
                <a:gd name="connsiteX185" fmla="*/ 900627 w 926601"/>
                <a:gd name="connsiteY185" fmla="*/ 412984 h 443565"/>
                <a:gd name="connsiteX186" fmla="*/ 921715 w 926601"/>
                <a:gd name="connsiteY186" fmla="*/ 415061 h 443565"/>
                <a:gd name="connsiteX187" fmla="*/ 926602 w 926601"/>
                <a:gd name="connsiteY187" fmla="*/ 426872 h 443565"/>
                <a:gd name="connsiteX188" fmla="*/ 82353 w 926601"/>
                <a:gd name="connsiteY188" fmla="*/ 303066 h 443565"/>
                <a:gd name="connsiteX189" fmla="*/ 80124 w 926601"/>
                <a:gd name="connsiteY189" fmla="*/ 309743 h 443565"/>
                <a:gd name="connsiteX190" fmla="*/ 107537 w 926601"/>
                <a:gd name="connsiteY190" fmla="*/ 400106 h 443565"/>
                <a:gd name="connsiteX191" fmla="*/ 0 w 926601"/>
                <a:gd name="connsiteY191" fmla="*/ 348900 h 443565"/>
                <a:gd name="connsiteX192" fmla="*/ 37852 w 926601"/>
                <a:gd name="connsiteY192" fmla="*/ 264747 h 443565"/>
                <a:gd name="connsiteX193" fmla="*/ 87249 w 926601"/>
                <a:gd name="connsiteY193" fmla="*/ 284140 h 443565"/>
                <a:gd name="connsiteX194" fmla="*/ 81334 w 926601"/>
                <a:gd name="connsiteY194" fmla="*/ 305333 h 44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926601" h="443565">
                  <a:moveTo>
                    <a:pt x="400326" y="16716"/>
                  </a:moveTo>
                  <a:cubicBezTo>
                    <a:pt x="400336" y="23473"/>
                    <a:pt x="396265" y="29567"/>
                    <a:pt x="390020" y="32146"/>
                  </a:cubicBezTo>
                  <a:cubicBezTo>
                    <a:pt x="381473" y="35663"/>
                    <a:pt x="371693" y="31585"/>
                    <a:pt x="368176" y="23038"/>
                  </a:cubicBezTo>
                  <a:cubicBezTo>
                    <a:pt x="367768" y="22048"/>
                    <a:pt x="367457" y="21022"/>
                    <a:pt x="367246" y="19973"/>
                  </a:cubicBezTo>
                  <a:cubicBezTo>
                    <a:pt x="365463" y="10909"/>
                    <a:pt x="371364" y="2116"/>
                    <a:pt x="380428" y="333"/>
                  </a:cubicBezTo>
                  <a:cubicBezTo>
                    <a:pt x="381482" y="125"/>
                    <a:pt x="382554" y="20"/>
                    <a:pt x="383629" y="18"/>
                  </a:cubicBezTo>
                  <a:cubicBezTo>
                    <a:pt x="392846" y="29"/>
                    <a:pt x="400316" y="7498"/>
                    <a:pt x="400326" y="16716"/>
                  </a:cubicBezTo>
                  <a:close/>
                  <a:moveTo>
                    <a:pt x="505587" y="16716"/>
                  </a:moveTo>
                  <a:cubicBezTo>
                    <a:pt x="505581" y="23468"/>
                    <a:pt x="501516" y="29554"/>
                    <a:pt x="495281" y="32146"/>
                  </a:cubicBezTo>
                  <a:cubicBezTo>
                    <a:pt x="486739" y="35662"/>
                    <a:pt x="476964" y="31588"/>
                    <a:pt x="473448" y="23046"/>
                  </a:cubicBezTo>
                  <a:cubicBezTo>
                    <a:pt x="473039" y="22054"/>
                    <a:pt x="472727" y="21025"/>
                    <a:pt x="472516" y="19973"/>
                  </a:cubicBezTo>
                  <a:cubicBezTo>
                    <a:pt x="470709" y="10930"/>
                    <a:pt x="476574" y="2134"/>
                    <a:pt x="485617" y="327"/>
                  </a:cubicBezTo>
                  <a:cubicBezTo>
                    <a:pt x="494660" y="-1480"/>
                    <a:pt x="503456" y="4385"/>
                    <a:pt x="505263" y="13428"/>
                  </a:cubicBezTo>
                  <a:cubicBezTo>
                    <a:pt x="505480" y="14511"/>
                    <a:pt x="505588" y="15612"/>
                    <a:pt x="505587" y="16716"/>
                  </a:cubicBezTo>
                  <a:close/>
                  <a:moveTo>
                    <a:pt x="610848" y="16716"/>
                  </a:moveTo>
                  <a:cubicBezTo>
                    <a:pt x="610858" y="23473"/>
                    <a:pt x="606787" y="29567"/>
                    <a:pt x="600542" y="32146"/>
                  </a:cubicBezTo>
                  <a:cubicBezTo>
                    <a:pt x="591994" y="35663"/>
                    <a:pt x="582214" y="31585"/>
                    <a:pt x="578697" y="23038"/>
                  </a:cubicBezTo>
                  <a:cubicBezTo>
                    <a:pt x="578290" y="22048"/>
                    <a:pt x="577979" y="21022"/>
                    <a:pt x="577768" y="19973"/>
                  </a:cubicBezTo>
                  <a:cubicBezTo>
                    <a:pt x="575984" y="10909"/>
                    <a:pt x="581886" y="2116"/>
                    <a:pt x="590950" y="333"/>
                  </a:cubicBezTo>
                  <a:cubicBezTo>
                    <a:pt x="592004" y="125"/>
                    <a:pt x="593076" y="20"/>
                    <a:pt x="594150" y="18"/>
                  </a:cubicBezTo>
                  <a:cubicBezTo>
                    <a:pt x="603372" y="18"/>
                    <a:pt x="610848" y="7494"/>
                    <a:pt x="610848" y="16716"/>
                  </a:cubicBezTo>
                  <a:close/>
                  <a:moveTo>
                    <a:pt x="716090" y="16716"/>
                  </a:moveTo>
                  <a:cubicBezTo>
                    <a:pt x="716099" y="23473"/>
                    <a:pt x="712029" y="29567"/>
                    <a:pt x="705783" y="32146"/>
                  </a:cubicBezTo>
                  <a:cubicBezTo>
                    <a:pt x="697236" y="35663"/>
                    <a:pt x="687456" y="31585"/>
                    <a:pt x="683939" y="23038"/>
                  </a:cubicBezTo>
                  <a:cubicBezTo>
                    <a:pt x="683532" y="22048"/>
                    <a:pt x="683220" y="21022"/>
                    <a:pt x="683009" y="19973"/>
                  </a:cubicBezTo>
                  <a:cubicBezTo>
                    <a:pt x="682372" y="16733"/>
                    <a:pt x="682703" y="13377"/>
                    <a:pt x="683962" y="10324"/>
                  </a:cubicBezTo>
                  <a:cubicBezTo>
                    <a:pt x="687518" y="1799"/>
                    <a:pt x="697312" y="-2230"/>
                    <a:pt x="705838" y="1326"/>
                  </a:cubicBezTo>
                  <a:cubicBezTo>
                    <a:pt x="707838" y="2161"/>
                    <a:pt x="709657" y="3376"/>
                    <a:pt x="711194" y="4905"/>
                  </a:cubicBezTo>
                  <a:cubicBezTo>
                    <a:pt x="714327" y="8038"/>
                    <a:pt x="716090" y="12287"/>
                    <a:pt x="716090" y="16716"/>
                  </a:cubicBezTo>
                  <a:close/>
                  <a:moveTo>
                    <a:pt x="400326" y="119262"/>
                  </a:moveTo>
                  <a:cubicBezTo>
                    <a:pt x="400338" y="128478"/>
                    <a:pt x="392877" y="135960"/>
                    <a:pt x="383660" y="135972"/>
                  </a:cubicBezTo>
                  <a:cubicBezTo>
                    <a:pt x="379217" y="135977"/>
                    <a:pt x="374955" y="134211"/>
                    <a:pt x="371818" y="131063"/>
                  </a:cubicBezTo>
                  <a:cubicBezTo>
                    <a:pt x="367049" y="126286"/>
                    <a:pt x="365621" y="119109"/>
                    <a:pt x="368198" y="112871"/>
                  </a:cubicBezTo>
                  <a:cubicBezTo>
                    <a:pt x="370790" y="106635"/>
                    <a:pt x="376877" y="102570"/>
                    <a:pt x="383629" y="102564"/>
                  </a:cubicBezTo>
                  <a:cubicBezTo>
                    <a:pt x="392835" y="102549"/>
                    <a:pt x="400310" y="109999"/>
                    <a:pt x="400326" y="119205"/>
                  </a:cubicBezTo>
                  <a:cubicBezTo>
                    <a:pt x="400326" y="119224"/>
                    <a:pt x="400326" y="119243"/>
                    <a:pt x="400326" y="119262"/>
                  </a:cubicBezTo>
                  <a:close/>
                  <a:moveTo>
                    <a:pt x="505587" y="119262"/>
                  </a:moveTo>
                  <a:cubicBezTo>
                    <a:pt x="505890" y="128479"/>
                    <a:pt x="498665" y="136196"/>
                    <a:pt x="489448" y="136500"/>
                  </a:cubicBezTo>
                  <a:cubicBezTo>
                    <a:pt x="480231" y="136803"/>
                    <a:pt x="472514" y="129577"/>
                    <a:pt x="472210" y="120361"/>
                  </a:cubicBezTo>
                  <a:cubicBezTo>
                    <a:pt x="472198" y="119985"/>
                    <a:pt x="472198" y="119609"/>
                    <a:pt x="472211" y="119233"/>
                  </a:cubicBezTo>
                  <a:cubicBezTo>
                    <a:pt x="472531" y="110017"/>
                    <a:pt x="480261" y="102805"/>
                    <a:pt x="489477" y="103124"/>
                  </a:cubicBezTo>
                  <a:cubicBezTo>
                    <a:pt x="498256" y="103428"/>
                    <a:pt x="505298" y="110482"/>
                    <a:pt x="505587" y="119262"/>
                  </a:cubicBezTo>
                  <a:close/>
                  <a:moveTo>
                    <a:pt x="610848" y="119262"/>
                  </a:moveTo>
                  <a:cubicBezTo>
                    <a:pt x="610860" y="128478"/>
                    <a:pt x="603398" y="135960"/>
                    <a:pt x="594182" y="135972"/>
                  </a:cubicBezTo>
                  <a:cubicBezTo>
                    <a:pt x="589739" y="135977"/>
                    <a:pt x="585476" y="134211"/>
                    <a:pt x="582340" y="131063"/>
                  </a:cubicBezTo>
                  <a:cubicBezTo>
                    <a:pt x="577571" y="126286"/>
                    <a:pt x="576143" y="119109"/>
                    <a:pt x="578720" y="112871"/>
                  </a:cubicBezTo>
                  <a:cubicBezTo>
                    <a:pt x="582276" y="104345"/>
                    <a:pt x="592070" y="100316"/>
                    <a:pt x="600596" y="103873"/>
                  </a:cubicBezTo>
                  <a:cubicBezTo>
                    <a:pt x="602596" y="104707"/>
                    <a:pt x="604415" y="105922"/>
                    <a:pt x="605952" y="107451"/>
                  </a:cubicBezTo>
                  <a:cubicBezTo>
                    <a:pt x="609086" y="110584"/>
                    <a:pt x="610848" y="114833"/>
                    <a:pt x="610848" y="119262"/>
                  </a:cubicBezTo>
                  <a:close/>
                  <a:moveTo>
                    <a:pt x="716090" y="119262"/>
                  </a:moveTo>
                  <a:cubicBezTo>
                    <a:pt x="716102" y="128478"/>
                    <a:pt x="708640" y="135960"/>
                    <a:pt x="699424" y="135972"/>
                  </a:cubicBezTo>
                  <a:cubicBezTo>
                    <a:pt x="694980" y="135977"/>
                    <a:pt x="690718" y="134211"/>
                    <a:pt x="687581" y="131063"/>
                  </a:cubicBezTo>
                  <a:cubicBezTo>
                    <a:pt x="682812" y="126286"/>
                    <a:pt x="681384" y="119109"/>
                    <a:pt x="683962" y="112871"/>
                  </a:cubicBezTo>
                  <a:cubicBezTo>
                    <a:pt x="687518" y="104345"/>
                    <a:pt x="697312" y="100316"/>
                    <a:pt x="705838" y="103873"/>
                  </a:cubicBezTo>
                  <a:cubicBezTo>
                    <a:pt x="707838" y="104707"/>
                    <a:pt x="709657" y="105922"/>
                    <a:pt x="711194" y="107451"/>
                  </a:cubicBezTo>
                  <a:cubicBezTo>
                    <a:pt x="714327" y="110584"/>
                    <a:pt x="716090" y="114833"/>
                    <a:pt x="716090" y="119262"/>
                  </a:cubicBezTo>
                  <a:close/>
                  <a:moveTo>
                    <a:pt x="821341" y="119262"/>
                  </a:moveTo>
                  <a:cubicBezTo>
                    <a:pt x="821373" y="128468"/>
                    <a:pt x="813937" y="135957"/>
                    <a:pt x="804731" y="135989"/>
                  </a:cubicBezTo>
                  <a:cubicBezTo>
                    <a:pt x="800268" y="136005"/>
                    <a:pt x="795986" y="134231"/>
                    <a:pt x="792842" y="131063"/>
                  </a:cubicBezTo>
                  <a:cubicBezTo>
                    <a:pt x="786322" y="124527"/>
                    <a:pt x="786335" y="113943"/>
                    <a:pt x="792871" y="107423"/>
                  </a:cubicBezTo>
                  <a:cubicBezTo>
                    <a:pt x="793635" y="106661"/>
                    <a:pt x="794470" y="105975"/>
                    <a:pt x="795366" y="105374"/>
                  </a:cubicBezTo>
                  <a:cubicBezTo>
                    <a:pt x="803033" y="100251"/>
                    <a:pt x="813402" y="102313"/>
                    <a:pt x="818526" y="109980"/>
                  </a:cubicBezTo>
                  <a:cubicBezTo>
                    <a:pt x="820362" y="112727"/>
                    <a:pt x="821342" y="115958"/>
                    <a:pt x="821341" y="119262"/>
                  </a:cubicBezTo>
                  <a:close/>
                  <a:moveTo>
                    <a:pt x="400326" y="221779"/>
                  </a:moveTo>
                  <a:cubicBezTo>
                    <a:pt x="400336" y="228536"/>
                    <a:pt x="396265" y="234631"/>
                    <a:pt x="390020" y="237210"/>
                  </a:cubicBezTo>
                  <a:cubicBezTo>
                    <a:pt x="381465" y="240723"/>
                    <a:pt x="371682" y="236636"/>
                    <a:pt x="368169" y="228081"/>
                  </a:cubicBezTo>
                  <a:cubicBezTo>
                    <a:pt x="367766" y="227098"/>
                    <a:pt x="367456" y="226079"/>
                    <a:pt x="367246" y="225037"/>
                  </a:cubicBezTo>
                  <a:cubicBezTo>
                    <a:pt x="365943" y="218415"/>
                    <a:pt x="368745" y="211658"/>
                    <a:pt x="374352" y="207901"/>
                  </a:cubicBezTo>
                  <a:cubicBezTo>
                    <a:pt x="380971" y="203467"/>
                    <a:pt x="389803" y="204337"/>
                    <a:pt x="395430" y="209978"/>
                  </a:cubicBezTo>
                  <a:cubicBezTo>
                    <a:pt x="398564" y="213102"/>
                    <a:pt x="400326" y="217350"/>
                    <a:pt x="400326" y="221779"/>
                  </a:cubicBezTo>
                  <a:close/>
                  <a:moveTo>
                    <a:pt x="505587" y="221779"/>
                  </a:moveTo>
                  <a:cubicBezTo>
                    <a:pt x="505581" y="228531"/>
                    <a:pt x="501516" y="234618"/>
                    <a:pt x="495281" y="237210"/>
                  </a:cubicBezTo>
                  <a:cubicBezTo>
                    <a:pt x="486714" y="240650"/>
                    <a:pt x="476980" y="236493"/>
                    <a:pt x="473540" y="227926"/>
                  </a:cubicBezTo>
                  <a:cubicBezTo>
                    <a:pt x="470619" y="220653"/>
                    <a:pt x="473144" y="212327"/>
                    <a:pt x="479612" y="207901"/>
                  </a:cubicBezTo>
                  <a:cubicBezTo>
                    <a:pt x="487270" y="202772"/>
                    <a:pt x="497635" y="204822"/>
                    <a:pt x="502764" y="212479"/>
                  </a:cubicBezTo>
                  <a:cubicBezTo>
                    <a:pt x="504607" y="215231"/>
                    <a:pt x="505590" y="218468"/>
                    <a:pt x="505587" y="221779"/>
                  </a:cubicBezTo>
                  <a:close/>
                  <a:moveTo>
                    <a:pt x="610848" y="221779"/>
                  </a:moveTo>
                  <a:cubicBezTo>
                    <a:pt x="610858" y="228536"/>
                    <a:pt x="606787" y="234631"/>
                    <a:pt x="600542" y="237210"/>
                  </a:cubicBezTo>
                  <a:cubicBezTo>
                    <a:pt x="591987" y="240723"/>
                    <a:pt x="582204" y="236636"/>
                    <a:pt x="578691" y="228081"/>
                  </a:cubicBezTo>
                  <a:cubicBezTo>
                    <a:pt x="578287" y="227098"/>
                    <a:pt x="577978" y="226079"/>
                    <a:pt x="577768" y="225037"/>
                  </a:cubicBezTo>
                  <a:cubicBezTo>
                    <a:pt x="576464" y="218415"/>
                    <a:pt x="579266" y="211658"/>
                    <a:pt x="584873" y="207901"/>
                  </a:cubicBezTo>
                  <a:cubicBezTo>
                    <a:pt x="591493" y="203467"/>
                    <a:pt x="600325" y="204337"/>
                    <a:pt x="605952" y="209978"/>
                  </a:cubicBezTo>
                  <a:cubicBezTo>
                    <a:pt x="609086" y="213102"/>
                    <a:pt x="610848" y="217350"/>
                    <a:pt x="610848" y="221779"/>
                  </a:cubicBezTo>
                  <a:close/>
                  <a:moveTo>
                    <a:pt x="716090" y="221779"/>
                  </a:moveTo>
                  <a:cubicBezTo>
                    <a:pt x="716099" y="228536"/>
                    <a:pt x="712029" y="234631"/>
                    <a:pt x="705783" y="237210"/>
                  </a:cubicBezTo>
                  <a:cubicBezTo>
                    <a:pt x="697229" y="240723"/>
                    <a:pt x="687446" y="236636"/>
                    <a:pt x="683933" y="228081"/>
                  </a:cubicBezTo>
                  <a:cubicBezTo>
                    <a:pt x="683529" y="227098"/>
                    <a:pt x="683220" y="226079"/>
                    <a:pt x="683009" y="225037"/>
                  </a:cubicBezTo>
                  <a:cubicBezTo>
                    <a:pt x="681176" y="215994"/>
                    <a:pt x="687020" y="207177"/>
                    <a:pt x="696063" y="205343"/>
                  </a:cubicBezTo>
                  <a:cubicBezTo>
                    <a:pt x="705105" y="203509"/>
                    <a:pt x="713923" y="209353"/>
                    <a:pt x="715756" y="218396"/>
                  </a:cubicBezTo>
                  <a:cubicBezTo>
                    <a:pt x="715982" y="219510"/>
                    <a:pt x="716094" y="220643"/>
                    <a:pt x="716090" y="221779"/>
                  </a:cubicBezTo>
                  <a:close/>
                  <a:moveTo>
                    <a:pt x="821341" y="221779"/>
                  </a:moveTo>
                  <a:cubicBezTo>
                    <a:pt x="821356" y="228538"/>
                    <a:pt x="817284" y="234635"/>
                    <a:pt x="811035" y="237210"/>
                  </a:cubicBezTo>
                  <a:cubicBezTo>
                    <a:pt x="802467" y="240650"/>
                    <a:pt x="792734" y="236493"/>
                    <a:pt x="789293" y="227926"/>
                  </a:cubicBezTo>
                  <a:cubicBezTo>
                    <a:pt x="786373" y="220653"/>
                    <a:pt x="788898" y="212327"/>
                    <a:pt x="795366" y="207901"/>
                  </a:cubicBezTo>
                  <a:cubicBezTo>
                    <a:pt x="803043" y="202783"/>
                    <a:pt x="813416" y="204857"/>
                    <a:pt x="818535" y="212534"/>
                  </a:cubicBezTo>
                  <a:cubicBezTo>
                    <a:pt x="820360" y="215272"/>
                    <a:pt x="821336" y="218488"/>
                    <a:pt x="821341" y="221779"/>
                  </a:cubicBezTo>
                  <a:close/>
                  <a:moveTo>
                    <a:pt x="926602" y="221779"/>
                  </a:moveTo>
                  <a:cubicBezTo>
                    <a:pt x="926596" y="228531"/>
                    <a:pt x="922531" y="234618"/>
                    <a:pt x="916295" y="237210"/>
                  </a:cubicBezTo>
                  <a:cubicBezTo>
                    <a:pt x="907728" y="240650"/>
                    <a:pt x="897994" y="236493"/>
                    <a:pt x="894554" y="227926"/>
                  </a:cubicBezTo>
                  <a:cubicBezTo>
                    <a:pt x="891634" y="220653"/>
                    <a:pt x="894159" y="212327"/>
                    <a:pt x="900627" y="207901"/>
                  </a:cubicBezTo>
                  <a:cubicBezTo>
                    <a:pt x="907249" y="203461"/>
                    <a:pt x="916087" y="204332"/>
                    <a:pt x="921715" y="209978"/>
                  </a:cubicBezTo>
                  <a:cubicBezTo>
                    <a:pt x="924839" y="213102"/>
                    <a:pt x="926602" y="217350"/>
                    <a:pt x="926602" y="221779"/>
                  </a:cubicBezTo>
                  <a:close/>
                  <a:moveTo>
                    <a:pt x="400326" y="324325"/>
                  </a:moveTo>
                  <a:cubicBezTo>
                    <a:pt x="400336" y="331082"/>
                    <a:pt x="396265" y="337177"/>
                    <a:pt x="390020" y="339756"/>
                  </a:cubicBezTo>
                  <a:cubicBezTo>
                    <a:pt x="381473" y="343273"/>
                    <a:pt x="371693" y="339195"/>
                    <a:pt x="368176" y="330648"/>
                  </a:cubicBezTo>
                  <a:cubicBezTo>
                    <a:pt x="367768" y="329658"/>
                    <a:pt x="367457" y="328632"/>
                    <a:pt x="367246" y="327583"/>
                  </a:cubicBezTo>
                  <a:cubicBezTo>
                    <a:pt x="365463" y="318519"/>
                    <a:pt x="371364" y="309726"/>
                    <a:pt x="380428" y="307943"/>
                  </a:cubicBezTo>
                  <a:cubicBezTo>
                    <a:pt x="381482" y="307735"/>
                    <a:pt x="382554" y="307630"/>
                    <a:pt x="383629" y="307628"/>
                  </a:cubicBezTo>
                  <a:cubicBezTo>
                    <a:pt x="392846" y="307639"/>
                    <a:pt x="400316" y="315108"/>
                    <a:pt x="400326" y="324325"/>
                  </a:cubicBezTo>
                  <a:close/>
                  <a:moveTo>
                    <a:pt x="505587" y="324325"/>
                  </a:moveTo>
                  <a:cubicBezTo>
                    <a:pt x="505581" y="331078"/>
                    <a:pt x="501516" y="337164"/>
                    <a:pt x="495281" y="339756"/>
                  </a:cubicBezTo>
                  <a:cubicBezTo>
                    <a:pt x="486739" y="343272"/>
                    <a:pt x="476964" y="339198"/>
                    <a:pt x="473448" y="330655"/>
                  </a:cubicBezTo>
                  <a:cubicBezTo>
                    <a:pt x="473039" y="329664"/>
                    <a:pt x="472727" y="328635"/>
                    <a:pt x="472516" y="327583"/>
                  </a:cubicBezTo>
                  <a:cubicBezTo>
                    <a:pt x="470709" y="318540"/>
                    <a:pt x="476574" y="309744"/>
                    <a:pt x="485617" y="307937"/>
                  </a:cubicBezTo>
                  <a:cubicBezTo>
                    <a:pt x="494660" y="306130"/>
                    <a:pt x="503456" y="311995"/>
                    <a:pt x="505263" y="321038"/>
                  </a:cubicBezTo>
                  <a:cubicBezTo>
                    <a:pt x="505480" y="322120"/>
                    <a:pt x="505588" y="323222"/>
                    <a:pt x="505587" y="324325"/>
                  </a:cubicBezTo>
                  <a:close/>
                  <a:moveTo>
                    <a:pt x="610848" y="324325"/>
                  </a:moveTo>
                  <a:cubicBezTo>
                    <a:pt x="610858" y="331082"/>
                    <a:pt x="606787" y="337177"/>
                    <a:pt x="600542" y="339756"/>
                  </a:cubicBezTo>
                  <a:cubicBezTo>
                    <a:pt x="591994" y="343273"/>
                    <a:pt x="582214" y="339195"/>
                    <a:pt x="578697" y="330648"/>
                  </a:cubicBezTo>
                  <a:cubicBezTo>
                    <a:pt x="578290" y="329658"/>
                    <a:pt x="577979" y="328632"/>
                    <a:pt x="577768" y="327583"/>
                  </a:cubicBezTo>
                  <a:cubicBezTo>
                    <a:pt x="575984" y="318519"/>
                    <a:pt x="581886" y="309726"/>
                    <a:pt x="590950" y="307943"/>
                  </a:cubicBezTo>
                  <a:cubicBezTo>
                    <a:pt x="592004" y="307735"/>
                    <a:pt x="593076" y="307630"/>
                    <a:pt x="594150" y="307628"/>
                  </a:cubicBezTo>
                  <a:cubicBezTo>
                    <a:pt x="603372" y="307628"/>
                    <a:pt x="610848" y="315104"/>
                    <a:pt x="610848" y="324325"/>
                  </a:cubicBezTo>
                  <a:close/>
                  <a:moveTo>
                    <a:pt x="716090" y="324325"/>
                  </a:moveTo>
                  <a:cubicBezTo>
                    <a:pt x="716099" y="331082"/>
                    <a:pt x="712029" y="337177"/>
                    <a:pt x="705783" y="339756"/>
                  </a:cubicBezTo>
                  <a:cubicBezTo>
                    <a:pt x="697236" y="343273"/>
                    <a:pt x="687456" y="339195"/>
                    <a:pt x="683939" y="330648"/>
                  </a:cubicBezTo>
                  <a:cubicBezTo>
                    <a:pt x="683532" y="329658"/>
                    <a:pt x="683220" y="328632"/>
                    <a:pt x="683009" y="327583"/>
                  </a:cubicBezTo>
                  <a:cubicBezTo>
                    <a:pt x="682372" y="324343"/>
                    <a:pt x="682703" y="320987"/>
                    <a:pt x="683962" y="317934"/>
                  </a:cubicBezTo>
                  <a:cubicBezTo>
                    <a:pt x="687518" y="309409"/>
                    <a:pt x="697312" y="305380"/>
                    <a:pt x="705838" y="308936"/>
                  </a:cubicBezTo>
                  <a:cubicBezTo>
                    <a:pt x="707838" y="309771"/>
                    <a:pt x="709657" y="310986"/>
                    <a:pt x="711194" y="312514"/>
                  </a:cubicBezTo>
                  <a:cubicBezTo>
                    <a:pt x="714327" y="315648"/>
                    <a:pt x="716090" y="319896"/>
                    <a:pt x="716090" y="324325"/>
                  </a:cubicBezTo>
                  <a:close/>
                  <a:moveTo>
                    <a:pt x="821341" y="324325"/>
                  </a:moveTo>
                  <a:cubicBezTo>
                    <a:pt x="821356" y="331084"/>
                    <a:pt x="817284" y="337181"/>
                    <a:pt x="811035" y="339756"/>
                  </a:cubicBezTo>
                  <a:cubicBezTo>
                    <a:pt x="802493" y="343272"/>
                    <a:pt x="792718" y="339198"/>
                    <a:pt x="789201" y="330655"/>
                  </a:cubicBezTo>
                  <a:cubicBezTo>
                    <a:pt x="788793" y="329664"/>
                    <a:pt x="788481" y="328635"/>
                    <a:pt x="788270" y="327583"/>
                  </a:cubicBezTo>
                  <a:cubicBezTo>
                    <a:pt x="786463" y="318540"/>
                    <a:pt x="792328" y="309744"/>
                    <a:pt x="801371" y="307937"/>
                  </a:cubicBezTo>
                  <a:cubicBezTo>
                    <a:pt x="810414" y="306130"/>
                    <a:pt x="819210" y="311995"/>
                    <a:pt x="821017" y="321038"/>
                  </a:cubicBezTo>
                  <a:cubicBezTo>
                    <a:pt x="821233" y="322120"/>
                    <a:pt x="821342" y="323222"/>
                    <a:pt x="821341" y="324325"/>
                  </a:cubicBezTo>
                  <a:close/>
                  <a:moveTo>
                    <a:pt x="926602" y="324325"/>
                  </a:moveTo>
                  <a:cubicBezTo>
                    <a:pt x="926596" y="331078"/>
                    <a:pt x="922531" y="337164"/>
                    <a:pt x="916295" y="339756"/>
                  </a:cubicBezTo>
                  <a:cubicBezTo>
                    <a:pt x="907753" y="343272"/>
                    <a:pt x="897978" y="339198"/>
                    <a:pt x="894462" y="330655"/>
                  </a:cubicBezTo>
                  <a:cubicBezTo>
                    <a:pt x="894054" y="329664"/>
                    <a:pt x="893742" y="328635"/>
                    <a:pt x="893531" y="327583"/>
                  </a:cubicBezTo>
                  <a:cubicBezTo>
                    <a:pt x="891723" y="318540"/>
                    <a:pt x="897589" y="309744"/>
                    <a:pt x="906632" y="307937"/>
                  </a:cubicBezTo>
                  <a:cubicBezTo>
                    <a:pt x="915674" y="306130"/>
                    <a:pt x="924470" y="311995"/>
                    <a:pt x="926278" y="321038"/>
                  </a:cubicBezTo>
                  <a:cubicBezTo>
                    <a:pt x="926494" y="322120"/>
                    <a:pt x="926603" y="323222"/>
                    <a:pt x="926602" y="324325"/>
                  </a:cubicBezTo>
                  <a:close/>
                  <a:moveTo>
                    <a:pt x="400326" y="426872"/>
                  </a:moveTo>
                  <a:cubicBezTo>
                    <a:pt x="400336" y="433629"/>
                    <a:pt x="396265" y="439723"/>
                    <a:pt x="390020" y="442302"/>
                  </a:cubicBezTo>
                  <a:cubicBezTo>
                    <a:pt x="381473" y="445819"/>
                    <a:pt x="371693" y="441741"/>
                    <a:pt x="368176" y="433194"/>
                  </a:cubicBezTo>
                  <a:cubicBezTo>
                    <a:pt x="367768" y="432204"/>
                    <a:pt x="367457" y="431178"/>
                    <a:pt x="367246" y="430129"/>
                  </a:cubicBezTo>
                  <a:cubicBezTo>
                    <a:pt x="365939" y="423504"/>
                    <a:pt x="368741" y="416742"/>
                    <a:pt x="374352" y="412984"/>
                  </a:cubicBezTo>
                  <a:cubicBezTo>
                    <a:pt x="380977" y="408573"/>
                    <a:pt x="389793" y="409441"/>
                    <a:pt x="395430" y="415061"/>
                  </a:cubicBezTo>
                  <a:cubicBezTo>
                    <a:pt x="398564" y="418194"/>
                    <a:pt x="400326" y="422442"/>
                    <a:pt x="400326" y="426872"/>
                  </a:cubicBezTo>
                  <a:close/>
                  <a:moveTo>
                    <a:pt x="505587" y="426872"/>
                  </a:moveTo>
                  <a:cubicBezTo>
                    <a:pt x="505581" y="433624"/>
                    <a:pt x="501516" y="439710"/>
                    <a:pt x="495281" y="442302"/>
                  </a:cubicBezTo>
                  <a:cubicBezTo>
                    <a:pt x="486739" y="445818"/>
                    <a:pt x="476964" y="441744"/>
                    <a:pt x="473448" y="433202"/>
                  </a:cubicBezTo>
                  <a:cubicBezTo>
                    <a:pt x="473039" y="432210"/>
                    <a:pt x="472727" y="431181"/>
                    <a:pt x="472516" y="430129"/>
                  </a:cubicBezTo>
                  <a:cubicBezTo>
                    <a:pt x="471185" y="423504"/>
                    <a:pt x="473988" y="416731"/>
                    <a:pt x="479612" y="412984"/>
                  </a:cubicBezTo>
                  <a:cubicBezTo>
                    <a:pt x="486242" y="408579"/>
                    <a:pt x="495057" y="409447"/>
                    <a:pt x="500701" y="415061"/>
                  </a:cubicBezTo>
                  <a:cubicBezTo>
                    <a:pt x="503834" y="418194"/>
                    <a:pt x="505587" y="422442"/>
                    <a:pt x="505587" y="426872"/>
                  </a:cubicBezTo>
                  <a:close/>
                  <a:moveTo>
                    <a:pt x="610848" y="426872"/>
                  </a:moveTo>
                  <a:cubicBezTo>
                    <a:pt x="610858" y="433629"/>
                    <a:pt x="606787" y="439723"/>
                    <a:pt x="600542" y="442302"/>
                  </a:cubicBezTo>
                  <a:cubicBezTo>
                    <a:pt x="591994" y="445819"/>
                    <a:pt x="582214" y="441741"/>
                    <a:pt x="578697" y="433194"/>
                  </a:cubicBezTo>
                  <a:cubicBezTo>
                    <a:pt x="578290" y="432204"/>
                    <a:pt x="577979" y="431178"/>
                    <a:pt x="577768" y="430129"/>
                  </a:cubicBezTo>
                  <a:cubicBezTo>
                    <a:pt x="576460" y="423504"/>
                    <a:pt x="579263" y="416742"/>
                    <a:pt x="584873" y="412984"/>
                  </a:cubicBezTo>
                  <a:cubicBezTo>
                    <a:pt x="591499" y="408573"/>
                    <a:pt x="600315" y="409441"/>
                    <a:pt x="605952" y="415061"/>
                  </a:cubicBezTo>
                  <a:cubicBezTo>
                    <a:pt x="609086" y="418194"/>
                    <a:pt x="610848" y="422442"/>
                    <a:pt x="610848" y="426872"/>
                  </a:cubicBezTo>
                  <a:close/>
                  <a:moveTo>
                    <a:pt x="716090" y="426872"/>
                  </a:moveTo>
                  <a:cubicBezTo>
                    <a:pt x="716099" y="433629"/>
                    <a:pt x="712029" y="439723"/>
                    <a:pt x="705783" y="442302"/>
                  </a:cubicBezTo>
                  <a:cubicBezTo>
                    <a:pt x="697236" y="445819"/>
                    <a:pt x="687456" y="441741"/>
                    <a:pt x="683939" y="433194"/>
                  </a:cubicBezTo>
                  <a:cubicBezTo>
                    <a:pt x="683532" y="432204"/>
                    <a:pt x="683220" y="431178"/>
                    <a:pt x="683009" y="430129"/>
                  </a:cubicBezTo>
                  <a:cubicBezTo>
                    <a:pt x="682372" y="426889"/>
                    <a:pt x="682704" y="423533"/>
                    <a:pt x="683962" y="420480"/>
                  </a:cubicBezTo>
                  <a:cubicBezTo>
                    <a:pt x="687518" y="411955"/>
                    <a:pt x="697312" y="407926"/>
                    <a:pt x="705838" y="411483"/>
                  </a:cubicBezTo>
                  <a:cubicBezTo>
                    <a:pt x="707838" y="412317"/>
                    <a:pt x="709657" y="413532"/>
                    <a:pt x="711194" y="415061"/>
                  </a:cubicBezTo>
                  <a:cubicBezTo>
                    <a:pt x="714327" y="418194"/>
                    <a:pt x="716090" y="422442"/>
                    <a:pt x="716090" y="426872"/>
                  </a:cubicBezTo>
                  <a:close/>
                  <a:moveTo>
                    <a:pt x="821341" y="426872"/>
                  </a:moveTo>
                  <a:cubicBezTo>
                    <a:pt x="821356" y="433630"/>
                    <a:pt x="817284" y="439727"/>
                    <a:pt x="811035" y="442302"/>
                  </a:cubicBezTo>
                  <a:cubicBezTo>
                    <a:pt x="802493" y="445818"/>
                    <a:pt x="792718" y="441744"/>
                    <a:pt x="789201" y="433202"/>
                  </a:cubicBezTo>
                  <a:cubicBezTo>
                    <a:pt x="788793" y="432210"/>
                    <a:pt x="788481" y="431181"/>
                    <a:pt x="788270" y="430129"/>
                  </a:cubicBezTo>
                  <a:cubicBezTo>
                    <a:pt x="786939" y="423504"/>
                    <a:pt x="789742" y="416731"/>
                    <a:pt x="795366" y="412984"/>
                  </a:cubicBezTo>
                  <a:cubicBezTo>
                    <a:pt x="801994" y="408571"/>
                    <a:pt x="810814" y="409439"/>
                    <a:pt x="816454" y="415061"/>
                  </a:cubicBezTo>
                  <a:cubicBezTo>
                    <a:pt x="819588" y="418194"/>
                    <a:pt x="821341" y="422442"/>
                    <a:pt x="821341" y="426872"/>
                  </a:cubicBezTo>
                  <a:close/>
                  <a:moveTo>
                    <a:pt x="926602" y="426872"/>
                  </a:moveTo>
                  <a:cubicBezTo>
                    <a:pt x="926596" y="433624"/>
                    <a:pt x="922531" y="439710"/>
                    <a:pt x="916295" y="442302"/>
                  </a:cubicBezTo>
                  <a:cubicBezTo>
                    <a:pt x="907753" y="445818"/>
                    <a:pt x="897978" y="441744"/>
                    <a:pt x="894462" y="433202"/>
                  </a:cubicBezTo>
                  <a:cubicBezTo>
                    <a:pt x="894054" y="432210"/>
                    <a:pt x="893742" y="431181"/>
                    <a:pt x="893531" y="430129"/>
                  </a:cubicBezTo>
                  <a:cubicBezTo>
                    <a:pt x="892200" y="423504"/>
                    <a:pt x="895003" y="416731"/>
                    <a:pt x="900627" y="412984"/>
                  </a:cubicBezTo>
                  <a:cubicBezTo>
                    <a:pt x="907254" y="408567"/>
                    <a:pt x="916077" y="409436"/>
                    <a:pt x="921715" y="415061"/>
                  </a:cubicBezTo>
                  <a:cubicBezTo>
                    <a:pt x="924839" y="418194"/>
                    <a:pt x="926602" y="422442"/>
                    <a:pt x="926602" y="426872"/>
                  </a:cubicBezTo>
                  <a:close/>
                  <a:moveTo>
                    <a:pt x="82353" y="303066"/>
                  </a:moveTo>
                  <a:cubicBezTo>
                    <a:pt x="81458" y="305238"/>
                    <a:pt x="80713" y="307469"/>
                    <a:pt x="80124" y="309743"/>
                  </a:cubicBezTo>
                  <a:cubicBezTo>
                    <a:pt x="76095" y="324640"/>
                    <a:pt x="71218" y="362083"/>
                    <a:pt x="107537" y="400106"/>
                  </a:cubicBezTo>
                  <a:lnTo>
                    <a:pt x="0" y="348900"/>
                  </a:lnTo>
                  <a:lnTo>
                    <a:pt x="37852" y="264747"/>
                  </a:lnTo>
                  <a:lnTo>
                    <a:pt x="87249" y="284140"/>
                  </a:lnTo>
                  <a:lnTo>
                    <a:pt x="81334" y="305333"/>
                  </a:lnTo>
                </a:path>
              </a:pathLst>
            </a:custGeom>
            <a:solidFill>
              <a:srgbClr val="FFFFFF"/>
            </a:solidFill>
            <a:ln w="9525" cap="flat">
              <a:noFill/>
              <a:prstDash val="solid"/>
              <a:miter/>
            </a:ln>
          </p:spPr>
          <p:txBody>
            <a:bodyPr rtlCol="0" anchor="ctr"/>
            <a:lstStyle/>
            <a:p>
              <a:endParaRPr lang="zh-CN" altLang="en-US"/>
            </a:p>
          </p:txBody>
        </p:sp>
        <p:sp>
          <p:nvSpPr>
            <p:cNvPr id="25" name="任意多边形: 形状 19"/>
            <p:cNvSpPr/>
            <p:nvPr>
              <p:custDataLst>
                <p:tags r:id="rId29"/>
              </p:custDataLst>
            </p:nvPr>
          </p:nvSpPr>
          <p:spPr>
            <a:xfrm>
              <a:off x="7982636" y="5486544"/>
              <a:ext cx="166701" cy="91324"/>
            </a:xfrm>
            <a:custGeom>
              <a:avLst/>
              <a:gdLst>
                <a:gd name="connsiteX0" fmla="*/ 8754 w 147682"/>
                <a:gd name="connsiteY0" fmla="*/ 0 h 80905"/>
                <a:gd name="connsiteX1" fmla="*/ 0 w 147682"/>
                <a:gd name="connsiteY1" fmla="*/ 16745 h 80905"/>
                <a:gd name="connsiteX2" fmla="*/ 143199 w 147682"/>
                <a:gd name="connsiteY2" fmla="*/ 80905 h 80905"/>
                <a:gd name="connsiteX3" fmla="*/ 138884 w 147682"/>
                <a:gd name="connsiteY3" fmla="*/ 57036 h 80905"/>
                <a:gd name="connsiteX4" fmla="*/ 8754 w 147682"/>
                <a:gd name="connsiteY4" fmla="*/ 0 h 80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82" h="80905">
                  <a:moveTo>
                    <a:pt x="8754" y="0"/>
                  </a:moveTo>
                  <a:lnTo>
                    <a:pt x="0" y="16745"/>
                  </a:lnTo>
                  <a:lnTo>
                    <a:pt x="143199" y="80905"/>
                  </a:lnTo>
                  <a:cubicBezTo>
                    <a:pt x="143199" y="80905"/>
                    <a:pt x="155734" y="67189"/>
                    <a:pt x="138884" y="57036"/>
                  </a:cubicBezTo>
                  <a:lnTo>
                    <a:pt x="8754" y="0"/>
                  </a:lnTo>
                  <a:close/>
                </a:path>
              </a:pathLst>
            </a:custGeom>
            <a:solidFill>
              <a:srgbClr val="060000"/>
            </a:solidFill>
            <a:ln w="9525" cap="flat">
              <a:noFill/>
              <a:prstDash val="solid"/>
              <a:miter/>
            </a:ln>
          </p:spPr>
          <p:txBody>
            <a:bodyPr rtlCol="0" anchor="ctr"/>
            <a:lstStyle/>
            <a:p>
              <a:endParaRPr lang="zh-CN" altLang="en-US"/>
            </a:p>
          </p:txBody>
        </p:sp>
        <p:sp>
          <p:nvSpPr>
            <p:cNvPr id="26" name="任意多边形: 形状 20"/>
            <p:cNvSpPr/>
            <p:nvPr>
              <p:custDataLst>
                <p:tags r:id="rId30"/>
              </p:custDataLst>
            </p:nvPr>
          </p:nvSpPr>
          <p:spPr>
            <a:xfrm>
              <a:off x="8079782" y="5461890"/>
              <a:ext cx="15919" cy="59005"/>
            </a:xfrm>
            <a:custGeom>
              <a:avLst/>
              <a:gdLst>
                <a:gd name="connsiteX0" fmla="*/ 83 w 14103"/>
                <a:gd name="connsiteY0" fmla="*/ 0 h 52273"/>
                <a:gd name="connsiteX1" fmla="*/ 14103 w 14103"/>
                <a:gd name="connsiteY1" fmla="*/ 52273 h 52273"/>
              </a:gdLst>
              <a:ahLst/>
              <a:cxnLst>
                <a:cxn ang="0">
                  <a:pos x="connsiteX0" y="connsiteY0"/>
                </a:cxn>
                <a:cxn ang="0">
                  <a:pos x="connsiteX1" y="connsiteY1"/>
                </a:cxn>
              </a:cxnLst>
              <a:rect l="l" t="t" r="r" b="b"/>
              <a:pathLst>
                <a:path w="14103" h="52273">
                  <a:moveTo>
                    <a:pt x="83" y="0"/>
                  </a:moveTo>
                  <a:cubicBezTo>
                    <a:pt x="83" y="0"/>
                    <a:pt x="-1946" y="31594"/>
                    <a:pt x="14103" y="52273"/>
                  </a:cubicBezTo>
                </a:path>
              </a:pathLst>
            </a:custGeom>
            <a:noFill/>
            <a:ln w="2229" cap="flat">
              <a:solidFill>
                <a:srgbClr val="060000"/>
              </a:solidFill>
              <a:prstDash val="solid"/>
              <a:miter/>
            </a:ln>
          </p:spPr>
          <p:txBody>
            <a:bodyPr rtlCol="0" anchor="ctr"/>
            <a:lstStyle/>
            <a:p>
              <a:endParaRPr lang="zh-CN" altLang="en-US"/>
            </a:p>
          </p:txBody>
        </p:sp>
        <p:sp>
          <p:nvSpPr>
            <p:cNvPr id="27" name="任意多边形: 形状 21"/>
            <p:cNvSpPr/>
            <p:nvPr>
              <p:custDataLst>
                <p:tags r:id="rId31"/>
              </p:custDataLst>
            </p:nvPr>
          </p:nvSpPr>
          <p:spPr>
            <a:xfrm>
              <a:off x="7978744" y="5497714"/>
              <a:ext cx="59542" cy="40555"/>
            </a:xfrm>
            <a:custGeom>
              <a:avLst/>
              <a:gdLst>
                <a:gd name="connsiteX0" fmla="*/ 6763 w 52749"/>
                <a:gd name="connsiteY0" fmla="*/ 0 h 35928"/>
                <a:gd name="connsiteX1" fmla="*/ 0 w 52749"/>
                <a:gd name="connsiteY1" fmla="*/ 14583 h 35928"/>
                <a:gd name="connsiteX2" fmla="*/ 45977 w 52749"/>
                <a:gd name="connsiteY2" fmla="*/ 35928 h 35928"/>
                <a:gd name="connsiteX3" fmla="*/ 52749 w 52749"/>
                <a:gd name="connsiteY3" fmla="*/ 21346 h 35928"/>
                <a:gd name="connsiteX4" fmla="*/ 6763 w 52749"/>
                <a:gd name="connsiteY4" fmla="*/ 0 h 35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49" h="35928">
                  <a:moveTo>
                    <a:pt x="6763" y="0"/>
                  </a:moveTo>
                  <a:lnTo>
                    <a:pt x="0" y="14583"/>
                  </a:lnTo>
                  <a:lnTo>
                    <a:pt x="45977" y="35928"/>
                  </a:lnTo>
                  <a:lnTo>
                    <a:pt x="52749" y="21346"/>
                  </a:lnTo>
                  <a:lnTo>
                    <a:pt x="6763" y="0"/>
                  </a:lnTo>
                  <a:close/>
                </a:path>
              </a:pathLst>
            </a:custGeom>
            <a:solidFill>
              <a:srgbClr val="060000"/>
            </a:solidFill>
            <a:ln w="9525" cap="flat">
              <a:noFill/>
              <a:prstDash val="solid"/>
              <a:miter/>
            </a:ln>
          </p:spPr>
          <p:txBody>
            <a:bodyPr rtlCol="0" anchor="ctr"/>
            <a:lstStyle/>
            <a:p>
              <a:endParaRPr lang="zh-CN" altLang="en-US"/>
            </a:p>
          </p:txBody>
        </p:sp>
        <p:sp>
          <p:nvSpPr>
            <p:cNvPr id="28" name="任意多边形: 形状 22"/>
            <p:cNvSpPr/>
            <p:nvPr>
              <p:custDataLst>
                <p:tags r:id="rId32"/>
              </p:custDataLst>
            </p:nvPr>
          </p:nvSpPr>
          <p:spPr>
            <a:xfrm>
              <a:off x="8579614" y="5447967"/>
              <a:ext cx="131213" cy="131256"/>
            </a:xfrm>
            <a:custGeom>
              <a:avLst/>
              <a:gdLst>
                <a:gd name="connsiteX0" fmla="*/ 70018 w 116243"/>
                <a:gd name="connsiteY0" fmla="*/ 27251 h 116281"/>
                <a:gd name="connsiteX1" fmla="*/ 69332 w 116243"/>
                <a:gd name="connsiteY1" fmla="*/ 34357 h 116281"/>
                <a:gd name="connsiteX2" fmla="*/ 116243 w 116243"/>
                <a:gd name="connsiteY2" fmla="*/ 116281 h 116281"/>
                <a:gd name="connsiteX3" fmla="*/ 0 w 116243"/>
                <a:gd name="connsiteY3" fmla="*/ 90526 h 116281"/>
                <a:gd name="connsiteX4" fmla="*/ 18126 w 116243"/>
                <a:gd name="connsiteY4" fmla="*/ 0 h 116281"/>
                <a:gd name="connsiteX5" fmla="*/ 70618 w 116243"/>
                <a:gd name="connsiteY5" fmla="*/ 7858 h 116281"/>
                <a:gd name="connsiteX6" fmla="*/ 69599 w 116243"/>
                <a:gd name="connsiteY6" fmla="*/ 29851 h 116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43" h="116281">
                  <a:moveTo>
                    <a:pt x="70018" y="27251"/>
                  </a:moveTo>
                  <a:cubicBezTo>
                    <a:pt x="69628" y="29601"/>
                    <a:pt x="69399" y="31975"/>
                    <a:pt x="69332" y="34357"/>
                  </a:cubicBezTo>
                  <a:cubicBezTo>
                    <a:pt x="68732" y="49759"/>
                    <a:pt x="72361" y="87344"/>
                    <a:pt x="116243" y="116281"/>
                  </a:cubicBezTo>
                  <a:lnTo>
                    <a:pt x="0" y="90526"/>
                  </a:lnTo>
                  <a:lnTo>
                    <a:pt x="18126" y="0"/>
                  </a:lnTo>
                  <a:lnTo>
                    <a:pt x="70618" y="7858"/>
                  </a:lnTo>
                  <a:lnTo>
                    <a:pt x="69599" y="29851"/>
                  </a:lnTo>
                </a:path>
              </a:pathLst>
            </a:custGeom>
            <a:solidFill>
              <a:srgbClr val="FFFFFF"/>
            </a:solidFill>
            <a:ln w="9525" cap="flat">
              <a:noFill/>
              <a:prstDash val="solid"/>
              <a:miter/>
            </a:ln>
          </p:spPr>
          <p:txBody>
            <a:bodyPr rtlCol="0" anchor="ctr"/>
            <a:lstStyle/>
            <a:p>
              <a:endParaRPr lang="zh-CN" altLang="en-US"/>
            </a:p>
          </p:txBody>
        </p:sp>
        <p:sp>
          <p:nvSpPr>
            <p:cNvPr id="29" name="任意多边形: 形状 23"/>
            <p:cNvSpPr/>
            <p:nvPr>
              <p:custDataLst>
                <p:tags r:id="rId33"/>
              </p:custDataLst>
            </p:nvPr>
          </p:nvSpPr>
          <p:spPr>
            <a:xfrm>
              <a:off x="8574237" y="5550151"/>
              <a:ext cx="176253" cy="55059"/>
            </a:xfrm>
            <a:custGeom>
              <a:avLst/>
              <a:gdLst>
                <a:gd name="connsiteX0" fmla="*/ 4763 w 156144"/>
                <a:gd name="connsiteY0" fmla="*/ 0 h 48777"/>
                <a:gd name="connsiteX1" fmla="*/ 0 w 156144"/>
                <a:gd name="connsiteY1" fmla="*/ 18279 h 48777"/>
                <a:gd name="connsiteX2" fmla="*/ 153905 w 156144"/>
                <a:gd name="connsiteY2" fmla="*/ 48778 h 48777"/>
                <a:gd name="connsiteX3" fmla="*/ 144351 w 156144"/>
                <a:gd name="connsiteY3" fmla="*/ 26518 h 48777"/>
                <a:gd name="connsiteX4" fmla="*/ 4763 w 156144"/>
                <a:gd name="connsiteY4" fmla="*/ 0 h 4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144" h="48777">
                  <a:moveTo>
                    <a:pt x="4763" y="0"/>
                  </a:moveTo>
                  <a:lnTo>
                    <a:pt x="0" y="18279"/>
                  </a:lnTo>
                  <a:lnTo>
                    <a:pt x="153905" y="48778"/>
                  </a:lnTo>
                  <a:cubicBezTo>
                    <a:pt x="153905" y="48778"/>
                    <a:pt x="163058" y="32614"/>
                    <a:pt x="144351" y="26518"/>
                  </a:cubicBezTo>
                  <a:lnTo>
                    <a:pt x="4763" y="0"/>
                  </a:lnTo>
                  <a:close/>
                </a:path>
              </a:pathLst>
            </a:custGeom>
            <a:solidFill>
              <a:srgbClr val="060000"/>
            </a:solidFill>
            <a:ln w="9525" cap="flat">
              <a:noFill/>
              <a:prstDash val="solid"/>
              <a:miter/>
            </a:ln>
          </p:spPr>
          <p:txBody>
            <a:bodyPr rtlCol="0" anchor="ctr"/>
            <a:lstStyle/>
            <a:p>
              <a:endParaRPr lang="zh-CN" altLang="en-US"/>
            </a:p>
          </p:txBody>
        </p:sp>
        <p:sp>
          <p:nvSpPr>
            <p:cNvPr id="30" name="任意多边形: 形状 24"/>
            <p:cNvSpPr/>
            <p:nvPr>
              <p:custDataLst>
                <p:tags r:id="rId34"/>
              </p:custDataLst>
            </p:nvPr>
          </p:nvSpPr>
          <p:spPr>
            <a:xfrm>
              <a:off x="8659326" y="5506542"/>
              <a:ext cx="28620" cy="53983"/>
            </a:xfrm>
            <a:custGeom>
              <a:avLst/>
              <a:gdLst>
                <a:gd name="connsiteX0" fmla="*/ 0 w 25355"/>
                <a:gd name="connsiteY0" fmla="*/ 0 h 47824"/>
                <a:gd name="connsiteX1" fmla="*/ 25356 w 25355"/>
                <a:gd name="connsiteY1" fmla="*/ 47825 h 47824"/>
              </a:gdLst>
              <a:ahLst/>
              <a:cxnLst>
                <a:cxn ang="0">
                  <a:pos x="connsiteX0" y="connsiteY0"/>
                </a:cxn>
                <a:cxn ang="0">
                  <a:pos x="connsiteX1" y="connsiteY1"/>
                </a:cxn>
              </a:cxnLst>
              <a:rect l="l" t="t" r="r" b="b"/>
              <a:pathLst>
                <a:path w="25355" h="47824">
                  <a:moveTo>
                    <a:pt x="0" y="0"/>
                  </a:moveTo>
                  <a:cubicBezTo>
                    <a:pt x="0" y="0"/>
                    <a:pt x="5096" y="31175"/>
                    <a:pt x="25356" y="47825"/>
                  </a:cubicBezTo>
                </a:path>
              </a:pathLst>
            </a:custGeom>
            <a:noFill/>
            <a:ln w="2229" cap="flat">
              <a:solidFill>
                <a:srgbClr val="060000"/>
              </a:solidFill>
              <a:prstDash val="solid"/>
              <a:miter/>
            </a:ln>
          </p:spPr>
          <p:txBody>
            <a:bodyPr rtlCol="0" anchor="ctr"/>
            <a:lstStyle/>
            <a:p>
              <a:endParaRPr lang="zh-CN" altLang="en-US"/>
            </a:p>
          </p:txBody>
        </p:sp>
        <p:sp>
          <p:nvSpPr>
            <p:cNvPr id="31" name="任意多边形: 形状 26"/>
            <p:cNvSpPr/>
            <p:nvPr>
              <p:custDataLst>
                <p:tags r:id="rId35"/>
              </p:custDataLst>
            </p:nvPr>
          </p:nvSpPr>
          <p:spPr>
            <a:xfrm>
              <a:off x="8572184" y="5562053"/>
              <a:ext cx="59747" cy="29620"/>
            </a:xfrm>
            <a:custGeom>
              <a:avLst/>
              <a:gdLst>
                <a:gd name="connsiteX0" fmla="*/ 3334 w 52930"/>
                <a:gd name="connsiteY0" fmla="*/ 0 h 26241"/>
                <a:gd name="connsiteX1" fmla="*/ 0 w 52930"/>
                <a:gd name="connsiteY1" fmla="*/ 15726 h 26241"/>
                <a:gd name="connsiteX2" fmla="*/ 49597 w 52930"/>
                <a:gd name="connsiteY2" fmla="*/ 26241 h 26241"/>
                <a:gd name="connsiteX3" fmla="*/ 52930 w 52930"/>
                <a:gd name="connsiteY3" fmla="*/ 10516 h 26241"/>
                <a:gd name="connsiteX4" fmla="*/ 3334 w 52930"/>
                <a:gd name="connsiteY4" fmla="*/ 0 h 26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0" h="26241">
                  <a:moveTo>
                    <a:pt x="3334" y="0"/>
                  </a:moveTo>
                  <a:lnTo>
                    <a:pt x="0" y="15726"/>
                  </a:lnTo>
                  <a:lnTo>
                    <a:pt x="49597" y="26241"/>
                  </a:lnTo>
                  <a:lnTo>
                    <a:pt x="52930" y="10516"/>
                  </a:lnTo>
                  <a:lnTo>
                    <a:pt x="3334" y="0"/>
                  </a:lnTo>
                  <a:close/>
                </a:path>
              </a:pathLst>
            </a:custGeom>
            <a:solidFill>
              <a:srgbClr val="060000"/>
            </a:solidFill>
            <a:ln w="9525" cap="flat">
              <a:noFill/>
              <a:prstDash val="solid"/>
              <a:miter/>
            </a:ln>
          </p:spPr>
          <p:txBody>
            <a:bodyPr rtlCol="0" anchor="ctr"/>
            <a:lstStyle/>
            <a:p>
              <a:endParaRPr lang="zh-CN" altLang="en-US"/>
            </a:p>
          </p:txBody>
        </p:sp>
        <p:sp>
          <p:nvSpPr>
            <p:cNvPr id="32" name="任意多边形: 形状 27"/>
            <p:cNvSpPr/>
            <p:nvPr>
              <p:custDataLst>
                <p:tags r:id="rId36"/>
              </p:custDataLst>
            </p:nvPr>
          </p:nvSpPr>
          <p:spPr>
            <a:xfrm>
              <a:off x="7965842" y="4645095"/>
              <a:ext cx="493696" cy="832932"/>
            </a:xfrm>
            <a:custGeom>
              <a:avLst/>
              <a:gdLst>
                <a:gd name="connsiteX0" fmla="*/ 300133 w 437369"/>
                <a:gd name="connsiteY0" fmla="*/ 0 h 737901"/>
                <a:gd name="connsiteX1" fmla="*/ 0 w 437369"/>
                <a:gd name="connsiteY1" fmla="*/ 679190 h 737901"/>
                <a:gd name="connsiteX2" fmla="*/ 166849 w 437369"/>
                <a:gd name="connsiteY2" fmla="*/ 737902 h 737901"/>
                <a:gd name="connsiteX3" fmla="*/ 437369 w 437369"/>
                <a:gd name="connsiteY3" fmla="*/ 149542 h 737901"/>
                <a:gd name="connsiteX4" fmla="*/ 300133 w 437369"/>
                <a:gd name="connsiteY4" fmla="*/ 0 h 737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369" h="737901">
                  <a:moveTo>
                    <a:pt x="300133" y="0"/>
                  </a:moveTo>
                  <a:lnTo>
                    <a:pt x="0" y="679190"/>
                  </a:lnTo>
                  <a:lnTo>
                    <a:pt x="166849" y="737902"/>
                  </a:lnTo>
                  <a:lnTo>
                    <a:pt x="437369" y="149542"/>
                  </a:lnTo>
                  <a:lnTo>
                    <a:pt x="300133" y="0"/>
                  </a:lnTo>
                  <a:close/>
                </a:path>
              </a:pathLst>
            </a:custGeom>
            <a:solidFill>
              <a:schemeClr val="accent1">
                <a:lumMod val="75000"/>
              </a:schemeClr>
            </a:solidFill>
            <a:ln w="9525" cap="flat">
              <a:noFill/>
              <a:prstDash val="solid"/>
              <a:miter/>
            </a:ln>
          </p:spPr>
          <p:txBody>
            <a:bodyPr rtlCol="0" anchor="ctr"/>
            <a:lstStyle/>
            <a:p>
              <a:endParaRPr lang="zh-CN" altLang="en-US"/>
            </a:p>
          </p:txBody>
        </p:sp>
        <p:sp>
          <p:nvSpPr>
            <p:cNvPr id="33" name="任意多边形: 形状 28"/>
            <p:cNvSpPr/>
            <p:nvPr>
              <p:custDataLst>
                <p:tags r:id="rId37"/>
              </p:custDataLst>
            </p:nvPr>
          </p:nvSpPr>
          <p:spPr>
            <a:xfrm>
              <a:off x="9087351" y="4837693"/>
              <a:ext cx="134055" cy="68302"/>
            </a:xfrm>
            <a:custGeom>
              <a:avLst/>
              <a:gdLst>
                <a:gd name="connsiteX0" fmla="*/ 15916 w 118760"/>
                <a:gd name="connsiteY0" fmla="*/ 474 h 60509"/>
                <a:gd name="connsiteX1" fmla="*/ 63522 w 118760"/>
                <a:gd name="connsiteY1" fmla="*/ 2902 h 60509"/>
                <a:gd name="connsiteX2" fmla="*/ 115281 w 118760"/>
                <a:gd name="connsiteY2" fmla="*/ 30820 h 60509"/>
                <a:gd name="connsiteX3" fmla="*/ 118424 w 118760"/>
                <a:gd name="connsiteY3" fmla="*/ 40212 h 60509"/>
                <a:gd name="connsiteX4" fmla="*/ 113319 w 118760"/>
                <a:gd name="connsiteY4" fmla="*/ 53261 h 60509"/>
                <a:gd name="connsiteX5" fmla="*/ 82372 w 118760"/>
                <a:gd name="connsiteY5" fmla="*/ 56909 h 60509"/>
                <a:gd name="connsiteX6" fmla="*/ 44529 w 118760"/>
                <a:gd name="connsiteY6" fmla="*/ 41326 h 60509"/>
                <a:gd name="connsiteX7" fmla="*/ 0 w 118760"/>
                <a:gd name="connsiteY7" fmla="*/ 39317 h 60509"/>
                <a:gd name="connsiteX8" fmla="*/ 15916 w 118760"/>
                <a:gd name="connsiteY8" fmla="*/ 474 h 60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60" h="60509">
                  <a:moveTo>
                    <a:pt x="15916" y="474"/>
                  </a:moveTo>
                  <a:cubicBezTo>
                    <a:pt x="19926" y="-1403"/>
                    <a:pt x="63522" y="2902"/>
                    <a:pt x="63522" y="2902"/>
                  </a:cubicBezTo>
                  <a:cubicBezTo>
                    <a:pt x="80724" y="12094"/>
                    <a:pt x="98736" y="20486"/>
                    <a:pt x="115281" y="30820"/>
                  </a:cubicBezTo>
                  <a:cubicBezTo>
                    <a:pt x="118929" y="33040"/>
                    <a:pt x="119158" y="36230"/>
                    <a:pt x="118424" y="40212"/>
                  </a:cubicBezTo>
                  <a:cubicBezTo>
                    <a:pt x="117635" y="44866"/>
                    <a:pt x="115897" y="49307"/>
                    <a:pt x="113319" y="53261"/>
                  </a:cubicBezTo>
                  <a:cubicBezTo>
                    <a:pt x="105927" y="63520"/>
                    <a:pt x="92573" y="61091"/>
                    <a:pt x="82372" y="56909"/>
                  </a:cubicBezTo>
                  <a:lnTo>
                    <a:pt x="44529" y="41326"/>
                  </a:lnTo>
                  <a:lnTo>
                    <a:pt x="0" y="39317"/>
                  </a:lnTo>
                  <a:lnTo>
                    <a:pt x="15916" y="474"/>
                  </a:lnTo>
                  <a:close/>
                </a:path>
              </a:pathLst>
            </a:custGeom>
            <a:solidFill>
              <a:srgbClr val="EFD1D8"/>
            </a:solidFill>
            <a:ln w="9525" cap="flat">
              <a:noFill/>
              <a:prstDash val="solid"/>
              <a:miter/>
            </a:ln>
          </p:spPr>
          <p:txBody>
            <a:bodyPr rtlCol="0" anchor="ctr"/>
            <a:lstStyle/>
            <a:p>
              <a:endParaRPr lang="zh-CN" altLang="en-US"/>
            </a:p>
          </p:txBody>
        </p:sp>
        <p:sp>
          <p:nvSpPr>
            <p:cNvPr id="36" name="任意多边形: 形状 35"/>
            <p:cNvSpPr/>
            <p:nvPr>
              <p:custDataLst>
                <p:tags r:id="rId38"/>
              </p:custDataLst>
            </p:nvPr>
          </p:nvSpPr>
          <p:spPr>
            <a:xfrm>
              <a:off x="8292441" y="4526052"/>
              <a:ext cx="522065" cy="1000670"/>
            </a:xfrm>
            <a:custGeom>
              <a:avLst/>
              <a:gdLst>
                <a:gd name="connsiteX0" fmla="*/ 131983 w 462501"/>
                <a:gd name="connsiteY0" fmla="*/ 0 h 886501"/>
                <a:gd name="connsiteX1" fmla="*/ 32714 w 462501"/>
                <a:gd name="connsiteY1" fmla="*/ 66351 h 886501"/>
                <a:gd name="connsiteX2" fmla="*/ 102351 w 462501"/>
                <a:gd name="connsiteY2" fmla="*/ 347777 h 886501"/>
                <a:gd name="connsiteX3" fmla="*/ 217403 w 462501"/>
                <a:gd name="connsiteY3" fmla="*/ 453904 h 886501"/>
                <a:gd name="connsiteX4" fmla="*/ 303348 w 462501"/>
                <a:gd name="connsiteY4" fmla="*/ 519855 h 886501"/>
                <a:gd name="connsiteX5" fmla="*/ 218251 w 462501"/>
                <a:gd name="connsiteY5" fmla="*/ 870918 h 886501"/>
                <a:gd name="connsiteX6" fmla="*/ 373023 w 462501"/>
                <a:gd name="connsiteY6" fmla="*/ 886501 h 886501"/>
                <a:gd name="connsiteX7" fmla="*/ 457005 w 462501"/>
                <a:gd name="connsiteY7" fmla="*/ 580072 h 886501"/>
                <a:gd name="connsiteX8" fmla="*/ 316549 w 462501"/>
                <a:gd name="connsiteY8" fmla="*/ 277139 h 88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501" h="886501">
                  <a:moveTo>
                    <a:pt x="131983" y="0"/>
                  </a:moveTo>
                  <a:cubicBezTo>
                    <a:pt x="94131" y="11887"/>
                    <a:pt x="57174" y="34823"/>
                    <a:pt x="32714" y="66351"/>
                  </a:cubicBezTo>
                  <a:cubicBezTo>
                    <a:pt x="-44124" y="165354"/>
                    <a:pt x="28971" y="276939"/>
                    <a:pt x="102351" y="347777"/>
                  </a:cubicBezTo>
                  <a:cubicBezTo>
                    <a:pt x="139889" y="384000"/>
                    <a:pt x="177894" y="419843"/>
                    <a:pt x="217403" y="453904"/>
                  </a:cubicBezTo>
                  <a:cubicBezTo>
                    <a:pt x="240625" y="473945"/>
                    <a:pt x="271325" y="504873"/>
                    <a:pt x="303348" y="519855"/>
                  </a:cubicBezTo>
                  <a:cubicBezTo>
                    <a:pt x="286850" y="531628"/>
                    <a:pt x="218251" y="870918"/>
                    <a:pt x="218251" y="870918"/>
                  </a:cubicBezTo>
                  <a:lnTo>
                    <a:pt x="373023" y="886501"/>
                  </a:lnTo>
                  <a:lnTo>
                    <a:pt x="457005" y="580072"/>
                  </a:lnTo>
                  <a:cubicBezTo>
                    <a:pt x="457005" y="580072"/>
                    <a:pt x="505135" y="421576"/>
                    <a:pt x="316549" y="277139"/>
                  </a:cubicBezTo>
                </a:path>
              </a:pathLst>
            </a:custGeom>
            <a:solidFill>
              <a:schemeClr val="accent1"/>
            </a:solidFill>
            <a:ln w="9525" cap="flat">
              <a:noFill/>
              <a:prstDash val="solid"/>
              <a:miter/>
            </a:ln>
          </p:spPr>
          <p:txBody>
            <a:bodyPr rtlCol="0" anchor="ctr"/>
            <a:lstStyle/>
            <a:p>
              <a:endParaRPr lang="zh-CN" altLang="en-US"/>
            </a:p>
          </p:txBody>
        </p:sp>
        <p:sp>
          <p:nvSpPr>
            <p:cNvPr id="38" name="任意多边形: 形状 37"/>
            <p:cNvSpPr/>
            <p:nvPr>
              <p:custDataLst>
                <p:tags r:id="rId39"/>
              </p:custDataLst>
            </p:nvPr>
          </p:nvSpPr>
          <p:spPr>
            <a:xfrm>
              <a:off x="8696377" y="4199180"/>
              <a:ext cx="185466" cy="182822"/>
            </a:xfrm>
            <a:custGeom>
              <a:avLst/>
              <a:gdLst>
                <a:gd name="connsiteX0" fmla="*/ 120405 w 164306"/>
                <a:gd name="connsiteY0" fmla="*/ 0 h 161963"/>
                <a:gd name="connsiteX1" fmla="*/ 98603 w 164306"/>
                <a:gd name="connsiteY1" fmla="*/ 6344 h 161963"/>
                <a:gd name="connsiteX2" fmla="*/ 83182 w 164306"/>
                <a:gd name="connsiteY2" fmla="*/ 13830 h 161963"/>
                <a:gd name="connsiteX3" fmla="*/ 64608 w 164306"/>
                <a:gd name="connsiteY3" fmla="*/ 34261 h 161963"/>
                <a:gd name="connsiteX4" fmla="*/ 39538 w 164306"/>
                <a:gd name="connsiteY4" fmla="*/ 44834 h 161963"/>
                <a:gd name="connsiteX5" fmla="*/ 30461 w 164306"/>
                <a:gd name="connsiteY5" fmla="*/ 51025 h 161963"/>
                <a:gd name="connsiteX6" fmla="*/ 23289 w 164306"/>
                <a:gd name="connsiteY6" fmla="*/ 59779 h 161963"/>
                <a:gd name="connsiteX7" fmla="*/ 16250 w 164306"/>
                <a:gd name="connsiteY7" fmla="*/ 65856 h 161963"/>
                <a:gd name="connsiteX8" fmla="*/ 0 w 164306"/>
                <a:gd name="connsiteY8" fmla="*/ 73200 h 161963"/>
                <a:gd name="connsiteX9" fmla="*/ 164306 w 164306"/>
                <a:gd name="connsiteY9" fmla="*/ 161963 h 161963"/>
                <a:gd name="connsiteX10" fmla="*/ 120405 w 164306"/>
                <a:gd name="connsiteY10" fmla="*/ 0 h 1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306" h="161963">
                  <a:moveTo>
                    <a:pt x="120405" y="0"/>
                  </a:moveTo>
                  <a:cubicBezTo>
                    <a:pt x="112988" y="1561"/>
                    <a:pt x="105700" y="3682"/>
                    <a:pt x="98603" y="6344"/>
                  </a:cubicBezTo>
                  <a:cubicBezTo>
                    <a:pt x="93183" y="8217"/>
                    <a:pt x="88006" y="10730"/>
                    <a:pt x="83182" y="13830"/>
                  </a:cubicBezTo>
                  <a:cubicBezTo>
                    <a:pt x="74962" y="19355"/>
                    <a:pt x="73028" y="28985"/>
                    <a:pt x="64608" y="34261"/>
                  </a:cubicBezTo>
                  <a:cubicBezTo>
                    <a:pt x="57017" y="39024"/>
                    <a:pt x="47558" y="40700"/>
                    <a:pt x="39538" y="44834"/>
                  </a:cubicBezTo>
                  <a:cubicBezTo>
                    <a:pt x="36233" y="46453"/>
                    <a:pt x="33166" y="48539"/>
                    <a:pt x="30461" y="51025"/>
                  </a:cubicBezTo>
                  <a:cubicBezTo>
                    <a:pt x="27699" y="53721"/>
                    <a:pt x="26003" y="57036"/>
                    <a:pt x="23289" y="59779"/>
                  </a:cubicBezTo>
                  <a:cubicBezTo>
                    <a:pt x="21073" y="61951"/>
                    <a:pt x="18722" y="63980"/>
                    <a:pt x="16250" y="65856"/>
                  </a:cubicBezTo>
                  <a:cubicBezTo>
                    <a:pt x="12382" y="68866"/>
                    <a:pt x="5877" y="74228"/>
                    <a:pt x="0" y="73200"/>
                  </a:cubicBezTo>
                  <a:lnTo>
                    <a:pt x="164306" y="161963"/>
                  </a:lnTo>
                  <a:lnTo>
                    <a:pt x="120405" y="0"/>
                  </a:lnTo>
                  <a:close/>
                </a:path>
              </a:pathLst>
            </a:custGeom>
            <a:solidFill>
              <a:srgbClr val="000000"/>
            </a:solidFill>
            <a:ln w="9525" cap="flat">
              <a:noFill/>
              <a:prstDash val="solid"/>
              <a:miter/>
            </a:ln>
          </p:spPr>
          <p:txBody>
            <a:bodyPr rtlCol="0" anchor="ctr"/>
            <a:lstStyle/>
            <a:p>
              <a:endParaRPr lang="zh-CN" altLang="en-US"/>
            </a:p>
          </p:txBody>
        </p:sp>
        <p:sp>
          <p:nvSpPr>
            <p:cNvPr id="39" name="任意多边形: 形状 38"/>
            <p:cNvSpPr/>
            <p:nvPr>
              <p:custDataLst>
                <p:tags r:id="rId40"/>
              </p:custDataLst>
            </p:nvPr>
          </p:nvSpPr>
          <p:spPr>
            <a:xfrm>
              <a:off x="8775559" y="4251081"/>
              <a:ext cx="59173" cy="59146"/>
            </a:xfrm>
            <a:custGeom>
              <a:avLst/>
              <a:gdLst>
                <a:gd name="connsiteX0" fmla="*/ 40008 w 52422"/>
                <a:gd name="connsiteY0" fmla="*/ 51185 h 52398"/>
                <a:gd name="connsiteX1" fmla="*/ 318 w 52422"/>
                <a:gd name="connsiteY1" fmla="*/ 28696 h 52398"/>
                <a:gd name="connsiteX2" fmla="*/ 27854 w 52422"/>
                <a:gd name="connsiteY2" fmla="*/ 912 h 52398"/>
                <a:gd name="connsiteX3" fmla="*/ 47133 w 52422"/>
                <a:gd name="connsiteY3" fmla="*/ 12618 h 52398"/>
                <a:gd name="connsiteX4" fmla="*/ 51591 w 52422"/>
                <a:gd name="connsiteY4" fmla="*/ 26553 h 52398"/>
                <a:gd name="connsiteX5" fmla="*/ 39904 w 52422"/>
                <a:gd name="connsiteY5" fmla="*/ 51185 h 5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22" h="52398">
                  <a:moveTo>
                    <a:pt x="40008" y="51185"/>
                  </a:moveTo>
                  <a:cubicBezTo>
                    <a:pt x="16815" y="56252"/>
                    <a:pt x="3013" y="44812"/>
                    <a:pt x="318" y="28696"/>
                  </a:cubicBezTo>
                  <a:cubicBezTo>
                    <a:pt x="-2130" y="13732"/>
                    <a:pt x="9805" y="-4279"/>
                    <a:pt x="27854" y="912"/>
                  </a:cubicBezTo>
                  <a:cubicBezTo>
                    <a:pt x="35122" y="3222"/>
                    <a:pt x="41731" y="7236"/>
                    <a:pt x="47133" y="12618"/>
                  </a:cubicBezTo>
                  <a:cubicBezTo>
                    <a:pt x="49124" y="17085"/>
                    <a:pt x="50619" y="21762"/>
                    <a:pt x="51591" y="26553"/>
                  </a:cubicBezTo>
                  <a:cubicBezTo>
                    <a:pt x="53543" y="36373"/>
                    <a:pt x="52943" y="48308"/>
                    <a:pt x="39904" y="51185"/>
                  </a:cubicBezTo>
                </a:path>
              </a:pathLst>
            </a:custGeom>
            <a:solidFill>
              <a:srgbClr val="EFD1D8"/>
            </a:solidFill>
            <a:ln w="9525" cap="flat">
              <a:noFill/>
              <a:prstDash val="solid"/>
              <a:miter/>
            </a:ln>
          </p:spPr>
          <p:txBody>
            <a:bodyPr rtlCol="0" anchor="ctr"/>
            <a:lstStyle/>
            <a:p>
              <a:endParaRPr lang="zh-CN" altLang="en-US"/>
            </a:p>
          </p:txBody>
        </p:sp>
        <p:sp>
          <p:nvSpPr>
            <p:cNvPr id="40" name="任意多边形: 形状 39"/>
            <p:cNvSpPr/>
            <p:nvPr>
              <p:custDataLst>
                <p:tags r:id="rId41"/>
              </p:custDataLst>
            </p:nvPr>
          </p:nvSpPr>
          <p:spPr>
            <a:xfrm>
              <a:off x="8795285" y="4204794"/>
              <a:ext cx="130367" cy="145345"/>
            </a:xfrm>
            <a:custGeom>
              <a:avLst/>
              <a:gdLst>
                <a:gd name="connsiteX0" fmla="*/ 24314 w 115493"/>
                <a:gd name="connsiteY0" fmla="*/ 115336 h 128762"/>
                <a:gd name="connsiteX1" fmla="*/ 106352 w 115493"/>
                <a:gd name="connsiteY1" fmla="*/ 92114 h 128762"/>
                <a:gd name="connsiteX2" fmla="*/ 114725 w 115493"/>
                <a:gd name="connsiteY2" fmla="*/ 44318 h 128762"/>
                <a:gd name="connsiteX3" fmla="*/ 92170 w 115493"/>
                <a:gd name="connsiteY3" fmla="*/ 8047 h 128762"/>
                <a:gd name="connsiteX4" fmla="*/ 10131 w 115493"/>
                <a:gd name="connsiteY4" fmla="*/ 31268 h 128762"/>
                <a:gd name="connsiteX5" fmla="*/ 9950 w 115493"/>
                <a:gd name="connsiteY5" fmla="*/ 31554 h 128762"/>
                <a:gd name="connsiteX6" fmla="*/ 24313 w 115493"/>
                <a:gd name="connsiteY6" fmla="*/ 115336 h 12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93" h="128762">
                  <a:moveTo>
                    <a:pt x="24314" y="115336"/>
                  </a:moveTo>
                  <a:cubicBezTo>
                    <a:pt x="59823" y="142206"/>
                    <a:pt x="92798" y="125804"/>
                    <a:pt x="106352" y="92114"/>
                  </a:cubicBezTo>
                  <a:cubicBezTo>
                    <a:pt x="112363" y="77179"/>
                    <a:pt x="117487" y="60434"/>
                    <a:pt x="114725" y="44318"/>
                  </a:cubicBezTo>
                  <a:cubicBezTo>
                    <a:pt x="112210" y="29516"/>
                    <a:pt x="104838" y="16067"/>
                    <a:pt x="92170" y="8047"/>
                  </a:cubicBezTo>
                  <a:cubicBezTo>
                    <a:pt x="65614" y="-8775"/>
                    <a:pt x="28857" y="1636"/>
                    <a:pt x="10131" y="31268"/>
                  </a:cubicBezTo>
                  <a:cubicBezTo>
                    <a:pt x="10131" y="31268"/>
                    <a:pt x="10131" y="31459"/>
                    <a:pt x="9950" y="31554"/>
                  </a:cubicBezTo>
                  <a:cubicBezTo>
                    <a:pt x="-7607" y="59002"/>
                    <a:pt x="-1383" y="95303"/>
                    <a:pt x="24313" y="115336"/>
                  </a:cubicBezTo>
                  <a:close/>
                </a:path>
              </a:pathLst>
            </a:custGeom>
            <a:solidFill>
              <a:srgbClr val="EFD1D8"/>
            </a:solidFill>
            <a:ln w="9525" cap="flat">
              <a:noFill/>
              <a:prstDash val="solid"/>
              <a:miter/>
            </a:ln>
          </p:spPr>
          <p:txBody>
            <a:bodyPr rtlCol="0" anchor="ctr"/>
            <a:lstStyle/>
            <a:p>
              <a:endParaRPr lang="zh-CN" altLang="en-US"/>
            </a:p>
          </p:txBody>
        </p:sp>
        <p:sp>
          <p:nvSpPr>
            <p:cNvPr id="41" name="任意多边形: 形状 40"/>
            <p:cNvSpPr/>
            <p:nvPr>
              <p:custDataLst>
                <p:tags r:id="rId42"/>
              </p:custDataLst>
            </p:nvPr>
          </p:nvSpPr>
          <p:spPr>
            <a:xfrm>
              <a:off x="8791844" y="4264691"/>
              <a:ext cx="25627" cy="24147"/>
            </a:xfrm>
            <a:custGeom>
              <a:avLst/>
              <a:gdLst>
                <a:gd name="connsiteX0" fmla="*/ 22552 w 22703"/>
                <a:gd name="connsiteY0" fmla="*/ 19106 h 21392"/>
                <a:gd name="connsiteX1" fmla="*/ 2512 w 22703"/>
                <a:gd name="connsiteY1" fmla="*/ 9 h 21392"/>
                <a:gd name="connsiteX2" fmla="*/ 1759 w 22703"/>
                <a:gd name="connsiteY2" fmla="*/ 4324 h 21392"/>
                <a:gd name="connsiteX3" fmla="*/ 18238 w 22703"/>
                <a:gd name="connsiteY3" fmla="*/ 19468 h 21392"/>
                <a:gd name="connsiteX4" fmla="*/ 22686 w 22703"/>
                <a:gd name="connsiteY4" fmla="*/ 19106 h 21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03" h="21392">
                  <a:moveTo>
                    <a:pt x="22552" y="19106"/>
                  </a:moveTo>
                  <a:cubicBezTo>
                    <a:pt x="21121" y="8857"/>
                    <a:pt x="12818" y="945"/>
                    <a:pt x="2512" y="9"/>
                  </a:cubicBezTo>
                  <a:cubicBezTo>
                    <a:pt x="-269" y="-220"/>
                    <a:pt x="-1050" y="4086"/>
                    <a:pt x="1759" y="4324"/>
                  </a:cubicBezTo>
                  <a:cubicBezTo>
                    <a:pt x="10129" y="4870"/>
                    <a:pt x="16988" y="11174"/>
                    <a:pt x="18238" y="19468"/>
                  </a:cubicBezTo>
                  <a:cubicBezTo>
                    <a:pt x="18657" y="22250"/>
                    <a:pt x="23019" y="21916"/>
                    <a:pt x="22686" y="19106"/>
                  </a:cubicBezTo>
                </a:path>
              </a:pathLst>
            </a:custGeom>
            <a:solidFill>
              <a:srgbClr val="000000"/>
            </a:solidFill>
            <a:ln w="9525" cap="flat">
              <a:noFill/>
              <a:prstDash val="solid"/>
              <a:miter/>
            </a:ln>
          </p:spPr>
          <p:txBody>
            <a:bodyPr rtlCol="0" anchor="ctr"/>
            <a:lstStyle/>
            <a:p>
              <a:endParaRPr lang="zh-CN" altLang="en-US"/>
            </a:p>
          </p:txBody>
        </p:sp>
        <p:sp>
          <p:nvSpPr>
            <p:cNvPr id="42" name="任意多边形: 形状 41"/>
            <p:cNvSpPr/>
            <p:nvPr>
              <p:custDataLst>
                <p:tags r:id="rId43"/>
              </p:custDataLst>
            </p:nvPr>
          </p:nvSpPr>
          <p:spPr>
            <a:xfrm>
              <a:off x="8798851" y="4307654"/>
              <a:ext cx="65058" cy="71347"/>
            </a:xfrm>
            <a:custGeom>
              <a:avLst/>
              <a:gdLst>
                <a:gd name="connsiteX0" fmla="*/ 24517 w 57635"/>
                <a:gd name="connsiteY0" fmla="*/ 0 h 63207"/>
                <a:gd name="connsiteX1" fmla="*/ 0 w 57635"/>
                <a:gd name="connsiteY1" fmla="*/ 45263 h 63207"/>
                <a:gd name="connsiteX2" fmla="*/ 33118 w 57635"/>
                <a:gd name="connsiteY2" fmla="*/ 63208 h 63207"/>
                <a:gd name="connsiteX3" fmla="*/ 57636 w 57635"/>
                <a:gd name="connsiteY3" fmla="*/ 17945 h 63207"/>
                <a:gd name="connsiteX4" fmla="*/ 24517 w 57635"/>
                <a:gd name="connsiteY4" fmla="*/ 0 h 63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5" h="63207">
                  <a:moveTo>
                    <a:pt x="24517" y="0"/>
                  </a:moveTo>
                  <a:lnTo>
                    <a:pt x="0" y="45263"/>
                  </a:lnTo>
                  <a:lnTo>
                    <a:pt x="33118" y="63208"/>
                  </a:lnTo>
                  <a:lnTo>
                    <a:pt x="57636" y="17945"/>
                  </a:lnTo>
                  <a:lnTo>
                    <a:pt x="24517" y="0"/>
                  </a:lnTo>
                  <a:close/>
                </a:path>
              </a:pathLst>
            </a:custGeom>
            <a:solidFill>
              <a:srgbClr val="EFD1D8"/>
            </a:solidFill>
            <a:ln w="9525" cap="flat">
              <a:noFill/>
              <a:prstDash val="solid"/>
              <a:miter/>
            </a:ln>
          </p:spPr>
          <p:txBody>
            <a:bodyPr rtlCol="0" anchor="ctr"/>
            <a:lstStyle/>
            <a:p>
              <a:endParaRPr lang="zh-CN" altLang="en-US"/>
            </a:p>
          </p:txBody>
        </p:sp>
        <p:sp>
          <p:nvSpPr>
            <p:cNvPr id="49" name="任意多边形: 形状 48"/>
            <p:cNvSpPr/>
            <p:nvPr>
              <p:custDataLst>
                <p:tags r:id="rId44"/>
              </p:custDataLst>
            </p:nvPr>
          </p:nvSpPr>
          <p:spPr>
            <a:xfrm>
              <a:off x="8783177" y="4187818"/>
              <a:ext cx="154790" cy="133331"/>
            </a:xfrm>
            <a:custGeom>
              <a:avLst/>
              <a:gdLst>
                <a:gd name="connsiteX0" fmla="*/ 92181 w 137130"/>
                <a:gd name="connsiteY0" fmla="*/ 88523 h 118119"/>
                <a:gd name="connsiteX1" fmla="*/ 86569 w 137130"/>
                <a:gd name="connsiteY1" fmla="*/ 87201 h 118119"/>
                <a:gd name="connsiteX2" fmla="*/ 86161 w 137130"/>
                <a:gd name="connsiteY2" fmla="*/ 83789 h 118119"/>
                <a:gd name="connsiteX3" fmla="*/ 89838 w 137130"/>
                <a:gd name="connsiteY3" fmla="*/ 80931 h 118119"/>
                <a:gd name="connsiteX4" fmla="*/ 93810 w 137130"/>
                <a:gd name="connsiteY4" fmla="*/ 83360 h 118119"/>
                <a:gd name="connsiteX5" fmla="*/ 94258 w 137130"/>
                <a:gd name="connsiteY5" fmla="*/ 84808 h 118119"/>
                <a:gd name="connsiteX6" fmla="*/ 92229 w 137130"/>
                <a:gd name="connsiteY6" fmla="*/ 88608 h 118119"/>
                <a:gd name="connsiteX7" fmla="*/ 101249 w 137130"/>
                <a:gd name="connsiteY7" fmla="*/ 117307 h 118119"/>
                <a:gd name="connsiteX8" fmla="*/ 111355 w 137130"/>
                <a:gd name="connsiteY8" fmla="*/ 93733 h 118119"/>
                <a:gd name="connsiteX9" fmla="*/ 107773 w 137130"/>
                <a:gd name="connsiteY9" fmla="*/ 92238 h 118119"/>
                <a:gd name="connsiteX10" fmla="*/ 98048 w 137130"/>
                <a:gd name="connsiteY10" fmla="*/ 114945 h 118119"/>
                <a:gd name="connsiteX11" fmla="*/ 101249 w 137130"/>
                <a:gd name="connsiteY11" fmla="*/ 117307 h 118119"/>
                <a:gd name="connsiteX12" fmla="*/ 40384 w 137130"/>
                <a:gd name="connsiteY12" fmla="*/ 51185 h 118119"/>
                <a:gd name="connsiteX13" fmla="*/ 131548 w 137130"/>
                <a:gd name="connsiteY13" fmla="*/ 89037 h 118119"/>
                <a:gd name="connsiteX14" fmla="*/ 135225 w 137130"/>
                <a:gd name="connsiteY14" fmla="*/ 75121 h 118119"/>
                <a:gd name="connsiteX15" fmla="*/ 112298 w 137130"/>
                <a:gd name="connsiteY15" fmla="*/ 13475 h 118119"/>
                <a:gd name="connsiteX16" fmla="*/ 29230 w 137130"/>
                <a:gd name="connsiteY16" fmla="*/ 13209 h 118119"/>
                <a:gd name="connsiteX17" fmla="*/ 131 w 137130"/>
                <a:gd name="connsiteY17" fmla="*/ 50004 h 118119"/>
                <a:gd name="connsiteX18" fmla="*/ 34507 w 137130"/>
                <a:gd name="connsiteY18" fmla="*/ 65882 h 118119"/>
                <a:gd name="connsiteX19" fmla="*/ 40384 w 137130"/>
                <a:gd name="connsiteY19" fmla="*/ 51185 h 1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130" h="118119">
                  <a:moveTo>
                    <a:pt x="92181" y="88523"/>
                  </a:moveTo>
                  <a:cubicBezTo>
                    <a:pt x="90267" y="89707"/>
                    <a:pt x="87754" y="89116"/>
                    <a:pt x="86569" y="87201"/>
                  </a:cubicBezTo>
                  <a:cubicBezTo>
                    <a:pt x="85937" y="86179"/>
                    <a:pt x="85788" y="84931"/>
                    <a:pt x="86161" y="83789"/>
                  </a:cubicBezTo>
                  <a:cubicBezTo>
                    <a:pt x="86664" y="82158"/>
                    <a:pt x="88133" y="81016"/>
                    <a:pt x="89838" y="80931"/>
                  </a:cubicBezTo>
                  <a:cubicBezTo>
                    <a:pt x="91542" y="80820"/>
                    <a:pt x="93133" y="81792"/>
                    <a:pt x="93810" y="83360"/>
                  </a:cubicBezTo>
                  <a:cubicBezTo>
                    <a:pt x="94050" y="83810"/>
                    <a:pt x="94202" y="84301"/>
                    <a:pt x="94258" y="84808"/>
                  </a:cubicBezTo>
                  <a:cubicBezTo>
                    <a:pt x="94399" y="86366"/>
                    <a:pt x="93602" y="87859"/>
                    <a:pt x="92229" y="88608"/>
                  </a:cubicBezTo>
                  <a:moveTo>
                    <a:pt x="101249" y="117307"/>
                  </a:moveTo>
                  <a:cubicBezTo>
                    <a:pt x="105755" y="109987"/>
                    <a:pt x="109160" y="102044"/>
                    <a:pt x="111355" y="93733"/>
                  </a:cubicBezTo>
                  <a:cubicBezTo>
                    <a:pt x="112003" y="91304"/>
                    <a:pt x="108421" y="89818"/>
                    <a:pt x="107773" y="92238"/>
                  </a:cubicBezTo>
                  <a:cubicBezTo>
                    <a:pt x="105661" y="100242"/>
                    <a:pt x="102384" y="107893"/>
                    <a:pt x="98048" y="114945"/>
                  </a:cubicBezTo>
                  <a:cubicBezTo>
                    <a:pt x="96772" y="117022"/>
                    <a:pt x="99963" y="119403"/>
                    <a:pt x="101249" y="117307"/>
                  </a:cubicBezTo>
                  <a:close/>
                  <a:moveTo>
                    <a:pt x="40384" y="51185"/>
                  </a:moveTo>
                  <a:lnTo>
                    <a:pt x="131548" y="89037"/>
                  </a:lnTo>
                  <a:cubicBezTo>
                    <a:pt x="130881" y="88542"/>
                    <a:pt x="134939" y="76207"/>
                    <a:pt x="135225" y="75121"/>
                  </a:cubicBezTo>
                  <a:cubicBezTo>
                    <a:pt x="141435" y="52547"/>
                    <a:pt x="132129" y="25343"/>
                    <a:pt x="112298" y="13475"/>
                  </a:cubicBezTo>
                  <a:cubicBezTo>
                    <a:pt x="87800" y="-1222"/>
                    <a:pt x="50976" y="-7384"/>
                    <a:pt x="29230" y="13209"/>
                  </a:cubicBezTo>
                  <a:cubicBezTo>
                    <a:pt x="26801" y="15428"/>
                    <a:pt x="-2183" y="48832"/>
                    <a:pt x="131" y="50004"/>
                  </a:cubicBezTo>
                  <a:lnTo>
                    <a:pt x="34507" y="65882"/>
                  </a:lnTo>
                  <a:lnTo>
                    <a:pt x="40384" y="51185"/>
                  </a:lnTo>
                  <a:close/>
                </a:path>
              </a:pathLst>
            </a:custGeom>
            <a:solidFill>
              <a:srgbClr val="000000"/>
            </a:solidFill>
            <a:ln w="9525" cap="flat">
              <a:noFill/>
              <a:prstDash val="solid"/>
              <a:miter/>
            </a:ln>
          </p:spPr>
          <p:txBody>
            <a:bodyPr rtlCol="0" anchor="ctr"/>
            <a:lstStyle/>
            <a:p>
              <a:endParaRPr lang="zh-CN" altLang="en-US"/>
            </a:p>
          </p:txBody>
        </p:sp>
        <p:sp>
          <p:nvSpPr>
            <p:cNvPr id="50" name="任意多边形: 形状 49"/>
            <p:cNvSpPr/>
            <p:nvPr>
              <p:custDataLst>
                <p:tags r:id="rId45"/>
              </p:custDataLst>
            </p:nvPr>
          </p:nvSpPr>
          <p:spPr>
            <a:xfrm>
              <a:off x="8875040" y="4151460"/>
              <a:ext cx="67830" cy="67839"/>
            </a:xfrm>
            <a:custGeom>
              <a:avLst/>
              <a:gdLst>
                <a:gd name="connsiteX0" fmla="*/ 60092 w 60091"/>
                <a:gd name="connsiteY0" fmla="*/ 30054 h 60099"/>
                <a:gd name="connsiteX1" fmla="*/ 41556 w 60091"/>
                <a:gd name="connsiteY1" fmla="*/ 57801 h 60099"/>
                <a:gd name="connsiteX2" fmla="*/ 2299 w 60091"/>
                <a:gd name="connsiteY2" fmla="*/ 41556 h 60099"/>
                <a:gd name="connsiteX3" fmla="*/ 18543 w 60091"/>
                <a:gd name="connsiteY3" fmla="*/ 2299 h 60099"/>
                <a:gd name="connsiteX4" fmla="*/ 57801 w 60091"/>
                <a:gd name="connsiteY4" fmla="*/ 18544 h 60099"/>
                <a:gd name="connsiteX5" fmla="*/ 60092 w 60091"/>
                <a:gd name="connsiteY5" fmla="*/ 30054 h 6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1" h="60099">
                  <a:moveTo>
                    <a:pt x="60092" y="30054"/>
                  </a:moveTo>
                  <a:cubicBezTo>
                    <a:pt x="60105" y="42204"/>
                    <a:pt x="52785" y="53162"/>
                    <a:pt x="41556" y="57801"/>
                  </a:cubicBezTo>
                  <a:cubicBezTo>
                    <a:pt x="26229" y="64156"/>
                    <a:pt x="8653" y="56882"/>
                    <a:pt x="2299" y="41556"/>
                  </a:cubicBezTo>
                  <a:cubicBezTo>
                    <a:pt x="-4056" y="26229"/>
                    <a:pt x="3217" y="8653"/>
                    <a:pt x="18543" y="2299"/>
                  </a:cubicBezTo>
                  <a:cubicBezTo>
                    <a:pt x="33870" y="-4056"/>
                    <a:pt x="51446" y="3217"/>
                    <a:pt x="57801" y="18544"/>
                  </a:cubicBezTo>
                  <a:cubicBezTo>
                    <a:pt x="59314" y="22193"/>
                    <a:pt x="60092" y="26104"/>
                    <a:pt x="60092" y="30054"/>
                  </a:cubicBezTo>
                  <a:close/>
                </a:path>
              </a:pathLst>
            </a:custGeom>
            <a:solidFill>
              <a:srgbClr val="000000"/>
            </a:solidFill>
            <a:ln w="9525" cap="flat">
              <a:noFill/>
              <a:prstDash val="solid"/>
              <a:miter/>
            </a:ln>
          </p:spPr>
          <p:txBody>
            <a:bodyPr rtlCol="0" anchor="ctr"/>
            <a:lstStyle/>
            <a:p>
              <a:endParaRPr lang="zh-CN" altLang="en-US"/>
            </a:p>
          </p:txBody>
        </p:sp>
        <p:sp>
          <p:nvSpPr>
            <p:cNvPr id="51" name="任意多边形: 形状 50"/>
            <p:cNvSpPr/>
            <p:nvPr>
              <p:custDataLst>
                <p:tags r:id="rId46"/>
              </p:custDataLst>
            </p:nvPr>
          </p:nvSpPr>
          <p:spPr>
            <a:xfrm>
              <a:off x="8291989" y="4672695"/>
              <a:ext cx="116059" cy="245923"/>
            </a:xfrm>
            <a:custGeom>
              <a:avLst/>
              <a:gdLst>
                <a:gd name="connsiteX0" fmla="*/ 415 w 102818"/>
                <a:gd name="connsiteY0" fmla="*/ 0 h 217865"/>
                <a:gd name="connsiteX1" fmla="*/ 102818 w 102818"/>
                <a:gd name="connsiteY1" fmla="*/ 217865 h 217865"/>
              </a:gdLst>
              <a:ahLst/>
              <a:cxnLst>
                <a:cxn ang="0">
                  <a:pos x="connsiteX0" y="connsiteY0"/>
                </a:cxn>
                <a:cxn ang="0">
                  <a:pos x="connsiteX1" y="connsiteY1"/>
                </a:cxn>
              </a:cxnLst>
              <a:rect l="l" t="t" r="r" b="b"/>
              <a:pathLst>
                <a:path w="102818" h="217865">
                  <a:moveTo>
                    <a:pt x="415" y="0"/>
                  </a:moveTo>
                  <a:cubicBezTo>
                    <a:pt x="415" y="0"/>
                    <a:pt x="-12282" y="111738"/>
                    <a:pt x="102818" y="217865"/>
                  </a:cubicBezTo>
                </a:path>
              </a:pathLst>
            </a:custGeom>
            <a:noFill/>
            <a:ln w="2229" cap="flat">
              <a:solidFill>
                <a:srgbClr val="000000"/>
              </a:solidFill>
              <a:prstDash val="solid"/>
              <a:miter/>
            </a:ln>
          </p:spPr>
          <p:txBody>
            <a:bodyPr rtlCol="0" anchor="ctr"/>
            <a:lstStyle/>
            <a:p>
              <a:endParaRPr lang="zh-CN" altLang="en-US"/>
            </a:p>
          </p:txBody>
        </p:sp>
        <p:sp>
          <p:nvSpPr>
            <p:cNvPr id="52" name="任意多边形: 形状 51"/>
            <p:cNvSpPr/>
            <p:nvPr>
              <p:custDataLst>
                <p:tags r:id="rId47"/>
              </p:custDataLst>
            </p:nvPr>
          </p:nvSpPr>
          <p:spPr>
            <a:xfrm>
              <a:off x="8459538" y="4689951"/>
              <a:ext cx="259967" cy="823654"/>
            </a:xfrm>
            <a:custGeom>
              <a:avLst/>
              <a:gdLst>
                <a:gd name="connsiteX0" fmla="*/ 0 w 230307"/>
                <a:gd name="connsiteY0" fmla="*/ 0 h 729681"/>
                <a:gd name="connsiteX1" fmla="*/ 139141 w 230307"/>
                <a:gd name="connsiteY1" fmla="*/ 233391 h 729681"/>
                <a:gd name="connsiteX2" fmla="*/ 214836 w 230307"/>
                <a:gd name="connsiteY2" fmla="*/ 311068 h 729681"/>
                <a:gd name="connsiteX3" fmla="*/ 194043 w 230307"/>
                <a:gd name="connsiteY3" fmla="*/ 571367 h 729681"/>
                <a:gd name="connsiteX4" fmla="*/ 160134 w 230307"/>
                <a:gd name="connsiteY4" fmla="*/ 729682 h 72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07" h="729681">
                  <a:moveTo>
                    <a:pt x="0" y="0"/>
                  </a:moveTo>
                  <a:cubicBezTo>
                    <a:pt x="12440" y="93507"/>
                    <a:pt x="71237" y="171431"/>
                    <a:pt x="139141" y="233391"/>
                  </a:cubicBezTo>
                  <a:cubicBezTo>
                    <a:pt x="166221" y="258127"/>
                    <a:pt x="198187" y="277320"/>
                    <a:pt x="214836" y="311068"/>
                  </a:cubicBezTo>
                  <a:cubicBezTo>
                    <a:pt x="252841" y="387696"/>
                    <a:pt x="210969" y="492338"/>
                    <a:pt x="194043" y="571367"/>
                  </a:cubicBezTo>
                  <a:lnTo>
                    <a:pt x="160134" y="729682"/>
                  </a:lnTo>
                </a:path>
              </a:pathLst>
            </a:custGeom>
            <a:noFill/>
            <a:ln w="2229" cap="flat">
              <a:solidFill>
                <a:srgbClr val="FFFFFF"/>
              </a:solidFill>
              <a:prstDash val="solid"/>
              <a:miter/>
            </a:ln>
          </p:spPr>
          <p:txBody>
            <a:bodyPr rtlCol="0" anchor="ctr"/>
            <a:lstStyle/>
            <a:p>
              <a:endParaRPr lang="zh-CN" altLang="en-US"/>
            </a:p>
          </p:txBody>
        </p:sp>
        <p:sp>
          <p:nvSpPr>
            <p:cNvPr id="53" name="任意多边形: 形状 52"/>
            <p:cNvSpPr/>
            <p:nvPr>
              <p:custDataLst>
                <p:tags r:id="rId48"/>
              </p:custDataLst>
            </p:nvPr>
          </p:nvSpPr>
          <p:spPr>
            <a:xfrm>
              <a:off x="8232861" y="4332026"/>
              <a:ext cx="893087" cy="659974"/>
            </a:xfrm>
            <a:custGeom>
              <a:avLst/>
              <a:gdLst>
                <a:gd name="connsiteX0" fmla="*/ 695773 w 791193"/>
                <a:gd name="connsiteY0" fmla="*/ 372572 h 584676"/>
                <a:gd name="connsiteX1" fmla="*/ 608048 w 791193"/>
                <a:gd name="connsiteY1" fmla="*/ 364066 h 584676"/>
                <a:gd name="connsiteX2" fmla="*/ 631669 w 791193"/>
                <a:gd name="connsiteY2" fmla="*/ 205132 h 584676"/>
                <a:gd name="connsiteX3" fmla="*/ 447551 w 791193"/>
                <a:gd name="connsiteY3" fmla="*/ 1687 h 584676"/>
                <a:gd name="connsiteX4" fmla="*/ 148666 w 791193"/>
                <a:gd name="connsiteY4" fmla="*/ 112806 h 584676"/>
                <a:gd name="connsiteX5" fmla="*/ 0 w 791193"/>
                <a:gd name="connsiteY5" fmla="*/ 233030 h 584676"/>
                <a:gd name="connsiteX6" fmla="*/ 360931 w 791193"/>
                <a:gd name="connsiteY6" fmla="*/ 447467 h 584676"/>
                <a:gd name="connsiteX7" fmla="*/ 478765 w 791193"/>
                <a:gd name="connsiteY7" fmla="*/ 565177 h 584676"/>
                <a:gd name="connsiteX8" fmla="*/ 675180 w 791193"/>
                <a:gd name="connsiteY8" fmla="*/ 584208 h 584676"/>
                <a:gd name="connsiteX9" fmla="*/ 790718 w 791193"/>
                <a:gd name="connsiteY9" fmla="*/ 489081 h 584676"/>
                <a:gd name="connsiteX10" fmla="*/ 790718 w 791193"/>
                <a:gd name="connsiteY10" fmla="*/ 488138 h 584676"/>
                <a:gd name="connsiteX11" fmla="*/ 695592 w 791193"/>
                <a:gd name="connsiteY11" fmla="*/ 372572 h 58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193" h="584676">
                  <a:moveTo>
                    <a:pt x="695773" y="372572"/>
                  </a:moveTo>
                  <a:lnTo>
                    <a:pt x="608048" y="364066"/>
                  </a:lnTo>
                  <a:cubicBezTo>
                    <a:pt x="631669" y="301734"/>
                    <a:pt x="634146" y="261482"/>
                    <a:pt x="631669" y="205132"/>
                  </a:cubicBezTo>
                  <a:cubicBezTo>
                    <a:pt x="626688" y="91251"/>
                    <a:pt x="552545" y="14755"/>
                    <a:pt x="447551" y="1687"/>
                  </a:cubicBezTo>
                  <a:cubicBezTo>
                    <a:pt x="345148" y="-11048"/>
                    <a:pt x="223342" y="50493"/>
                    <a:pt x="148666" y="112806"/>
                  </a:cubicBezTo>
                  <a:cubicBezTo>
                    <a:pt x="121349" y="135580"/>
                    <a:pt x="2353" y="234564"/>
                    <a:pt x="0" y="233030"/>
                  </a:cubicBezTo>
                  <a:lnTo>
                    <a:pt x="360931" y="447467"/>
                  </a:lnTo>
                  <a:cubicBezTo>
                    <a:pt x="379343" y="512027"/>
                    <a:pt x="387467" y="565177"/>
                    <a:pt x="478765" y="565177"/>
                  </a:cubicBezTo>
                  <a:lnTo>
                    <a:pt x="675180" y="584208"/>
                  </a:lnTo>
                  <a:cubicBezTo>
                    <a:pt x="733292" y="589645"/>
                    <a:pt x="784898" y="547157"/>
                    <a:pt x="790718" y="489081"/>
                  </a:cubicBezTo>
                  <a:lnTo>
                    <a:pt x="790718" y="488138"/>
                  </a:lnTo>
                  <a:cubicBezTo>
                    <a:pt x="796200" y="430007"/>
                    <a:pt x="753693" y="378366"/>
                    <a:pt x="695592" y="372572"/>
                  </a:cubicBezTo>
                </a:path>
              </a:pathLst>
            </a:custGeom>
            <a:solidFill>
              <a:schemeClr val="accent2"/>
            </a:solidFill>
            <a:ln w="9525" cap="flat">
              <a:noFill/>
              <a:prstDash val="solid"/>
              <a:miter/>
            </a:ln>
          </p:spPr>
          <p:txBody>
            <a:bodyPr rtlCol="0" anchor="ctr"/>
            <a:lstStyle/>
            <a:p>
              <a:endParaRPr lang="zh-CN" altLang="en-US"/>
            </a:p>
          </p:txBody>
        </p:sp>
        <p:sp>
          <p:nvSpPr>
            <p:cNvPr id="54" name="任意多边形: 形状 53"/>
            <p:cNvSpPr/>
            <p:nvPr>
              <p:custDataLst>
                <p:tags r:id="rId49"/>
              </p:custDataLst>
            </p:nvPr>
          </p:nvSpPr>
          <p:spPr>
            <a:xfrm>
              <a:off x="8579614" y="4359205"/>
              <a:ext cx="504222" cy="595957"/>
            </a:xfrm>
            <a:custGeom>
              <a:avLst/>
              <a:gdLst>
                <a:gd name="connsiteX0" fmla="*/ 300780 w 446694"/>
                <a:gd name="connsiteY0" fmla="*/ 339988 h 527963"/>
                <a:gd name="connsiteX1" fmla="*/ 270167 w 446694"/>
                <a:gd name="connsiteY1" fmla="*/ 171814 h 527963"/>
                <a:gd name="connsiteX2" fmla="*/ 436388 w 446694"/>
                <a:gd name="connsiteY2" fmla="*/ 409473 h 527963"/>
                <a:gd name="connsiteX3" fmla="*/ 406756 w 446694"/>
                <a:gd name="connsiteY3" fmla="*/ 527964 h 527963"/>
                <a:gd name="connsiteX4" fmla="*/ 126701 w 446694"/>
                <a:gd name="connsiteY4" fmla="*/ 2946 h 527963"/>
                <a:gd name="connsiteX5" fmla="*/ 0 w 446694"/>
                <a:gd name="connsiteY5" fmla="*/ 28663 h 52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694" h="527963">
                  <a:moveTo>
                    <a:pt x="300780" y="339988"/>
                  </a:moveTo>
                  <a:lnTo>
                    <a:pt x="270167" y="171814"/>
                  </a:lnTo>
                  <a:moveTo>
                    <a:pt x="436388" y="409473"/>
                  </a:moveTo>
                  <a:cubicBezTo>
                    <a:pt x="436388" y="409473"/>
                    <a:pt x="473545" y="498531"/>
                    <a:pt x="406756" y="527964"/>
                  </a:cubicBezTo>
                  <a:moveTo>
                    <a:pt x="126701" y="2946"/>
                  </a:moveTo>
                  <a:cubicBezTo>
                    <a:pt x="126701" y="2946"/>
                    <a:pt x="51006" y="-12837"/>
                    <a:pt x="0" y="28663"/>
                  </a:cubicBezTo>
                </a:path>
              </a:pathLst>
            </a:custGeom>
            <a:noFill/>
            <a:ln w="2229" cap="flat">
              <a:solidFill>
                <a:srgbClr val="FFFFFF"/>
              </a:solidFill>
              <a:prstDash val="solid"/>
              <a:miter/>
            </a:ln>
          </p:spPr>
          <p:txBody>
            <a:bodyPr rtlCol="0" anchor="ctr"/>
            <a:lstStyle/>
            <a:p>
              <a:endParaRPr lang="zh-CN" altLang="en-US"/>
            </a:p>
          </p:txBody>
        </p:sp>
        <p:sp>
          <p:nvSpPr>
            <p:cNvPr id="55" name="任意多边形: 形状 54"/>
            <p:cNvSpPr/>
            <p:nvPr>
              <p:custDataLst>
                <p:tags r:id="rId50"/>
              </p:custDataLst>
            </p:nvPr>
          </p:nvSpPr>
          <p:spPr>
            <a:xfrm>
              <a:off x="8233990" y="4287516"/>
              <a:ext cx="1086607" cy="1012356"/>
            </a:xfrm>
            <a:custGeom>
              <a:avLst/>
              <a:gdLst>
                <a:gd name="connsiteX0" fmla="*/ 98936 w 962634"/>
                <a:gd name="connsiteY0" fmla="*/ 0 h 896854"/>
                <a:gd name="connsiteX1" fmla="*/ 84706 w 962634"/>
                <a:gd name="connsiteY1" fmla="*/ 0 h 896854"/>
                <a:gd name="connsiteX2" fmla="*/ 84706 w 962634"/>
                <a:gd name="connsiteY2" fmla="*/ 3562 h 896854"/>
                <a:gd name="connsiteX3" fmla="*/ 98936 w 962634"/>
                <a:gd name="connsiteY3" fmla="*/ 3562 h 896854"/>
                <a:gd name="connsiteX4" fmla="*/ 98936 w 962634"/>
                <a:gd name="connsiteY4" fmla="*/ 0 h 896854"/>
                <a:gd name="connsiteX5" fmla="*/ 919134 w 962634"/>
                <a:gd name="connsiteY5" fmla="*/ 3562 h 896854"/>
                <a:gd name="connsiteX6" fmla="*/ 889797 w 962634"/>
                <a:gd name="connsiteY6" fmla="*/ 3562 h 896854"/>
                <a:gd name="connsiteX7" fmla="*/ 889797 w 962634"/>
                <a:gd name="connsiteY7" fmla="*/ 0 h 896854"/>
                <a:gd name="connsiteX8" fmla="*/ 919096 w 962634"/>
                <a:gd name="connsiteY8" fmla="*/ 0 h 896854"/>
                <a:gd name="connsiteX9" fmla="*/ 919134 w 962634"/>
                <a:gd name="connsiteY9" fmla="*/ 3562 h 896854"/>
                <a:gd name="connsiteX10" fmla="*/ 860536 w 962634"/>
                <a:gd name="connsiteY10" fmla="*/ 3562 h 896854"/>
                <a:gd name="connsiteX11" fmla="*/ 831266 w 962634"/>
                <a:gd name="connsiteY11" fmla="*/ 3562 h 896854"/>
                <a:gd name="connsiteX12" fmla="*/ 831266 w 962634"/>
                <a:gd name="connsiteY12" fmla="*/ 0 h 896854"/>
                <a:gd name="connsiteX13" fmla="*/ 860536 w 962634"/>
                <a:gd name="connsiteY13" fmla="*/ 0 h 896854"/>
                <a:gd name="connsiteX14" fmla="*/ 860536 w 962634"/>
                <a:gd name="connsiteY14" fmla="*/ 3562 h 896854"/>
                <a:gd name="connsiteX15" fmla="*/ 801967 w 962634"/>
                <a:gd name="connsiteY15" fmla="*/ 3562 h 896854"/>
                <a:gd name="connsiteX16" fmla="*/ 772668 w 962634"/>
                <a:gd name="connsiteY16" fmla="*/ 3562 h 896854"/>
                <a:gd name="connsiteX17" fmla="*/ 772668 w 962634"/>
                <a:gd name="connsiteY17" fmla="*/ 0 h 896854"/>
                <a:gd name="connsiteX18" fmla="*/ 801967 w 962634"/>
                <a:gd name="connsiteY18" fmla="*/ 0 h 896854"/>
                <a:gd name="connsiteX19" fmla="*/ 801967 w 962634"/>
                <a:gd name="connsiteY19" fmla="*/ 3562 h 896854"/>
                <a:gd name="connsiteX20" fmla="*/ 743369 w 962634"/>
                <a:gd name="connsiteY20" fmla="*/ 3562 h 896854"/>
                <a:gd name="connsiteX21" fmla="*/ 714089 w 962634"/>
                <a:gd name="connsiteY21" fmla="*/ 3562 h 896854"/>
                <a:gd name="connsiteX22" fmla="*/ 714089 w 962634"/>
                <a:gd name="connsiteY22" fmla="*/ 0 h 896854"/>
                <a:gd name="connsiteX23" fmla="*/ 743369 w 962634"/>
                <a:gd name="connsiteY23" fmla="*/ 0 h 896854"/>
                <a:gd name="connsiteX24" fmla="*/ 743369 w 962634"/>
                <a:gd name="connsiteY24" fmla="*/ 3562 h 896854"/>
                <a:gd name="connsiteX25" fmla="*/ 684790 w 962634"/>
                <a:gd name="connsiteY25" fmla="*/ 3562 h 896854"/>
                <a:gd name="connsiteX26" fmla="*/ 655491 w 962634"/>
                <a:gd name="connsiteY26" fmla="*/ 3562 h 896854"/>
                <a:gd name="connsiteX27" fmla="*/ 655491 w 962634"/>
                <a:gd name="connsiteY27" fmla="*/ 0 h 896854"/>
                <a:gd name="connsiteX28" fmla="*/ 684790 w 962634"/>
                <a:gd name="connsiteY28" fmla="*/ 0 h 896854"/>
                <a:gd name="connsiteX29" fmla="*/ 684790 w 962634"/>
                <a:gd name="connsiteY29" fmla="*/ 3562 h 896854"/>
                <a:gd name="connsiteX30" fmla="*/ 626193 w 962634"/>
                <a:gd name="connsiteY30" fmla="*/ 3562 h 896854"/>
                <a:gd name="connsiteX31" fmla="*/ 596903 w 962634"/>
                <a:gd name="connsiteY31" fmla="*/ 3562 h 896854"/>
                <a:gd name="connsiteX32" fmla="*/ 596903 w 962634"/>
                <a:gd name="connsiteY32" fmla="*/ 0 h 896854"/>
                <a:gd name="connsiteX33" fmla="*/ 626193 w 962634"/>
                <a:gd name="connsiteY33" fmla="*/ 0 h 896854"/>
                <a:gd name="connsiteX34" fmla="*/ 626193 w 962634"/>
                <a:gd name="connsiteY34" fmla="*/ 3562 h 896854"/>
                <a:gd name="connsiteX35" fmla="*/ 567604 w 962634"/>
                <a:gd name="connsiteY35" fmla="*/ 3562 h 896854"/>
                <a:gd name="connsiteX36" fmla="*/ 538324 w 962634"/>
                <a:gd name="connsiteY36" fmla="*/ 3562 h 896854"/>
                <a:gd name="connsiteX37" fmla="*/ 538324 w 962634"/>
                <a:gd name="connsiteY37" fmla="*/ 0 h 896854"/>
                <a:gd name="connsiteX38" fmla="*/ 567604 w 962634"/>
                <a:gd name="connsiteY38" fmla="*/ 0 h 896854"/>
                <a:gd name="connsiteX39" fmla="*/ 567604 w 962634"/>
                <a:gd name="connsiteY39" fmla="*/ 3562 h 896854"/>
                <a:gd name="connsiteX40" fmla="*/ 509026 w 962634"/>
                <a:gd name="connsiteY40" fmla="*/ 3562 h 896854"/>
                <a:gd name="connsiteX41" fmla="*/ 479727 w 962634"/>
                <a:gd name="connsiteY41" fmla="*/ 3562 h 896854"/>
                <a:gd name="connsiteX42" fmla="*/ 479727 w 962634"/>
                <a:gd name="connsiteY42" fmla="*/ 0 h 896854"/>
                <a:gd name="connsiteX43" fmla="*/ 509092 w 962634"/>
                <a:gd name="connsiteY43" fmla="*/ 0 h 896854"/>
                <a:gd name="connsiteX44" fmla="*/ 509026 w 962634"/>
                <a:gd name="connsiteY44" fmla="*/ 3562 h 896854"/>
                <a:gd name="connsiteX45" fmla="*/ 450428 w 962634"/>
                <a:gd name="connsiteY45" fmla="*/ 3562 h 896854"/>
                <a:gd name="connsiteX46" fmla="*/ 421148 w 962634"/>
                <a:gd name="connsiteY46" fmla="*/ 3562 h 896854"/>
                <a:gd name="connsiteX47" fmla="*/ 421148 w 962634"/>
                <a:gd name="connsiteY47" fmla="*/ 0 h 896854"/>
                <a:gd name="connsiteX48" fmla="*/ 450428 w 962634"/>
                <a:gd name="connsiteY48" fmla="*/ 0 h 896854"/>
                <a:gd name="connsiteX49" fmla="*/ 450428 w 962634"/>
                <a:gd name="connsiteY49" fmla="*/ 3562 h 896854"/>
                <a:gd name="connsiteX50" fmla="*/ 391849 w 962634"/>
                <a:gd name="connsiteY50" fmla="*/ 3562 h 896854"/>
                <a:gd name="connsiteX51" fmla="*/ 362560 w 962634"/>
                <a:gd name="connsiteY51" fmla="*/ 3562 h 896854"/>
                <a:gd name="connsiteX52" fmla="*/ 362560 w 962634"/>
                <a:gd name="connsiteY52" fmla="*/ 0 h 896854"/>
                <a:gd name="connsiteX53" fmla="*/ 391849 w 962634"/>
                <a:gd name="connsiteY53" fmla="*/ 0 h 896854"/>
                <a:gd name="connsiteX54" fmla="*/ 391849 w 962634"/>
                <a:gd name="connsiteY54" fmla="*/ 3562 h 896854"/>
                <a:gd name="connsiteX55" fmla="*/ 333261 w 962634"/>
                <a:gd name="connsiteY55" fmla="*/ 3562 h 896854"/>
                <a:gd name="connsiteX56" fmla="*/ 303981 w 962634"/>
                <a:gd name="connsiteY56" fmla="*/ 3562 h 896854"/>
                <a:gd name="connsiteX57" fmla="*/ 303981 w 962634"/>
                <a:gd name="connsiteY57" fmla="*/ 0 h 896854"/>
                <a:gd name="connsiteX58" fmla="*/ 333213 w 962634"/>
                <a:gd name="connsiteY58" fmla="*/ 0 h 896854"/>
                <a:gd name="connsiteX59" fmla="*/ 333261 w 962634"/>
                <a:gd name="connsiteY59" fmla="*/ 3562 h 896854"/>
                <a:gd name="connsiteX60" fmla="*/ 274682 w 962634"/>
                <a:gd name="connsiteY60" fmla="*/ 3562 h 896854"/>
                <a:gd name="connsiteX61" fmla="*/ 245383 w 962634"/>
                <a:gd name="connsiteY61" fmla="*/ 3562 h 896854"/>
                <a:gd name="connsiteX62" fmla="*/ 245383 w 962634"/>
                <a:gd name="connsiteY62" fmla="*/ 0 h 896854"/>
                <a:gd name="connsiteX63" fmla="*/ 274682 w 962634"/>
                <a:gd name="connsiteY63" fmla="*/ 0 h 896854"/>
                <a:gd name="connsiteX64" fmla="*/ 274682 w 962634"/>
                <a:gd name="connsiteY64" fmla="*/ 3562 h 896854"/>
                <a:gd name="connsiteX65" fmla="*/ 216084 w 962634"/>
                <a:gd name="connsiteY65" fmla="*/ 3562 h 896854"/>
                <a:gd name="connsiteX66" fmla="*/ 186785 w 962634"/>
                <a:gd name="connsiteY66" fmla="*/ 3562 h 896854"/>
                <a:gd name="connsiteX67" fmla="*/ 186785 w 962634"/>
                <a:gd name="connsiteY67" fmla="*/ 0 h 896854"/>
                <a:gd name="connsiteX68" fmla="*/ 216084 w 962634"/>
                <a:gd name="connsiteY68" fmla="*/ 0 h 896854"/>
                <a:gd name="connsiteX69" fmla="*/ 216084 w 962634"/>
                <a:gd name="connsiteY69" fmla="*/ 3562 h 896854"/>
                <a:gd name="connsiteX70" fmla="*/ 157505 w 962634"/>
                <a:gd name="connsiteY70" fmla="*/ 3562 h 896854"/>
                <a:gd name="connsiteX71" fmla="*/ 128206 w 962634"/>
                <a:gd name="connsiteY71" fmla="*/ 3562 h 896854"/>
                <a:gd name="connsiteX72" fmla="*/ 128206 w 962634"/>
                <a:gd name="connsiteY72" fmla="*/ 0 h 896854"/>
                <a:gd name="connsiteX73" fmla="*/ 157505 w 962634"/>
                <a:gd name="connsiteY73" fmla="*/ 0 h 896854"/>
                <a:gd name="connsiteX74" fmla="*/ 157505 w 962634"/>
                <a:gd name="connsiteY74" fmla="*/ 3562 h 896854"/>
                <a:gd name="connsiteX75" fmla="*/ 962635 w 962634"/>
                <a:gd name="connsiteY75" fmla="*/ 0 h 896854"/>
                <a:gd name="connsiteX76" fmla="*/ 948433 w 962634"/>
                <a:gd name="connsiteY76" fmla="*/ 0 h 896854"/>
                <a:gd name="connsiteX77" fmla="*/ 948433 w 962634"/>
                <a:gd name="connsiteY77" fmla="*/ 3562 h 896854"/>
                <a:gd name="connsiteX78" fmla="*/ 962635 w 962634"/>
                <a:gd name="connsiteY78" fmla="*/ 3562 h 896854"/>
                <a:gd name="connsiteX79" fmla="*/ 962635 w 962634"/>
                <a:gd name="connsiteY79" fmla="*/ 0 h 896854"/>
                <a:gd name="connsiteX80" fmla="*/ 14202 w 962634"/>
                <a:gd name="connsiteY80" fmla="*/ 78438 h 896854"/>
                <a:gd name="connsiteX81" fmla="*/ 0 w 962634"/>
                <a:gd name="connsiteY81" fmla="*/ 78438 h 896854"/>
                <a:gd name="connsiteX82" fmla="*/ 0 w 962634"/>
                <a:gd name="connsiteY82" fmla="*/ 82001 h 896854"/>
                <a:gd name="connsiteX83" fmla="*/ 14202 w 962634"/>
                <a:gd name="connsiteY83" fmla="*/ 82001 h 896854"/>
                <a:gd name="connsiteX84" fmla="*/ 14202 w 962634"/>
                <a:gd name="connsiteY84" fmla="*/ 78438 h 896854"/>
                <a:gd name="connsiteX85" fmla="*/ 920115 w 962634"/>
                <a:gd name="connsiteY85" fmla="*/ 81972 h 896854"/>
                <a:gd name="connsiteX86" fmla="*/ 891826 w 962634"/>
                <a:gd name="connsiteY86" fmla="*/ 81972 h 896854"/>
                <a:gd name="connsiteX87" fmla="*/ 891826 w 962634"/>
                <a:gd name="connsiteY87" fmla="*/ 78438 h 896854"/>
                <a:gd name="connsiteX88" fmla="*/ 920115 w 962634"/>
                <a:gd name="connsiteY88" fmla="*/ 78438 h 896854"/>
                <a:gd name="connsiteX89" fmla="*/ 920115 w 962634"/>
                <a:gd name="connsiteY89" fmla="*/ 81972 h 896854"/>
                <a:gd name="connsiteX90" fmla="*/ 863498 w 962634"/>
                <a:gd name="connsiteY90" fmla="*/ 81972 h 896854"/>
                <a:gd name="connsiteX91" fmla="*/ 835181 w 962634"/>
                <a:gd name="connsiteY91" fmla="*/ 81972 h 896854"/>
                <a:gd name="connsiteX92" fmla="*/ 835181 w 962634"/>
                <a:gd name="connsiteY92" fmla="*/ 78438 h 896854"/>
                <a:gd name="connsiteX93" fmla="*/ 863498 w 962634"/>
                <a:gd name="connsiteY93" fmla="*/ 78438 h 896854"/>
                <a:gd name="connsiteX94" fmla="*/ 863498 w 962634"/>
                <a:gd name="connsiteY94" fmla="*/ 81972 h 896854"/>
                <a:gd name="connsiteX95" fmla="*/ 806891 w 962634"/>
                <a:gd name="connsiteY95" fmla="*/ 81972 h 896854"/>
                <a:gd name="connsiteX96" fmla="*/ 778478 w 962634"/>
                <a:gd name="connsiteY96" fmla="*/ 81972 h 896854"/>
                <a:gd name="connsiteX97" fmla="*/ 778478 w 962634"/>
                <a:gd name="connsiteY97" fmla="*/ 78438 h 896854"/>
                <a:gd name="connsiteX98" fmla="*/ 806796 w 962634"/>
                <a:gd name="connsiteY98" fmla="*/ 78438 h 896854"/>
                <a:gd name="connsiteX99" fmla="*/ 806891 w 962634"/>
                <a:gd name="connsiteY99" fmla="*/ 81972 h 896854"/>
                <a:gd name="connsiteX100" fmla="*/ 750275 w 962634"/>
                <a:gd name="connsiteY100" fmla="*/ 81972 h 896854"/>
                <a:gd name="connsiteX101" fmla="*/ 721957 w 962634"/>
                <a:gd name="connsiteY101" fmla="*/ 81972 h 896854"/>
                <a:gd name="connsiteX102" fmla="*/ 721957 w 962634"/>
                <a:gd name="connsiteY102" fmla="*/ 78438 h 896854"/>
                <a:gd name="connsiteX103" fmla="*/ 750275 w 962634"/>
                <a:gd name="connsiteY103" fmla="*/ 78438 h 896854"/>
                <a:gd name="connsiteX104" fmla="*/ 750275 w 962634"/>
                <a:gd name="connsiteY104" fmla="*/ 81972 h 896854"/>
                <a:gd name="connsiteX105" fmla="*/ 693630 w 962634"/>
                <a:gd name="connsiteY105" fmla="*/ 81972 h 896854"/>
                <a:gd name="connsiteX106" fmla="*/ 665340 w 962634"/>
                <a:gd name="connsiteY106" fmla="*/ 81972 h 896854"/>
                <a:gd name="connsiteX107" fmla="*/ 665340 w 962634"/>
                <a:gd name="connsiteY107" fmla="*/ 78438 h 896854"/>
                <a:gd name="connsiteX108" fmla="*/ 693630 w 962634"/>
                <a:gd name="connsiteY108" fmla="*/ 78438 h 896854"/>
                <a:gd name="connsiteX109" fmla="*/ 693630 w 962634"/>
                <a:gd name="connsiteY109" fmla="*/ 81972 h 896854"/>
                <a:gd name="connsiteX110" fmla="*/ 637022 w 962634"/>
                <a:gd name="connsiteY110" fmla="*/ 81972 h 896854"/>
                <a:gd name="connsiteX111" fmla="*/ 608724 w 962634"/>
                <a:gd name="connsiteY111" fmla="*/ 81972 h 896854"/>
                <a:gd name="connsiteX112" fmla="*/ 608724 w 962634"/>
                <a:gd name="connsiteY112" fmla="*/ 78438 h 896854"/>
                <a:gd name="connsiteX113" fmla="*/ 637022 w 962634"/>
                <a:gd name="connsiteY113" fmla="*/ 78438 h 896854"/>
                <a:gd name="connsiteX114" fmla="*/ 637022 w 962634"/>
                <a:gd name="connsiteY114" fmla="*/ 81972 h 896854"/>
                <a:gd name="connsiteX115" fmla="*/ 580406 w 962634"/>
                <a:gd name="connsiteY115" fmla="*/ 81972 h 896854"/>
                <a:gd name="connsiteX116" fmla="*/ 552088 w 962634"/>
                <a:gd name="connsiteY116" fmla="*/ 81972 h 896854"/>
                <a:gd name="connsiteX117" fmla="*/ 552088 w 962634"/>
                <a:gd name="connsiteY117" fmla="*/ 78438 h 896854"/>
                <a:gd name="connsiteX118" fmla="*/ 580339 w 962634"/>
                <a:gd name="connsiteY118" fmla="*/ 78438 h 896854"/>
                <a:gd name="connsiteX119" fmla="*/ 580406 w 962634"/>
                <a:gd name="connsiteY119" fmla="*/ 81972 h 896854"/>
                <a:gd name="connsiteX120" fmla="*/ 523789 w 962634"/>
                <a:gd name="connsiteY120" fmla="*/ 81972 h 896854"/>
                <a:gd name="connsiteX121" fmla="*/ 495471 w 962634"/>
                <a:gd name="connsiteY121" fmla="*/ 81972 h 896854"/>
                <a:gd name="connsiteX122" fmla="*/ 495471 w 962634"/>
                <a:gd name="connsiteY122" fmla="*/ 78438 h 896854"/>
                <a:gd name="connsiteX123" fmla="*/ 523789 w 962634"/>
                <a:gd name="connsiteY123" fmla="*/ 78438 h 896854"/>
                <a:gd name="connsiteX124" fmla="*/ 523789 w 962634"/>
                <a:gd name="connsiteY124" fmla="*/ 81972 h 896854"/>
                <a:gd name="connsiteX125" fmla="*/ 467173 w 962634"/>
                <a:gd name="connsiteY125" fmla="*/ 81972 h 896854"/>
                <a:gd name="connsiteX126" fmla="*/ 438855 w 962634"/>
                <a:gd name="connsiteY126" fmla="*/ 81972 h 896854"/>
                <a:gd name="connsiteX127" fmla="*/ 438855 w 962634"/>
                <a:gd name="connsiteY127" fmla="*/ 78438 h 896854"/>
                <a:gd name="connsiteX128" fmla="*/ 467173 w 962634"/>
                <a:gd name="connsiteY128" fmla="*/ 78438 h 896854"/>
                <a:gd name="connsiteX129" fmla="*/ 467173 w 962634"/>
                <a:gd name="connsiteY129" fmla="*/ 81972 h 896854"/>
                <a:gd name="connsiteX130" fmla="*/ 410556 w 962634"/>
                <a:gd name="connsiteY130" fmla="*/ 81972 h 896854"/>
                <a:gd name="connsiteX131" fmla="*/ 382191 w 962634"/>
                <a:gd name="connsiteY131" fmla="*/ 81972 h 896854"/>
                <a:gd name="connsiteX132" fmla="*/ 382191 w 962634"/>
                <a:gd name="connsiteY132" fmla="*/ 78438 h 896854"/>
                <a:gd name="connsiteX133" fmla="*/ 410508 w 962634"/>
                <a:gd name="connsiteY133" fmla="*/ 78438 h 896854"/>
                <a:gd name="connsiteX134" fmla="*/ 410556 w 962634"/>
                <a:gd name="connsiteY134" fmla="*/ 81972 h 896854"/>
                <a:gd name="connsiteX135" fmla="*/ 353920 w 962634"/>
                <a:gd name="connsiteY135" fmla="*/ 81972 h 896854"/>
                <a:gd name="connsiteX136" fmla="*/ 325622 w 962634"/>
                <a:gd name="connsiteY136" fmla="*/ 81972 h 896854"/>
                <a:gd name="connsiteX137" fmla="*/ 325622 w 962634"/>
                <a:gd name="connsiteY137" fmla="*/ 78438 h 896854"/>
                <a:gd name="connsiteX138" fmla="*/ 353920 w 962634"/>
                <a:gd name="connsiteY138" fmla="*/ 78438 h 896854"/>
                <a:gd name="connsiteX139" fmla="*/ 353920 w 962634"/>
                <a:gd name="connsiteY139" fmla="*/ 81972 h 896854"/>
                <a:gd name="connsiteX140" fmla="*/ 297304 w 962634"/>
                <a:gd name="connsiteY140" fmla="*/ 81972 h 896854"/>
                <a:gd name="connsiteX141" fmla="*/ 269005 w 962634"/>
                <a:gd name="connsiteY141" fmla="*/ 81972 h 896854"/>
                <a:gd name="connsiteX142" fmla="*/ 269005 w 962634"/>
                <a:gd name="connsiteY142" fmla="*/ 78438 h 896854"/>
                <a:gd name="connsiteX143" fmla="*/ 297304 w 962634"/>
                <a:gd name="connsiteY143" fmla="*/ 78438 h 896854"/>
                <a:gd name="connsiteX144" fmla="*/ 297304 w 962634"/>
                <a:gd name="connsiteY144" fmla="*/ 81972 h 896854"/>
                <a:gd name="connsiteX145" fmla="*/ 240687 w 962634"/>
                <a:gd name="connsiteY145" fmla="*/ 81972 h 896854"/>
                <a:gd name="connsiteX146" fmla="*/ 212388 w 962634"/>
                <a:gd name="connsiteY146" fmla="*/ 81972 h 896854"/>
                <a:gd name="connsiteX147" fmla="*/ 212388 w 962634"/>
                <a:gd name="connsiteY147" fmla="*/ 78438 h 896854"/>
                <a:gd name="connsiteX148" fmla="*/ 240687 w 962634"/>
                <a:gd name="connsiteY148" fmla="*/ 78438 h 896854"/>
                <a:gd name="connsiteX149" fmla="*/ 240687 w 962634"/>
                <a:gd name="connsiteY149" fmla="*/ 81972 h 896854"/>
                <a:gd name="connsiteX150" fmla="*/ 184071 w 962634"/>
                <a:gd name="connsiteY150" fmla="*/ 81972 h 896854"/>
                <a:gd name="connsiteX151" fmla="*/ 155753 w 962634"/>
                <a:gd name="connsiteY151" fmla="*/ 81972 h 896854"/>
                <a:gd name="connsiteX152" fmla="*/ 155753 w 962634"/>
                <a:gd name="connsiteY152" fmla="*/ 78438 h 896854"/>
                <a:gd name="connsiteX153" fmla="*/ 184051 w 962634"/>
                <a:gd name="connsiteY153" fmla="*/ 78438 h 896854"/>
                <a:gd name="connsiteX154" fmla="*/ 184071 w 962634"/>
                <a:gd name="connsiteY154" fmla="*/ 81972 h 896854"/>
                <a:gd name="connsiteX155" fmla="*/ 127454 w 962634"/>
                <a:gd name="connsiteY155" fmla="*/ 81972 h 896854"/>
                <a:gd name="connsiteX156" fmla="*/ 99136 w 962634"/>
                <a:gd name="connsiteY156" fmla="*/ 81972 h 896854"/>
                <a:gd name="connsiteX157" fmla="*/ 99136 w 962634"/>
                <a:gd name="connsiteY157" fmla="*/ 78438 h 896854"/>
                <a:gd name="connsiteX158" fmla="*/ 127454 w 962634"/>
                <a:gd name="connsiteY158" fmla="*/ 78438 h 896854"/>
                <a:gd name="connsiteX159" fmla="*/ 127454 w 962634"/>
                <a:gd name="connsiteY159" fmla="*/ 81972 h 896854"/>
                <a:gd name="connsiteX160" fmla="*/ 70837 w 962634"/>
                <a:gd name="connsiteY160" fmla="*/ 81972 h 896854"/>
                <a:gd name="connsiteX161" fmla="*/ 42520 w 962634"/>
                <a:gd name="connsiteY161" fmla="*/ 81972 h 896854"/>
                <a:gd name="connsiteX162" fmla="*/ 42520 w 962634"/>
                <a:gd name="connsiteY162" fmla="*/ 78438 h 896854"/>
                <a:gd name="connsiteX163" fmla="*/ 70837 w 962634"/>
                <a:gd name="connsiteY163" fmla="*/ 78438 h 896854"/>
                <a:gd name="connsiteX164" fmla="*/ 70837 w 962634"/>
                <a:gd name="connsiteY164" fmla="*/ 81972 h 896854"/>
                <a:gd name="connsiteX165" fmla="*/ 962635 w 962634"/>
                <a:gd name="connsiteY165" fmla="*/ 78438 h 896854"/>
                <a:gd name="connsiteX166" fmla="*/ 948433 w 962634"/>
                <a:gd name="connsiteY166" fmla="*/ 78438 h 896854"/>
                <a:gd name="connsiteX167" fmla="*/ 948433 w 962634"/>
                <a:gd name="connsiteY167" fmla="*/ 82001 h 896854"/>
                <a:gd name="connsiteX168" fmla="*/ 962635 w 962634"/>
                <a:gd name="connsiteY168" fmla="*/ 82001 h 896854"/>
                <a:gd name="connsiteX169" fmla="*/ 962635 w 962634"/>
                <a:gd name="connsiteY169" fmla="*/ 78438 h 896854"/>
                <a:gd name="connsiteX170" fmla="*/ 14202 w 962634"/>
                <a:gd name="connsiteY170" fmla="*/ 161496 h 896854"/>
                <a:gd name="connsiteX171" fmla="*/ 0 w 962634"/>
                <a:gd name="connsiteY171" fmla="*/ 161496 h 896854"/>
                <a:gd name="connsiteX172" fmla="*/ 0 w 962634"/>
                <a:gd name="connsiteY172" fmla="*/ 165059 h 896854"/>
                <a:gd name="connsiteX173" fmla="*/ 14202 w 962634"/>
                <a:gd name="connsiteY173" fmla="*/ 165059 h 896854"/>
                <a:gd name="connsiteX174" fmla="*/ 14202 w 962634"/>
                <a:gd name="connsiteY174" fmla="*/ 161496 h 896854"/>
                <a:gd name="connsiteX175" fmla="*/ 920115 w 962634"/>
                <a:gd name="connsiteY175" fmla="*/ 165040 h 896854"/>
                <a:gd name="connsiteX176" fmla="*/ 891826 w 962634"/>
                <a:gd name="connsiteY176" fmla="*/ 165040 h 896854"/>
                <a:gd name="connsiteX177" fmla="*/ 891826 w 962634"/>
                <a:gd name="connsiteY177" fmla="*/ 161496 h 896854"/>
                <a:gd name="connsiteX178" fmla="*/ 920115 w 962634"/>
                <a:gd name="connsiteY178" fmla="*/ 161496 h 896854"/>
                <a:gd name="connsiteX179" fmla="*/ 920115 w 962634"/>
                <a:gd name="connsiteY179" fmla="*/ 165040 h 896854"/>
                <a:gd name="connsiteX180" fmla="*/ 863498 w 962634"/>
                <a:gd name="connsiteY180" fmla="*/ 165040 h 896854"/>
                <a:gd name="connsiteX181" fmla="*/ 835181 w 962634"/>
                <a:gd name="connsiteY181" fmla="*/ 165040 h 896854"/>
                <a:gd name="connsiteX182" fmla="*/ 835181 w 962634"/>
                <a:gd name="connsiteY182" fmla="*/ 161496 h 896854"/>
                <a:gd name="connsiteX183" fmla="*/ 863498 w 962634"/>
                <a:gd name="connsiteY183" fmla="*/ 161496 h 896854"/>
                <a:gd name="connsiteX184" fmla="*/ 863498 w 962634"/>
                <a:gd name="connsiteY184" fmla="*/ 165040 h 896854"/>
                <a:gd name="connsiteX185" fmla="*/ 806891 w 962634"/>
                <a:gd name="connsiteY185" fmla="*/ 165040 h 896854"/>
                <a:gd name="connsiteX186" fmla="*/ 778478 w 962634"/>
                <a:gd name="connsiteY186" fmla="*/ 165040 h 896854"/>
                <a:gd name="connsiteX187" fmla="*/ 778478 w 962634"/>
                <a:gd name="connsiteY187" fmla="*/ 161496 h 896854"/>
                <a:gd name="connsiteX188" fmla="*/ 806796 w 962634"/>
                <a:gd name="connsiteY188" fmla="*/ 161496 h 896854"/>
                <a:gd name="connsiteX189" fmla="*/ 806891 w 962634"/>
                <a:gd name="connsiteY189" fmla="*/ 165040 h 896854"/>
                <a:gd name="connsiteX190" fmla="*/ 750275 w 962634"/>
                <a:gd name="connsiteY190" fmla="*/ 165040 h 896854"/>
                <a:gd name="connsiteX191" fmla="*/ 721957 w 962634"/>
                <a:gd name="connsiteY191" fmla="*/ 165040 h 896854"/>
                <a:gd name="connsiteX192" fmla="*/ 721957 w 962634"/>
                <a:gd name="connsiteY192" fmla="*/ 161496 h 896854"/>
                <a:gd name="connsiteX193" fmla="*/ 750275 w 962634"/>
                <a:gd name="connsiteY193" fmla="*/ 161496 h 896854"/>
                <a:gd name="connsiteX194" fmla="*/ 750275 w 962634"/>
                <a:gd name="connsiteY194" fmla="*/ 165040 h 896854"/>
                <a:gd name="connsiteX195" fmla="*/ 693630 w 962634"/>
                <a:gd name="connsiteY195" fmla="*/ 165040 h 896854"/>
                <a:gd name="connsiteX196" fmla="*/ 665340 w 962634"/>
                <a:gd name="connsiteY196" fmla="*/ 165040 h 896854"/>
                <a:gd name="connsiteX197" fmla="*/ 665340 w 962634"/>
                <a:gd name="connsiteY197" fmla="*/ 161496 h 896854"/>
                <a:gd name="connsiteX198" fmla="*/ 693630 w 962634"/>
                <a:gd name="connsiteY198" fmla="*/ 161496 h 896854"/>
                <a:gd name="connsiteX199" fmla="*/ 693630 w 962634"/>
                <a:gd name="connsiteY199" fmla="*/ 165040 h 896854"/>
                <a:gd name="connsiteX200" fmla="*/ 637022 w 962634"/>
                <a:gd name="connsiteY200" fmla="*/ 165040 h 896854"/>
                <a:gd name="connsiteX201" fmla="*/ 608724 w 962634"/>
                <a:gd name="connsiteY201" fmla="*/ 165040 h 896854"/>
                <a:gd name="connsiteX202" fmla="*/ 608724 w 962634"/>
                <a:gd name="connsiteY202" fmla="*/ 161496 h 896854"/>
                <a:gd name="connsiteX203" fmla="*/ 637022 w 962634"/>
                <a:gd name="connsiteY203" fmla="*/ 161496 h 896854"/>
                <a:gd name="connsiteX204" fmla="*/ 637022 w 962634"/>
                <a:gd name="connsiteY204" fmla="*/ 165040 h 896854"/>
                <a:gd name="connsiteX205" fmla="*/ 580406 w 962634"/>
                <a:gd name="connsiteY205" fmla="*/ 165040 h 896854"/>
                <a:gd name="connsiteX206" fmla="*/ 552088 w 962634"/>
                <a:gd name="connsiteY206" fmla="*/ 165040 h 896854"/>
                <a:gd name="connsiteX207" fmla="*/ 552088 w 962634"/>
                <a:gd name="connsiteY207" fmla="*/ 161496 h 896854"/>
                <a:gd name="connsiteX208" fmla="*/ 580339 w 962634"/>
                <a:gd name="connsiteY208" fmla="*/ 161496 h 896854"/>
                <a:gd name="connsiteX209" fmla="*/ 580406 w 962634"/>
                <a:gd name="connsiteY209" fmla="*/ 165040 h 896854"/>
                <a:gd name="connsiteX210" fmla="*/ 523789 w 962634"/>
                <a:gd name="connsiteY210" fmla="*/ 165040 h 896854"/>
                <a:gd name="connsiteX211" fmla="*/ 495471 w 962634"/>
                <a:gd name="connsiteY211" fmla="*/ 165040 h 896854"/>
                <a:gd name="connsiteX212" fmla="*/ 495471 w 962634"/>
                <a:gd name="connsiteY212" fmla="*/ 161496 h 896854"/>
                <a:gd name="connsiteX213" fmla="*/ 523789 w 962634"/>
                <a:gd name="connsiteY213" fmla="*/ 161496 h 896854"/>
                <a:gd name="connsiteX214" fmla="*/ 523789 w 962634"/>
                <a:gd name="connsiteY214" fmla="*/ 165040 h 896854"/>
                <a:gd name="connsiteX215" fmla="*/ 467173 w 962634"/>
                <a:gd name="connsiteY215" fmla="*/ 165040 h 896854"/>
                <a:gd name="connsiteX216" fmla="*/ 438855 w 962634"/>
                <a:gd name="connsiteY216" fmla="*/ 165040 h 896854"/>
                <a:gd name="connsiteX217" fmla="*/ 438855 w 962634"/>
                <a:gd name="connsiteY217" fmla="*/ 161496 h 896854"/>
                <a:gd name="connsiteX218" fmla="*/ 467173 w 962634"/>
                <a:gd name="connsiteY218" fmla="*/ 161496 h 896854"/>
                <a:gd name="connsiteX219" fmla="*/ 467173 w 962634"/>
                <a:gd name="connsiteY219" fmla="*/ 165040 h 896854"/>
                <a:gd name="connsiteX220" fmla="*/ 410556 w 962634"/>
                <a:gd name="connsiteY220" fmla="*/ 165040 h 896854"/>
                <a:gd name="connsiteX221" fmla="*/ 382191 w 962634"/>
                <a:gd name="connsiteY221" fmla="*/ 165040 h 896854"/>
                <a:gd name="connsiteX222" fmla="*/ 382191 w 962634"/>
                <a:gd name="connsiteY222" fmla="*/ 161496 h 896854"/>
                <a:gd name="connsiteX223" fmla="*/ 410508 w 962634"/>
                <a:gd name="connsiteY223" fmla="*/ 161496 h 896854"/>
                <a:gd name="connsiteX224" fmla="*/ 410556 w 962634"/>
                <a:gd name="connsiteY224" fmla="*/ 165040 h 896854"/>
                <a:gd name="connsiteX225" fmla="*/ 353920 w 962634"/>
                <a:gd name="connsiteY225" fmla="*/ 165040 h 896854"/>
                <a:gd name="connsiteX226" fmla="*/ 325622 w 962634"/>
                <a:gd name="connsiteY226" fmla="*/ 165040 h 896854"/>
                <a:gd name="connsiteX227" fmla="*/ 325622 w 962634"/>
                <a:gd name="connsiteY227" fmla="*/ 161496 h 896854"/>
                <a:gd name="connsiteX228" fmla="*/ 353920 w 962634"/>
                <a:gd name="connsiteY228" fmla="*/ 161496 h 896854"/>
                <a:gd name="connsiteX229" fmla="*/ 353920 w 962634"/>
                <a:gd name="connsiteY229" fmla="*/ 165040 h 896854"/>
                <a:gd name="connsiteX230" fmla="*/ 297304 w 962634"/>
                <a:gd name="connsiteY230" fmla="*/ 165040 h 896854"/>
                <a:gd name="connsiteX231" fmla="*/ 269005 w 962634"/>
                <a:gd name="connsiteY231" fmla="*/ 165040 h 896854"/>
                <a:gd name="connsiteX232" fmla="*/ 269005 w 962634"/>
                <a:gd name="connsiteY232" fmla="*/ 161496 h 896854"/>
                <a:gd name="connsiteX233" fmla="*/ 297304 w 962634"/>
                <a:gd name="connsiteY233" fmla="*/ 161496 h 896854"/>
                <a:gd name="connsiteX234" fmla="*/ 297304 w 962634"/>
                <a:gd name="connsiteY234" fmla="*/ 165040 h 896854"/>
                <a:gd name="connsiteX235" fmla="*/ 240687 w 962634"/>
                <a:gd name="connsiteY235" fmla="*/ 165040 h 896854"/>
                <a:gd name="connsiteX236" fmla="*/ 212388 w 962634"/>
                <a:gd name="connsiteY236" fmla="*/ 165040 h 896854"/>
                <a:gd name="connsiteX237" fmla="*/ 212388 w 962634"/>
                <a:gd name="connsiteY237" fmla="*/ 161496 h 896854"/>
                <a:gd name="connsiteX238" fmla="*/ 240687 w 962634"/>
                <a:gd name="connsiteY238" fmla="*/ 161496 h 896854"/>
                <a:gd name="connsiteX239" fmla="*/ 240687 w 962634"/>
                <a:gd name="connsiteY239" fmla="*/ 165040 h 896854"/>
                <a:gd name="connsiteX240" fmla="*/ 184071 w 962634"/>
                <a:gd name="connsiteY240" fmla="*/ 165040 h 896854"/>
                <a:gd name="connsiteX241" fmla="*/ 155753 w 962634"/>
                <a:gd name="connsiteY241" fmla="*/ 165040 h 896854"/>
                <a:gd name="connsiteX242" fmla="*/ 155753 w 962634"/>
                <a:gd name="connsiteY242" fmla="*/ 161496 h 896854"/>
                <a:gd name="connsiteX243" fmla="*/ 184051 w 962634"/>
                <a:gd name="connsiteY243" fmla="*/ 161496 h 896854"/>
                <a:gd name="connsiteX244" fmla="*/ 184071 w 962634"/>
                <a:gd name="connsiteY244" fmla="*/ 165040 h 896854"/>
                <a:gd name="connsiteX245" fmla="*/ 127454 w 962634"/>
                <a:gd name="connsiteY245" fmla="*/ 165040 h 896854"/>
                <a:gd name="connsiteX246" fmla="*/ 99136 w 962634"/>
                <a:gd name="connsiteY246" fmla="*/ 165040 h 896854"/>
                <a:gd name="connsiteX247" fmla="*/ 99136 w 962634"/>
                <a:gd name="connsiteY247" fmla="*/ 161496 h 896854"/>
                <a:gd name="connsiteX248" fmla="*/ 127454 w 962634"/>
                <a:gd name="connsiteY248" fmla="*/ 161496 h 896854"/>
                <a:gd name="connsiteX249" fmla="*/ 127454 w 962634"/>
                <a:gd name="connsiteY249" fmla="*/ 165040 h 896854"/>
                <a:gd name="connsiteX250" fmla="*/ 70837 w 962634"/>
                <a:gd name="connsiteY250" fmla="*/ 165040 h 896854"/>
                <a:gd name="connsiteX251" fmla="*/ 42520 w 962634"/>
                <a:gd name="connsiteY251" fmla="*/ 165040 h 896854"/>
                <a:gd name="connsiteX252" fmla="*/ 42520 w 962634"/>
                <a:gd name="connsiteY252" fmla="*/ 161496 h 896854"/>
                <a:gd name="connsiteX253" fmla="*/ 70837 w 962634"/>
                <a:gd name="connsiteY253" fmla="*/ 161496 h 896854"/>
                <a:gd name="connsiteX254" fmla="*/ 70837 w 962634"/>
                <a:gd name="connsiteY254" fmla="*/ 165040 h 896854"/>
                <a:gd name="connsiteX255" fmla="*/ 962635 w 962634"/>
                <a:gd name="connsiteY255" fmla="*/ 161496 h 896854"/>
                <a:gd name="connsiteX256" fmla="*/ 948433 w 962634"/>
                <a:gd name="connsiteY256" fmla="*/ 161496 h 896854"/>
                <a:gd name="connsiteX257" fmla="*/ 948433 w 962634"/>
                <a:gd name="connsiteY257" fmla="*/ 165059 h 896854"/>
                <a:gd name="connsiteX258" fmla="*/ 962635 w 962634"/>
                <a:gd name="connsiteY258" fmla="*/ 165059 h 896854"/>
                <a:gd name="connsiteX259" fmla="*/ 962635 w 962634"/>
                <a:gd name="connsiteY259" fmla="*/ 161496 h 896854"/>
                <a:gd name="connsiteX260" fmla="*/ 14202 w 962634"/>
                <a:gd name="connsiteY260" fmla="*/ 244564 h 896854"/>
                <a:gd name="connsiteX261" fmla="*/ 0 w 962634"/>
                <a:gd name="connsiteY261" fmla="*/ 244564 h 896854"/>
                <a:gd name="connsiteX262" fmla="*/ 0 w 962634"/>
                <a:gd name="connsiteY262" fmla="*/ 248126 h 896854"/>
                <a:gd name="connsiteX263" fmla="*/ 14202 w 962634"/>
                <a:gd name="connsiteY263" fmla="*/ 248126 h 896854"/>
                <a:gd name="connsiteX264" fmla="*/ 14202 w 962634"/>
                <a:gd name="connsiteY264" fmla="*/ 244564 h 896854"/>
                <a:gd name="connsiteX265" fmla="*/ 920115 w 962634"/>
                <a:gd name="connsiteY265" fmla="*/ 248107 h 896854"/>
                <a:gd name="connsiteX266" fmla="*/ 891826 w 962634"/>
                <a:gd name="connsiteY266" fmla="*/ 248107 h 896854"/>
                <a:gd name="connsiteX267" fmla="*/ 891826 w 962634"/>
                <a:gd name="connsiteY267" fmla="*/ 244564 h 896854"/>
                <a:gd name="connsiteX268" fmla="*/ 920115 w 962634"/>
                <a:gd name="connsiteY268" fmla="*/ 244564 h 896854"/>
                <a:gd name="connsiteX269" fmla="*/ 920115 w 962634"/>
                <a:gd name="connsiteY269" fmla="*/ 248107 h 896854"/>
                <a:gd name="connsiteX270" fmla="*/ 863498 w 962634"/>
                <a:gd name="connsiteY270" fmla="*/ 248107 h 896854"/>
                <a:gd name="connsiteX271" fmla="*/ 835181 w 962634"/>
                <a:gd name="connsiteY271" fmla="*/ 248107 h 896854"/>
                <a:gd name="connsiteX272" fmla="*/ 835181 w 962634"/>
                <a:gd name="connsiteY272" fmla="*/ 244564 h 896854"/>
                <a:gd name="connsiteX273" fmla="*/ 863498 w 962634"/>
                <a:gd name="connsiteY273" fmla="*/ 244564 h 896854"/>
                <a:gd name="connsiteX274" fmla="*/ 863498 w 962634"/>
                <a:gd name="connsiteY274" fmla="*/ 248107 h 896854"/>
                <a:gd name="connsiteX275" fmla="*/ 806891 w 962634"/>
                <a:gd name="connsiteY275" fmla="*/ 248107 h 896854"/>
                <a:gd name="connsiteX276" fmla="*/ 778478 w 962634"/>
                <a:gd name="connsiteY276" fmla="*/ 248107 h 896854"/>
                <a:gd name="connsiteX277" fmla="*/ 778478 w 962634"/>
                <a:gd name="connsiteY277" fmla="*/ 244564 h 896854"/>
                <a:gd name="connsiteX278" fmla="*/ 806796 w 962634"/>
                <a:gd name="connsiteY278" fmla="*/ 244564 h 896854"/>
                <a:gd name="connsiteX279" fmla="*/ 806891 w 962634"/>
                <a:gd name="connsiteY279" fmla="*/ 248107 h 896854"/>
                <a:gd name="connsiteX280" fmla="*/ 750275 w 962634"/>
                <a:gd name="connsiteY280" fmla="*/ 248107 h 896854"/>
                <a:gd name="connsiteX281" fmla="*/ 721957 w 962634"/>
                <a:gd name="connsiteY281" fmla="*/ 248107 h 896854"/>
                <a:gd name="connsiteX282" fmla="*/ 721957 w 962634"/>
                <a:gd name="connsiteY282" fmla="*/ 244564 h 896854"/>
                <a:gd name="connsiteX283" fmla="*/ 750275 w 962634"/>
                <a:gd name="connsiteY283" fmla="*/ 244564 h 896854"/>
                <a:gd name="connsiteX284" fmla="*/ 750275 w 962634"/>
                <a:gd name="connsiteY284" fmla="*/ 248107 h 896854"/>
                <a:gd name="connsiteX285" fmla="*/ 693630 w 962634"/>
                <a:gd name="connsiteY285" fmla="*/ 248107 h 896854"/>
                <a:gd name="connsiteX286" fmla="*/ 665340 w 962634"/>
                <a:gd name="connsiteY286" fmla="*/ 248107 h 896854"/>
                <a:gd name="connsiteX287" fmla="*/ 665340 w 962634"/>
                <a:gd name="connsiteY287" fmla="*/ 244564 h 896854"/>
                <a:gd name="connsiteX288" fmla="*/ 693630 w 962634"/>
                <a:gd name="connsiteY288" fmla="*/ 244564 h 896854"/>
                <a:gd name="connsiteX289" fmla="*/ 693630 w 962634"/>
                <a:gd name="connsiteY289" fmla="*/ 248107 h 896854"/>
                <a:gd name="connsiteX290" fmla="*/ 637022 w 962634"/>
                <a:gd name="connsiteY290" fmla="*/ 248107 h 896854"/>
                <a:gd name="connsiteX291" fmla="*/ 608724 w 962634"/>
                <a:gd name="connsiteY291" fmla="*/ 248107 h 896854"/>
                <a:gd name="connsiteX292" fmla="*/ 608724 w 962634"/>
                <a:gd name="connsiteY292" fmla="*/ 244564 h 896854"/>
                <a:gd name="connsiteX293" fmla="*/ 637022 w 962634"/>
                <a:gd name="connsiteY293" fmla="*/ 244564 h 896854"/>
                <a:gd name="connsiteX294" fmla="*/ 637022 w 962634"/>
                <a:gd name="connsiteY294" fmla="*/ 248107 h 896854"/>
                <a:gd name="connsiteX295" fmla="*/ 580406 w 962634"/>
                <a:gd name="connsiteY295" fmla="*/ 248107 h 896854"/>
                <a:gd name="connsiteX296" fmla="*/ 552088 w 962634"/>
                <a:gd name="connsiteY296" fmla="*/ 248107 h 896854"/>
                <a:gd name="connsiteX297" fmla="*/ 552088 w 962634"/>
                <a:gd name="connsiteY297" fmla="*/ 244564 h 896854"/>
                <a:gd name="connsiteX298" fmla="*/ 580339 w 962634"/>
                <a:gd name="connsiteY298" fmla="*/ 244564 h 896854"/>
                <a:gd name="connsiteX299" fmla="*/ 580406 w 962634"/>
                <a:gd name="connsiteY299" fmla="*/ 248107 h 896854"/>
                <a:gd name="connsiteX300" fmla="*/ 523789 w 962634"/>
                <a:gd name="connsiteY300" fmla="*/ 248107 h 896854"/>
                <a:gd name="connsiteX301" fmla="*/ 495471 w 962634"/>
                <a:gd name="connsiteY301" fmla="*/ 248107 h 896854"/>
                <a:gd name="connsiteX302" fmla="*/ 495471 w 962634"/>
                <a:gd name="connsiteY302" fmla="*/ 244564 h 896854"/>
                <a:gd name="connsiteX303" fmla="*/ 523789 w 962634"/>
                <a:gd name="connsiteY303" fmla="*/ 244564 h 896854"/>
                <a:gd name="connsiteX304" fmla="*/ 523789 w 962634"/>
                <a:gd name="connsiteY304" fmla="*/ 248107 h 896854"/>
                <a:gd name="connsiteX305" fmla="*/ 467173 w 962634"/>
                <a:gd name="connsiteY305" fmla="*/ 248107 h 896854"/>
                <a:gd name="connsiteX306" fmla="*/ 438855 w 962634"/>
                <a:gd name="connsiteY306" fmla="*/ 248107 h 896854"/>
                <a:gd name="connsiteX307" fmla="*/ 438855 w 962634"/>
                <a:gd name="connsiteY307" fmla="*/ 244564 h 896854"/>
                <a:gd name="connsiteX308" fmla="*/ 467173 w 962634"/>
                <a:gd name="connsiteY308" fmla="*/ 244564 h 896854"/>
                <a:gd name="connsiteX309" fmla="*/ 467173 w 962634"/>
                <a:gd name="connsiteY309" fmla="*/ 248107 h 896854"/>
                <a:gd name="connsiteX310" fmla="*/ 410556 w 962634"/>
                <a:gd name="connsiteY310" fmla="*/ 248107 h 896854"/>
                <a:gd name="connsiteX311" fmla="*/ 382191 w 962634"/>
                <a:gd name="connsiteY311" fmla="*/ 248107 h 896854"/>
                <a:gd name="connsiteX312" fmla="*/ 382191 w 962634"/>
                <a:gd name="connsiteY312" fmla="*/ 244564 h 896854"/>
                <a:gd name="connsiteX313" fmla="*/ 410508 w 962634"/>
                <a:gd name="connsiteY313" fmla="*/ 244564 h 896854"/>
                <a:gd name="connsiteX314" fmla="*/ 410556 w 962634"/>
                <a:gd name="connsiteY314" fmla="*/ 248107 h 896854"/>
                <a:gd name="connsiteX315" fmla="*/ 353920 w 962634"/>
                <a:gd name="connsiteY315" fmla="*/ 248107 h 896854"/>
                <a:gd name="connsiteX316" fmla="*/ 325622 w 962634"/>
                <a:gd name="connsiteY316" fmla="*/ 248107 h 896854"/>
                <a:gd name="connsiteX317" fmla="*/ 325622 w 962634"/>
                <a:gd name="connsiteY317" fmla="*/ 244564 h 896854"/>
                <a:gd name="connsiteX318" fmla="*/ 353920 w 962634"/>
                <a:gd name="connsiteY318" fmla="*/ 244564 h 896854"/>
                <a:gd name="connsiteX319" fmla="*/ 353920 w 962634"/>
                <a:gd name="connsiteY319" fmla="*/ 248107 h 896854"/>
                <a:gd name="connsiteX320" fmla="*/ 297304 w 962634"/>
                <a:gd name="connsiteY320" fmla="*/ 248107 h 896854"/>
                <a:gd name="connsiteX321" fmla="*/ 269005 w 962634"/>
                <a:gd name="connsiteY321" fmla="*/ 248107 h 896854"/>
                <a:gd name="connsiteX322" fmla="*/ 269005 w 962634"/>
                <a:gd name="connsiteY322" fmla="*/ 244564 h 896854"/>
                <a:gd name="connsiteX323" fmla="*/ 297304 w 962634"/>
                <a:gd name="connsiteY323" fmla="*/ 244564 h 896854"/>
                <a:gd name="connsiteX324" fmla="*/ 297304 w 962634"/>
                <a:gd name="connsiteY324" fmla="*/ 248107 h 896854"/>
                <a:gd name="connsiteX325" fmla="*/ 240687 w 962634"/>
                <a:gd name="connsiteY325" fmla="*/ 248107 h 896854"/>
                <a:gd name="connsiteX326" fmla="*/ 212388 w 962634"/>
                <a:gd name="connsiteY326" fmla="*/ 248107 h 896854"/>
                <a:gd name="connsiteX327" fmla="*/ 212388 w 962634"/>
                <a:gd name="connsiteY327" fmla="*/ 244564 h 896854"/>
                <a:gd name="connsiteX328" fmla="*/ 240687 w 962634"/>
                <a:gd name="connsiteY328" fmla="*/ 244564 h 896854"/>
                <a:gd name="connsiteX329" fmla="*/ 240687 w 962634"/>
                <a:gd name="connsiteY329" fmla="*/ 248107 h 896854"/>
                <a:gd name="connsiteX330" fmla="*/ 184071 w 962634"/>
                <a:gd name="connsiteY330" fmla="*/ 248107 h 896854"/>
                <a:gd name="connsiteX331" fmla="*/ 155753 w 962634"/>
                <a:gd name="connsiteY331" fmla="*/ 248107 h 896854"/>
                <a:gd name="connsiteX332" fmla="*/ 155753 w 962634"/>
                <a:gd name="connsiteY332" fmla="*/ 244564 h 896854"/>
                <a:gd name="connsiteX333" fmla="*/ 184051 w 962634"/>
                <a:gd name="connsiteY333" fmla="*/ 244564 h 896854"/>
                <a:gd name="connsiteX334" fmla="*/ 184071 w 962634"/>
                <a:gd name="connsiteY334" fmla="*/ 248107 h 896854"/>
                <a:gd name="connsiteX335" fmla="*/ 127454 w 962634"/>
                <a:gd name="connsiteY335" fmla="*/ 248107 h 896854"/>
                <a:gd name="connsiteX336" fmla="*/ 99136 w 962634"/>
                <a:gd name="connsiteY336" fmla="*/ 248107 h 896854"/>
                <a:gd name="connsiteX337" fmla="*/ 99136 w 962634"/>
                <a:gd name="connsiteY337" fmla="*/ 244564 h 896854"/>
                <a:gd name="connsiteX338" fmla="*/ 127454 w 962634"/>
                <a:gd name="connsiteY338" fmla="*/ 244564 h 896854"/>
                <a:gd name="connsiteX339" fmla="*/ 127454 w 962634"/>
                <a:gd name="connsiteY339" fmla="*/ 248107 h 896854"/>
                <a:gd name="connsiteX340" fmla="*/ 70837 w 962634"/>
                <a:gd name="connsiteY340" fmla="*/ 248107 h 896854"/>
                <a:gd name="connsiteX341" fmla="*/ 42520 w 962634"/>
                <a:gd name="connsiteY341" fmla="*/ 248107 h 896854"/>
                <a:gd name="connsiteX342" fmla="*/ 42520 w 962634"/>
                <a:gd name="connsiteY342" fmla="*/ 244564 h 896854"/>
                <a:gd name="connsiteX343" fmla="*/ 70837 w 962634"/>
                <a:gd name="connsiteY343" fmla="*/ 244564 h 896854"/>
                <a:gd name="connsiteX344" fmla="*/ 70837 w 962634"/>
                <a:gd name="connsiteY344" fmla="*/ 248107 h 896854"/>
                <a:gd name="connsiteX345" fmla="*/ 962635 w 962634"/>
                <a:gd name="connsiteY345" fmla="*/ 244564 h 896854"/>
                <a:gd name="connsiteX346" fmla="*/ 948433 w 962634"/>
                <a:gd name="connsiteY346" fmla="*/ 244564 h 896854"/>
                <a:gd name="connsiteX347" fmla="*/ 948433 w 962634"/>
                <a:gd name="connsiteY347" fmla="*/ 248126 h 896854"/>
                <a:gd name="connsiteX348" fmla="*/ 962635 w 962634"/>
                <a:gd name="connsiteY348" fmla="*/ 248126 h 896854"/>
                <a:gd name="connsiteX349" fmla="*/ 962635 w 962634"/>
                <a:gd name="connsiteY349" fmla="*/ 244564 h 896854"/>
                <a:gd name="connsiteX350" fmla="*/ 14202 w 962634"/>
                <a:gd name="connsiteY350" fmla="*/ 327631 h 896854"/>
                <a:gd name="connsiteX351" fmla="*/ 0 w 962634"/>
                <a:gd name="connsiteY351" fmla="*/ 327631 h 896854"/>
                <a:gd name="connsiteX352" fmla="*/ 0 w 962634"/>
                <a:gd name="connsiteY352" fmla="*/ 331194 h 896854"/>
                <a:gd name="connsiteX353" fmla="*/ 14202 w 962634"/>
                <a:gd name="connsiteY353" fmla="*/ 331194 h 896854"/>
                <a:gd name="connsiteX354" fmla="*/ 14202 w 962634"/>
                <a:gd name="connsiteY354" fmla="*/ 327631 h 896854"/>
                <a:gd name="connsiteX355" fmla="*/ 920115 w 962634"/>
                <a:gd name="connsiteY355" fmla="*/ 331213 h 896854"/>
                <a:gd name="connsiteX356" fmla="*/ 891826 w 962634"/>
                <a:gd name="connsiteY356" fmla="*/ 331213 h 896854"/>
                <a:gd name="connsiteX357" fmla="*/ 891826 w 962634"/>
                <a:gd name="connsiteY357" fmla="*/ 327650 h 896854"/>
                <a:gd name="connsiteX358" fmla="*/ 920115 w 962634"/>
                <a:gd name="connsiteY358" fmla="*/ 327650 h 896854"/>
                <a:gd name="connsiteX359" fmla="*/ 920115 w 962634"/>
                <a:gd name="connsiteY359" fmla="*/ 331213 h 896854"/>
                <a:gd name="connsiteX360" fmla="*/ 863498 w 962634"/>
                <a:gd name="connsiteY360" fmla="*/ 331213 h 896854"/>
                <a:gd name="connsiteX361" fmla="*/ 835181 w 962634"/>
                <a:gd name="connsiteY361" fmla="*/ 331213 h 896854"/>
                <a:gd name="connsiteX362" fmla="*/ 835181 w 962634"/>
                <a:gd name="connsiteY362" fmla="*/ 327650 h 896854"/>
                <a:gd name="connsiteX363" fmla="*/ 863498 w 962634"/>
                <a:gd name="connsiteY363" fmla="*/ 327650 h 896854"/>
                <a:gd name="connsiteX364" fmla="*/ 863498 w 962634"/>
                <a:gd name="connsiteY364" fmla="*/ 331213 h 896854"/>
                <a:gd name="connsiteX365" fmla="*/ 806891 w 962634"/>
                <a:gd name="connsiteY365" fmla="*/ 331213 h 896854"/>
                <a:gd name="connsiteX366" fmla="*/ 778478 w 962634"/>
                <a:gd name="connsiteY366" fmla="*/ 331213 h 896854"/>
                <a:gd name="connsiteX367" fmla="*/ 778478 w 962634"/>
                <a:gd name="connsiteY367" fmla="*/ 327650 h 896854"/>
                <a:gd name="connsiteX368" fmla="*/ 806796 w 962634"/>
                <a:gd name="connsiteY368" fmla="*/ 327650 h 896854"/>
                <a:gd name="connsiteX369" fmla="*/ 806891 w 962634"/>
                <a:gd name="connsiteY369" fmla="*/ 331213 h 896854"/>
                <a:gd name="connsiteX370" fmla="*/ 750275 w 962634"/>
                <a:gd name="connsiteY370" fmla="*/ 331213 h 896854"/>
                <a:gd name="connsiteX371" fmla="*/ 721957 w 962634"/>
                <a:gd name="connsiteY371" fmla="*/ 331213 h 896854"/>
                <a:gd name="connsiteX372" fmla="*/ 721957 w 962634"/>
                <a:gd name="connsiteY372" fmla="*/ 327650 h 896854"/>
                <a:gd name="connsiteX373" fmla="*/ 750275 w 962634"/>
                <a:gd name="connsiteY373" fmla="*/ 327650 h 896854"/>
                <a:gd name="connsiteX374" fmla="*/ 750275 w 962634"/>
                <a:gd name="connsiteY374" fmla="*/ 331213 h 896854"/>
                <a:gd name="connsiteX375" fmla="*/ 693630 w 962634"/>
                <a:gd name="connsiteY375" fmla="*/ 331213 h 896854"/>
                <a:gd name="connsiteX376" fmla="*/ 665340 w 962634"/>
                <a:gd name="connsiteY376" fmla="*/ 331213 h 896854"/>
                <a:gd name="connsiteX377" fmla="*/ 665340 w 962634"/>
                <a:gd name="connsiteY377" fmla="*/ 327650 h 896854"/>
                <a:gd name="connsiteX378" fmla="*/ 693630 w 962634"/>
                <a:gd name="connsiteY378" fmla="*/ 327650 h 896854"/>
                <a:gd name="connsiteX379" fmla="*/ 693630 w 962634"/>
                <a:gd name="connsiteY379" fmla="*/ 331213 h 896854"/>
                <a:gd name="connsiteX380" fmla="*/ 637022 w 962634"/>
                <a:gd name="connsiteY380" fmla="*/ 331213 h 896854"/>
                <a:gd name="connsiteX381" fmla="*/ 608724 w 962634"/>
                <a:gd name="connsiteY381" fmla="*/ 331213 h 896854"/>
                <a:gd name="connsiteX382" fmla="*/ 608724 w 962634"/>
                <a:gd name="connsiteY382" fmla="*/ 327650 h 896854"/>
                <a:gd name="connsiteX383" fmla="*/ 637022 w 962634"/>
                <a:gd name="connsiteY383" fmla="*/ 327650 h 896854"/>
                <a:gd name="connsiteX384" fmla="*/ 637022 w 962634"/>
                <a:gd name="connsiteY384" fmla="*/ 331213 h 896854"/>
                <a:gd name="connsiteX385" fmla="*/ 580339 w 962634"/>
                <a:gd name="connsiteY385" fmla="*/ 331213 h 896854"/>
                <a:gd name="connsiteX386" fmla="*/ 552088 w 962634"/>
                <a:gd name="connsiteY386" fmla="*/ 331213 h 896854"/>
                <a:gd name="connsiteX387" fmla="*/ 552088 w 962634"/>
                <a:gd name="connsiteY387" fmla="*/ 327650 h 896854"/>
                <a:gd name="connsiteX388" fmla="*/ 580339 w 962634"/>
                <a:gd name="connsiteY388" fmla="*/ 327650 h 896854"/>
                <a:gd name="connsiteX389" fmla="*/ 580339 w 962634"/>
                <a:gd name="connsiteY389" fmla="*/ 331213 h 896854"/>
                <a:gd name="connsiteX390" fmla="*/ 523723 w 962634"/>
                <a:gd name="connsiteY390" fmla="*/ 331213 h 896854"/>
                <a:gd name="connsiteX391" fmla="*/ 495471 w 962634"/>
                <a:gd name="connsiteY391" fmla="*/ 331213 h 896854"/>
                <a:gd name="connsiteX392" fmla="*/ 495471 w 962634"/>
                <a:gd name="connsiteY392" fmla="*/ 327650 h 896854"/>
                <a:gd name="connsiteX393" fmla="*/ 523789 w 962634"/>
                <a:gd name="connsiteY393" fmla="*/ 327650 h 896854"/>
                <a:gd name="connsiteX394" fmla="*/ 523723 w 962634"/>
                <a:gd name="connsiteY394" fmla="*/ 331213 h 896854"/>
                <a:gd name="connsiteX395" fmla="*/ 467106 w 962634"/>
                <a:gd name="connsiteY395" fmla="*/ 331213 h 896854"/>
                <a:gd name="connsiteX396" fmla="*/ 438855 w 962634"/>
                <a:gd name="connsiteY396" fmla="*/ 331213 h 896854"/>
                <a:gd name="connsiteX397" fmla="*/ 438855 w 962634"/>
                <a:gd name="connsiteY397" fmla="*/ 327650 h 896854"/>
                <a:gd name="connsiteX398" fmla="*/ 467173 w 962634"/>
                <a:gd name="connsiteY398" fmla="*/ 327650 h 896854"/>
                <a:gd name="connsiteX399" fmla="*/ 467106 w 962634"/>
                <a:gd name="connsiteY399" fmla="*/ 331213 h 896854"/>
                <a:gd name="connsiteX400" fmla="*/ 410489 w 962634"/>
                <a:gd name="connsiteY400" fmla="*/ 331213 h 896854"/>
                <a:gd name="connsiteX401" fmla="*/ 382191 w 962634"/>
                <a:gd name="connsiteY401" fmla="*/ 331213 h 896854"/>
                <a:gd name="connsiteX402" fmla="*/ 382191 w 962634"/>
                <a:gd name="connsiteY402" fmla="*/ 327650 h 896854"/>
                <a:gd name="connsiteX403" fmla="*/ 410508 w 962634"/>
                <a:gd name="connsiteY403" fmla="*/ 327650 h 896854"/>
                <a:gd name="connsiteX404" fmla="*/ 410489 w 962634"/>
                <a:gd name="connsiteY404" fmla="*/ 331213 h 896854"/>
                <a:gd name="connsiteX405" fmla="*/ 353854 w 962634"/>
                <a:gd name="connsiteY405" fmla="*/ 331213 h 896854"/>
                <a:gd name="connsiteX406" fmla="*/ 325622 w 962634"/>
                <a:gd name="connsiteY406" fmla="*/ 331213 h 896854"/>
                <a:gd name="connsiteX407" fmla="*/ 325622 w 962634"/>
                <a:gd name="connsiteY407" fmla="*/ 327650 h 896854"/>
                <a:gd name="connsiteX408" fmla="*/ 353920 w 962634"/>
                <a:gd name="connsiteY408" fmla="*/ 327650 h 896854"/>
                <a:gd name="connsiteX409" fmla="*/ 353854 w 962634"/>
                <a:gd name="connsiteY409" fmla="*/ 331213 h 896854"/>
                <a:gd name="connsiteX410" fmla="*/ 297237 w 962634"/>
                <a:gd name="connsiteY410" fmla="*/ 331213 h 896854"/>
                <a:gd name="connsiteX411" fmla="*/ 269005 w 962634"/>
                <a:gd name="connsiteY411" fmla="*/ 331213 h 896854"/>
                <a:gd name="connsiteX412" fmla="*/ 269005 w 962634"/>
                <a:gd name="connsiteY412" fmla="*/ 327650 h 896854"/>
                <a:gd name="connsiteX413" fmla="*/ 297304 w 962634"/>
                <a:gd name="connsiteY413" fmla="*/ 327650 h 896854"/>
                <a:gd name="connsiteX414" fmla="*/ 297237 w 962634"/>
                <a:gd name="connsiteY414" fmla="*/ 331213 h 896854"/>
                <a:gd name="connsiteX415" fmla="*/ 240621 w 962634"/>
                <a:gd name="connsiteY415" fmla="*/ 331213 h 896854"/>
                <a:gd name="connsiteX416" fmla="*/ 212388 w 962634"/>
                <a:gd name="connsiteY416" fmla="*/ 331213 h 896854"/>
                <a:gd name="connsiteX417" fmla="*/ 212388 w 962634"/>
                <a:gd name="connsiteY417" fmla="*/ 327650 h 896854"/>
                <a:gd name="connsiteX418" fmla="*/ 240687 w 962634"/>
                <a:gd name="connsiteY418" fmla="*/ 327650 h 896854"/>
                <a:gd name="connsiteX419" fmla="*/ 240621 w 962634"/>
                <a:gd name="connsiteY419" fmla="*/ 331213 h 896854"/>
                <a:gd name="connsiteX420" fmla="*/ 184051 w 962634"/>
                <a:gd name="connsiteY420" fmla="*/ 331213 h 896854"/>
                <a:gd name="connsiteX421" fmla="*/ 155753 w 962634"/>
                <a:gd name="connsiteY421" fmla="*/ 331213 h 896854"/>
                <a:gd name="connsiteX422" fmla="*/ 155753 w 962634"/>
                <a:gd name="connsiteY422" fmla="*/ 327650 h 896854"/>
                <a:gd name="connsiteX423" fmla="*/ 184051 w 962634"/>
                <a:gd name="connsiteY423" fmla="*/ 327650 h 896854"/>
                <a:gd name="connsiteX424" fmla="*/ 184051 w 962634"/>
                <a:gd name="connsiteY424" fmla="*/ 331213 h 896854"/>
                <a:gd name="connsiteX425" fmla="*/ 127435 w 962634"/>
                <a:gd name="connsiteY425" fmla="*/ 331213 h 896854"/>
                <a:gd name="connsiteX426" fmla="*/ 99136 w 962634"/>
                <a:gd name="connsiteY426" fmla="*/ 331213 h 896854"/>
                <a:gd name="connsiteX427" fmla="*/ 99136 w 962634"/>
                <a:gd name="connsiteY427" fmla="*/ 327650 h 896854"/>
                <a:gd name="connsiteX428" fmla="*/ 127454 w 962634"/>
                <a:gd name="connsiteY428" fmla="*/ 327650 h 896854"/>
                <a:gd name="connsiteX429" fmla="*/ 127435 w 962634"/>
                <a:gd name="connsiteY429" fmla="*/ 331213 h 896854"/>
                <a:gd name="connsiteX430" fmla="*/ 70818 w 962634"/>
                <a:gd name="connsiteY430" fmla="*/ 331213 h 896854"/>
                <a:gd name="connsiteX431" fmla="*/ 42520 w 962634"/>
                <a:gd name="connsiteY431" fmla="*/ 331213 h 896854"/>
                <a:gd name="connsiteX432" fmla="*/ 42520 w 962634"/>
                <a:gd name="connsiteY432" fmla="*/ 327650 h 896854"/>
                <a:gd name="connsiteX433" fmla="*/ 70837 w 962634"/>
                <a:gd name="connsiteY433" fmla="*/ 327650 h 896854"/>
                <a:gd name="connsiteX434" fmla="*/ 70818 w 962634"/>
                <a:gd name="connsiteY434" fmla="*/ 331213 h 896854"/>
                <a:gd name="connsiteX435" fmla="*/ 962635 w 962634"/>
                <a:gd name="connsiteY435" fmla="*/ 327631 h 896854"/>
                <a:gd name="connsiteX436" fmla="*/ 948433 w 962634"/>
                <a:gd name="connsiteY436" fmla="*/ 327631 h 896854"/>
                <a:gd name="connsiteX437" fmla="*/ 948433 w 962634"/>
                <a:gd name="connsiteY437" fmla="*/ 331194 h 896854"/>
                <a:gd name="connsiteX438" fmla="*/ 962635 w 962634"/>
                <a:gd name="connsiteY438" fmla="*/ 331194 h 896854"/>
                <a:gd name="connsiteX439" fmla="*/ 962635 w 962634"/>
                <a:gd name="connsiteY439" fmla="*/ 327631 h 896854"/>
                <a:gd name="connsiteX440" fmla="*/ 14202 w 962634"/>
                <a:gd name="connsiteY440" fmla="*/ 410689 h 896854"/>
                <a:gd name="connsiteX441" fmla="*/ 0 w 962634"/>
                <a:gd name="connsiteY441" fmla="*/ 410689 h 896854"/>
                <a:gd name="connsiteX442" fmla="*/ 0 w 962634"/>
                <a:gd name="connsiteY442" fmla="*/ 414252 h 896854"/>
                <a:gd name="connsiteX443" fmla="*/ 14202 w 962634"/>
                <a:gd name="connsiteY443" fmla="*/ 414252 h 896854"/>
                <a:gd name="connsiteX444" fmla="*/ 14202 w 962634"/>
                <a:gd name="connsiteY444" fmla="*/ 410689 h 896854"/>
                <a:gd name="connsiteX445" fmla="*/ 920115 w 962634"/>
                <a:gd name="connsiteY445" fmla="*/ 414252 h 896854"/>
                <a:gd name="connsiteX446" fmla="*/ 891826 w 962634"/>
                <a:gd name="connsiteY446" fmla="*/ 414252 h 896854"/>
                <a:gd name="connsiteX447" fmla="*/ 891826 w 962634"/>
                <a:gd name="connsiteY447" fmla="*/ 410689 h 896854"/>
                <a:gd name="connsiteX448" fmla="*/ 920115 w 962634"/>
                <a:gd name="connsiteY448" fmla="*/ 410689 h 896854"/>
                <a:gd name="connsiteX449" fmla="*/ 920115 w 962634"/>
                <a:gd name="connsiteY449" fmla="*/ 414252 h 896854"/>
                <a:gd name="connsiteX450" fmla="*/ 863498 w 962634"/>
                <a:gd name="connsiteY450" fmla="*/ 414252 h 896854"/>
                <a:gd name="connsiteX451" fmla="*/ 835181 w 962634"/>
                <a:gd name="connsiteY451" fmla="*/ 414252 h 896854"/>
                <a:gd name="connsiteX452" fmla="*/ 835181 w 962634"/>
                <a:gd name="connsiteY452" fmla="*/ 410689 h 896854"/>
                <a:gd name="connsiteX453" fmla="*/ 863498 w 962634"/>
                <a:gd name="connsiteY453" fmla="*/ 410689 h 896854"/>
                <a:gd name="connsiteX454" fmla="*/ 863498 w 962634"/>
                <a:gd name="connsiteY454" fmla="*/ 414252 h 896854"/>
                <a:gd name="connsiteX455" fmla="*/ 806891 w 962634"/>
                <a:gd name="connsiteY455" fmla="*/ 414252 h 896854"/>
                <a:gd name="connsiteX456" fmla="*/ 778478 w 962634"/>
                <a:gd name="connsiteY456" fmla="*/ 414252 h 896854"/>
                <a:gd name="connsiteX457" fmla="*/ 778478 w 962634"/>
                <a:gd name="connsiteY457" fmla="*/ 410689 h 896854"/>
                <a:gd name="connsiteX458" fmla="*/ 806796 w 962634"/>
                <a:gd name="connsiteY458" fmla="*/ 410689 h 896854"/>
                <a:gd name="connsiteX459" fmla="*/ 806891 w 962634"/>
                <a:gd name="connsiteY459" fmla="*/ 414252 h 896854"/>
                <a:gd name="connsiteX460" fmla="*/ 750275 w 962634"/>
                <a:gd name="connsiteY460" fmla="*/ 414252 h 896854"/>
                <a:gd name="connsiteX461" fmla="*/ 721957 w 962634"/>
                <a:gd name="connsiteY461" fmla="*/ 414252 h 896854"/>
                <a:gd name="connsiteX462" fmla="*/ 721957 w 962634"/>
                <a:gd name="connsiteY462" fmla="*/ 410689 h 896854"/>
                <a:gd name="connsiteX463" fmla="*/ 750275 w 962634"/>
                <a:gd name="connsiteY463" fmla="*/ 410689 h 896854"/>
                <a:gd name="connsiteX464" fmla="*/ 750275 w 962634"/>
                <a:gd name="connsiteY464" fmla="*/ 414252 h 896854"/>
                <a:gd name="connsiteX465" fmla="*/ 693630 w 962634"/>
                <a:gd name="connsiteY465" fmla="*/ 414252 h 896854"/>
                <a:gd name="connsiteX466" fmla="*/ 665340 w 962634"/>
                <a:gd name="connsiteY466" fmla="*/ 414252 h 896854"/>
                <a:gd name="connsiteX467" fmla="*/ 665340 w 962634"/>
                <a:gd name="connsiteY467" fmla="*/ 410689 h 896854"/>
                <a:gd name="connsiteX468" fmla="*/ 693630 w 962634"/>
                <a:gd name="connsiteY468" fmla="*/ 410689 h 896854"/>
                <a:gd name="connsiteX469" fmla="*/ 693630 w 962634"/>
                <a:gd name="connsiteY469" fmla="*/ 414252 h 896854"/>
                <a:gd name="connsiteX470" fmla="*/ 637022 w 962634"/>
                <a:gd name="connsiteY470" fmla="*/ 414252 h 896854"/>
                <a:gd name="connsiteX471" fmla="*/ 608724 w 962634"/>
                <a:gd name="connsiteY471" fmla="*/ 414252 h 896854"/>
                <a:gd name="connsiteX472" fmla="*/ 608724 w 962634"/>
                <a:gd name="connsiteY472" fmla="*/ 410689 h 896854"/>
                <a:gd name="connsiteX473" fmla="*/ 637022 w 962634"/>
                <a:gd name="connsiteY473" fmla="*/ 410689 h 896854"/>
                <a:gd name="connsiteX474" fmla="*/ 637022 w 962634"/>
                <a:gd name="connsiteY474" fmla="*/ 414252 h 896854"/>
                <a:gd name="connsiteX475" fmla="*/ 580406 w 962634"/>
                <a:gd name="connsiteY475" fmla="*/ 414252 h 896854"/>
                <a:gd name="connsiteX476" fmla="*/ 552088 w 962634"/>
                <a:gd name="connsiteY476" fmla="*/ 414252 h 896854"/>
                <a:gd name="connsiteX477" fmla="*/ 552088 w 962634"/>
                <a:gd name="connsiteY477" fmla="*/ 410689 h 896854"/>
                <a:gd name="connsiteX478" fmla="*/ 580339 w 962634"/>
                <a:gd name="connsiteY478" fmla="*/ 410689 h 896854"/>
                <a:gd name="connsiteX479" fmla="*/ 580406 w 962634"/>
                <a:gd name="connsiteY479" fmla="*/ 414252 h 896854"/>
                <a:gd name="connsiteX480" fmla="*/ 523789 w 962634"/>
                <a:gd name="connsiteY480" fmla="*/ 414252 h 896854"/>
                <a:gd name="connsiteX481" fmla="*/ 495471 w 962634"/>
                <a:gd name="connsiteY481" fmla="*/ 414252 h 896854"/>
                <a:gd name="connsiteX482" fmla="*/ 495471 w 962634"/>
                <a:gd name="connsiteY482" fmla="*/ 410689 h 896854"/>
                <a:gd name="connsiteX483" fmla="*/ 523789 w 962634"/>
                <a:gd name="connsiteY483" fmla="*/ 410689 h 896854"/>
                <a:gd name="connsiteX484" fmla="*/ 523789 w 962634"/>
                <a:gd name="connsiteY484" fmla="*/ 414252 h 896854"/>
                <a:gd name="connsiteX485" fmla="*/ 467173 w 962634"/>
                <a:gd name="connsiteY485" fmla="*/ 414252 h 896854"/>
                <a:gd name="connsiteX486" fmla="*/ 438855 w 962634"/>
                <a:gd name="connsiteY486" fmla="*/ 414252 h 896854"/>
                <a:gd name="connsiteX487" fmla="*/ 438855 w 962634"/>
                <a:gd name="connsiteY487" fmla="*/ 410689 h 896854"/>
                <a:gd name="connsiteX488" fmla="*/ 467173 w 962634"/>
                <a:gd name="connsiteY488" fmla="*/ 410689 h 896854"/>
                <a:gd name="connsiteX489" fmla="*/ 467173 w 962634"/>
                <a:gd name="connsiteY489" fmla="*/ 414252 h 896854"/>
                <a:gd name="connsiteX490" fmla="*/ 410556 w 962634"/>
                <a:gd name="connsiteY490" fmla="*/ 414252 h 896854"/>
                <a:gd name="connsiteX491" fmla="*/ 382191 w 962634"/>
                <a:gd name="connsiteY491" fmla="*/ 414252 h 896854"/>
                <a:gd name="connsiteX492" fmla="*/ 382191 w 962634"/>
                <a:gd name="connsiteY492" fmla="*/ 410689 h 896854"/>
                <a:gd name="connsiteX493" fmla="*/ 410508 w 962634"/>
                <a:gd name="connsiteY493" fmla="*/ 410689 h 896854"/>
                <a:gd name="connsiteX494" fmla="*/ 410556 w 962634"/>
                <a:gd name="connsiteY494" fmla="*/ 414252 h 896854"/>
                <a:gd name="connsiteX495" fmla="*/ 353920 w 962634"/>
                <a:gd name="connsiteY495" fmla="*/ 414252 h 896854"/>
                <a:gd name="connsiteX496" fmla="*/ 325622 w 962634"/>
                <a:gd name="connsiteY496" fmla="*/ 414252 h 896854"/>
                <a:gd name="connsiteX497" fmla="*/ 325622 w 962634"/>
                <a:gd name="connsiteY497" fmla="*/ 410689 h 896854"/>
                <a:gd name="connsiteX498" fmla="*/ 353920 w 962634"/>
                <a:gd name="connsiteY498" fmla="*/ 410689 h 896854"/>
                <a:gd name="connsiteX499" fmla="*/ 353920 w 962634"/>
                <a:gd name="connsiteY499" fmla="*/ 414252 h 896854"/>
                <a:gd name="connsiteX500" fmla="*/ 297304 w 962634"/>
                <a:gd name="connsiteY500" fmla="*/ 414252 h 896854"/>
                <a:gd name="connsiteX501" fmla="*/ 269005 w 962634"/>
                <a:gd name="connsiteY501" fmla="*/ 414252 h 896854"/>
                <a:gd name="connsiteX502" fmla="*/ 269005 w 962634"/>
                <a:gd name="connsiteY502" fmla="*/ 410689 h 896854"/>
                <a:gd name="connsiteX503" fmla="*/ 297304 w 962634"/>
                <a:gd name="connsiteY503" fmla="*/ 410689 h 896854"/>
                <a:gd name="connsiteX504" fmla="*/ 297304 w 962634"/>
                <a:gd name="connsiteY504" fmla="*/ 414252 h 896854"/>
                <a:gd name="connsiteX505" fmla="*/ 240687 w 962634"/>
                <a:gd name="connsiteY505" fmla="*/ 414252 h 896854"/>
                <a:gd name="connsiteX506" fmla="*/ 212388 w 962634"/>
                <a:gd name="connsiteY506" fmla="*/ 414252 h 896854"/>
                <a:gd name="connsiteX507" fmla="*/ 212388 w 962634"/>
                <a:gd name="connsiteY507" fmla="*/ 410689 h 896854"/>
                <a:gd name="connsiteX508" fmla="*/ 240687 w 962634"/>
                <a:gd name="connsiteY508" fmla="*/ 410689 h 896854"/>
                <a:gd name="connsiteX509" fmla="*/ 240687 w 962634"/>
                <a:gd name="connsiteY509" fmla="*/ 414252 h 896854"/>
                <a:gd name="connsiteX510" fmla="*/ 184071 w 962634"/>
                <a:gd name="connsiteY510" fmla="*/ 414252 h 896854"/>
                <a:gd name="connsiteX511" fmla="*/ 155753 w 962634"/>
                <a:gd name="connsiteY511" fmla="*/ 414252 h 896854"/>
                <a:gd name="connsiteX512" fmla="*/ 155753 w 962634"/>
                <a:gd name="connsiteY512" fmla="*/ 410689 h 896854"/>
                <a:gd name="connsiteX513" fmla="*/ 184051 w 962634"/>
                <a:gd name="connsiteY513" fmla="*/ 410689 h 896854"/>
                <a:gd name="connsiteX514" fmla="*/ 184071 w 962634"/>
                <a:gd name="connsiteY514" fmla="*/ 414252 h 896854"/>
                <a:gd name="connsiteX515" fmla="*/ 127454 w 962634"/>
                <a:gd name="connsiteY515" fmla="*/ 414252 h 896854"/>
                <a:gd name="connsiteX516" fmla="*/ 99136 w 962634"/>
                <a:gd name="connsiteY516" fmla="*/ 414252 h 896854"/>
                <a:gd name="connsiteX517" fmla="*/ 99136 w 962634"/>
                <a:gd name="connsiteY517" fmla="*/ 410689 h 896854"/>
                <a:gd name="connsiteX518" fmla="*/ 127454 w 962634"/>
                <a:gd name="connsiteY518" fmla="*/ 410689 h 896854"/>
                <a:gd name="connsiteX519" fmla="*/ 127454 w 962634"/>
                <a:gd name="connsiteY519" fmla="*/ 414252 h 896854"/>
                <a:gd name="connsiteX520" fmla="*/ 70837 w 962634"/>
                <a:gd name="connsiteY520" fmla="*/ 414252 h 896854"/>
                <a:gd name="connsiteX521" fmla="*/ 42520 w 962634"/>
                <a:gd name="connsiteY521" fmla="*/ 414252 h 896854"/>
                <a:gd name="connsiteX522" fmla="*/ 42520 w 962634"/>
                <a:gd name="connsiteY522" fmla="*/ 410689 h 896854"/>
                <a:gd name="connsiteX523" fmla="*/ 70837 w 962634"/>
                <a:gd name="connsiteY523" fmla="*/ 410689 h 896854"/>
                <a:gd name="connsiteX524" fmla="*/ 70837 w 962634"/>
                <a:gd name="connsiteY524" fmla="*/ 414252 h 896854"/>
                <a:gd name="connsiteX525" fmla="*/ 962635 w 962634"/>
                <a:gd name="connsiteY525" fmla="*/ 410689 h 896854"/>
                <a:gd name="connsiteX526" fmla="*/ 948433 w 962634"/>
                <a:gd name="connsiteY526" fmla="*/ 410689 h 896854"/>
                <a:gd name="connsiteX527" fmla="*/ 948433 w 962634"/>
                <a:gd name="connsiteY527" fmla="*/ 414252 h 896854"/>
                <a:gd name="connsiteX528" fmla="*/ 962635 w 962634"/>
                <a:gd name="connsiteY528" fmla="*/ 414252 h 896854"/>
                <a:gd name="connsiteX529" fmla="*/ 962635 w 962634"/>
                <a:gd name="connsiteY529" fmla="*/ 410689 h 896854"/>
                <a:gd name="connsiteX530" fmla="*/ 98936 w 962634"/>
                <a:gd name="connsiteY530" fmla="*/ 482603 h 896854"/>
                <a:gd name="connsiteX531" fmla="*/ 84706 w 962634"/>
                <a:gd name="connsiteY531" fmla="*/ 482603 h 896854"/>
                <a:gd name="connsiteX532" fmla="*/ 84706 w 962634"/>
                <a:gd name="connsiteY532" fmla="*/ 486165 h 896854"/>
                <a:gd name="connsiteX533" fmla="*/ 98936 w 962634"/>
                <a:gd name="connsiteY533" fmla="*/ 486165 h 896854"/>
                <a:gd name="connsiteX534" fmla="*/ 98936 w 962634"/>
                <a:gd name="connsiteY534" fmla="*/ 482603 h 896854"/>
                <a:gd name="connsiteX535" fmla="*/ 919134 w 962634"/>
                <a:gd name="connsiteY535" fmla="*/ 486146 h 896854"/>
                <a:gd name="connsiteX536" fmla="*/ 889797 w 962634"/>
                <a:gd name="connsiteY536" fmla="*/ 486146 h 896854"/>
                <a:gd name="connsiteX537" fmla="*/ 889797 w 962634"/>
                <a:gd name="connsiteY537" fmla="*/ 482603 h 896854"/>
                <a:gd name="connsiteX538" fmla="*/ 919096 w 962634"/>
                <a:gd name="connsiteY538" fmla="*/ 482603 h 896854"/>
                <a:gd name="connsiteX539" fmla="*/ 919134 w 962634"/>
                <a:gd name="connsiteY539" fmla="*/ 486146 h 896854"/>
                <a:gd name="connsiteX540" fmla="*/ 860536 w 962634"/>
                <a:gd name="connsiteY540" fmla="*/ 486146 h 896854"/>
                <a:gd name="connsiteX541" fmla="*/ 831266 w 962634"/>
                <a:gd name="connsiteY541" fmla="*/ 486146 h 896854"/>
                <a:gd name="connsiteX542" fmla="*/ 831266 w 962634"/>
                <a:gd name="connsiteY542" fmla="*/ 482603 h 896854"/>
                <a:gd name="connsiteX543" fmla="*/ 860536 w 962634"/>
                <a:gd name="connsiteY543" fmla="*/ 482603 h 896854"/>
                <a:gd name="connsiteX544" fmla="*/ 860536 w 962634"/>
                <a:gd name="connsiteY544" fmla="*/ 486146 h 896854"/>
                <a:gd name="connsiteX545" fmla="*/ 801967 w 962634"/>
                <a:gd name="connsiteY545" fmla="*/ 486146 h 896854"/>
                <a:gd name="connsiteX546" fmla="*/ 772668 w 962634"/>
                <a:gd name="connsiteY546" fmla="*/ 486146 h 896854"/>
                <a:gd name="connsiteX547" fmla="*/ 772668 w 962634"/>
                <a:gd name="connsiteY547" fmla="*/ 482603 h 896854"/>
                <a:gd name="connsiteX548" fmla="*/ 801967 w 962634"/>
                <a:gd name="connsiteY548" fmla="*/ 482603 h 896854"/>
                <a:gd name="connsiteX549" fmla="*/ 801967 w 962634"/>
                <a:gd name="connsiteY549" fmla="*/ 486146 h 896854"/>
                <a:gd name="connsiteX550" fmla="*/ 743369 w 962634"/>
                <a:gd name="connsiteY550" fmla="*/ 486146 h 896854"/>
                <a:gd name="connsiteX551" fmla="*/ 714089 w 962634"/>
                <a:gd name="connsiteY551" fmla="*/ 486146 h 896854"/>
                <a:gd name="connsiteX552" fmla="*/ 714089 w 962634"/>
                <a:gd name="connsiteY552" fmla="*/ 482603 h 896854"/>
                <a:gd name="connsiteX553" fmla="*/ 743369 w 962634"/>
                <a:gd name="connsiteY553" fmla="*/ 482603 h 896854"/>
                <a:gd name="connsiteX554" fmla="*/ 743369 w 962634"/>
                <a:gd name="connsiteY554" fmla="*/ 486146 h 896854"/>
                <a:gd name="connsiteX555" fmla="*/ 684790 w 962634"/>
                <a:gd name="connsiteY555" fmla="*/ 486146 h 896854"/>
                <a:gd name="connsiteX556" fmla="*/ 655491 w 962634"/>
                <a:gd name="connsiteY556" fmla="*/ 486146 h 896854"/>
                <a:gd name="connsiteX557" fmla="*/ 655491 w 962634"/>
                <a:gd name="connsiteY557" fmla="*/ 482603 h 896854"/>
                <a:gd name="connsiteX558" fmla="*/ 684790 w 962634"/>
                <a:gd name="connsiteY558" fmla="*/ 482603 h 896854"/>
                <a:gd name="connsiteX559" fmla="*/ 684790 w 962634"/>
                <a:gd name="connsiteY559" fmla="*/ 486146 h 896854"/>
                <a:gd name="connsiteX560" fmla="*/ 626193 w 962634"/>
                <a:gd name="connsiteY560" fmla="*/ 486146 h 896854"/>
                <a:gd name="connsiteX561" fmla="*/ 596903 w 962634"/>
                <a:gd name="connsiteY561" fmla="*/ 486146 h 896854"/>
                <a:gd name="connsiteX562" fmla="*/ 596903 w 962634"/>
                <a:gd name="connsiteY562" fmla="*/ 482603 h 896854"/>
                <a:gd name="connsiteX563" fmla="*/ 626193 w 962634"/>
                <a:gd name="connsiteY563" fmla="*/ 482603 h 896854"/>
                <a:gd name="connsiteX564" fmla="*/ 626193 w 962634"/>
                <a:gd name="connsiteY564" fmla="*/ 486146 h 896854"/>
                <a:gd name="connsiteX565" fmla="*/ 567604 w 962634"/>
                <a:gd name="connsiteY565" fmla="*/ 486146 h 896854"/>
                <a:gd name="connsiteX566" fmla="*/ 538324 w 962634"/>
                <a:gd name="connsiteY566" fmla="*/ 486146 h 896854"/>
                <a:gd name="connsiteX567" fmla="*/ 538324 w 962634"/>
                <a:gd name="connsiteY567" fmla="*/ 482603 h 896854"/>
                <a:gd name="connsiteX568" fmla="*/ 567604 w 962634"/>
                <a:gd name="connsiteY568" fmla="*/ 482603 h 896854"/>
                <a:gd name="connsiteX569" fmla="*/ 567604 w 962634"/>
                <a:gd name="connsiteY569" fmla="*/ 486146 h 896854"/>
                <a:gd name="connsiteX570" fmla="*/ 509026 w 962634"/>
                <a:gd name="connsiteY570" fmla="*/ 486146 h 896854"/>
                <a:gd name="connsiteX571" fmla="*/ 479727 w 962634"/>
                <a:gd name="connsiteY571" fmla="*/ 486146 h 896854"/>
                <a:gd name="connsiteX572" fmla="*/ 479727 w 962634"/>
                <a:gd name="connsiteY572" fmla="*/ 482603 h 896854"/>
                <a:gd name="connsiteX573" fmla="*/ 509092 w 962634"/>
                <a:gd name="connsiteY573" fmla="*/ 482603 h 896854"/>
                <a:gd name="connsiteX574" fmla="*/ 509026 w 962634"/>
                <a:gd name="connsiteY574" fmla="*/ 486146 h 896854"/>
                <a:gd name="connsiteX575" fmla="*/ 450428 w 962634"/>
                <a:gd name="connsiteY575" fmla="*/ 486146 h 896854"/>
                <a:gd name="connsiteX576" fmla="*/ 421148 w 962634"/>
                <a:gd name="connsiteY576" fmla="*/ 486146 h 896854"/>
                <a:gd name="connsiteX577" fmla="*/ 421148 w 962634"/>
                <a:gd name="connsiteY577" fmla="*/ 482603 h 896854"/>
                <a:gd name="connsiteX578" fmla="*/ 450428 w 962634"/>
                <a:gd name="connsiteY578" fmla="*/ 482603 h 896854"/>
                <a:gd name="connsiteX579" fmla="*/ 450428 w 962634"/>
                <a:gd name="connsiteY579" fmla="*/ 486146 h 896854"/>
                <a:gd name="connsiteX580" fmla="*/ 391849 w 962634"/>
                <a:gd name="connsiteY580" fmla="*/ 486146 h 896854"/>
                <a:gd name="connsiteX581" fmla="*/ 362560 w 962634"/>
                <a:gd name="connsiteY581" fmla="*/ 486146 h 896854"/>
                <a:gd name="connsiteX582" fmla="*/ 362560 w 962634"/>
                <a:gd name="connsiteY582" fmla="*/ 482603 h 896854"/>
                <a:gd name="connsiteX583" fmla="*/ 391849 w 962634"/>
                <a:gd name="connsiteY583" fmla="*/ 482603 h 896854"/>
                <a:gd name="connsiteX584" fmla="*/ 391849 w 962634"/>
                <a:gd name="connsiteY584" fmla="*/ 486146 h 896854"/>
                <a:gd name="connsiteX585" fmla="*/ 333261 w 962634"/>
                <a:gd name="connsiteY585" fmla="*/ 486146 h 896854"/>
                <a:gd name="connsiteX586" fmla="*/ 303981 w 962634"/>
                <a:gd name="connsiteY586" fmla="*/ 486146 h 896854"/>
                <a:gd name="connsiteX587" fmla="*/ 303981 w 962634"/>
                <a:gd name="connsiteY587" fmla="*/ 482603 h 896854"/>
                <a:gd name="connsiteX588" fmla="*/ 333213 w 962634"/>
                <a:gd name="connsiteY588" fmla="*/ 482603 h 896854"/>
                <a:gd name="connsiteX589" fmla="*/ 333261 w 962634"/>
                <a:gd name="connsiteY589" fmla="*/ 486146 h 896854"/>
                <a:gd name="connsiteX590" fmla="*/ 274682 w 962634"/>
                <a:gd name="connsiteY590" fmla="*/ 486146 h 896854"/>
                <a:gd name="connsiteX591" fmla="*/ 245383 w 962634"/>
                <a:gd name="connsiteY591" fmla="*/ 486146 h 896854"/>
                <a:gd name="connsiteX592" fmla="*/ 245383 w 962634"/>
                <a:gd name="connsiteY592" fmla="*/ 482603 h 896854"/>
                <a:gd name="connsiteX593" fmla="*/ 274682 w 962634"/>
                <a:gd name="connsiteY593" fmla="*/ 482603 h 896854"/>
                <a:gd name="connsiteX594" fmla="*/ 274682 w 962634"/>
                <a:gd name="connsiteY594" fmla="*/ 486146 h 896854"/>
                <a:gd name="connsiteX595" fmla="*/ 216084 w 962634"/>
                <a:gd name="connsiteY595" fmla="*/ 486146 h 896854"/>
                <a:gd name="connsiteX596" fmla="*/ 186785 w 962634"/>
                <a:gd name="connsiteY596" fmla="*/ 486146 h 896854"/>
                <a:gd name="connsiteX597" fmla="*/ 186785 w 962634"/>
                <a:gd name="connsiteY597" fmla="*/ 482603 h 896854"/>
                <a:gd name="connsiteX598" fmla="*/ 216084 w 962634"/>
                <a:gd name="connsiteY598" fmla="*/ 482603 h 896854"/>
                <a:gd name="connsiteX599" fmla="*/ 216084 w 962634"/>
                <a:gd name="connsiteY599" fmla="*/ 486146 h 896854"/>
                <a:gd name="connsiteX600" fmla="*/ 157505 w 962634"/>
                <a:gd name="connsiteY600" fmla="*/ 486146 h 896854"/>
                <a:gd name="connsiteX601" fmla="*/ 128206 w 962634"/>
                <a:gd name="connsiteY601" fmla="*/ 486146 h 896854"/>
                <a:gd name="connsiteX602" fmla="*/ 128206 w 962634"/>
                <a:gd name="connsiteY602" fmla="*/ 482603 h 896854"/>
                <a:gd name="connsiteX603" fmla="*/ 157505 w 962634"/>
                <a:gd name="connsiteY603" fmla="*/ 482603 h 896854"/>
                <a:gd name="connsiteX604" fmla="*/ 157505 w 962634"/>
                <a:gd name="connsiteY604" fmla="*/ 486146 h 896854"/>
                <a:gd name="connsiteX605" fmla="*/ 962635 w 962634"/>
                <a:gd name="connsiteY605" fmla="*/ 482603 h 896854"/>
                <a:gd name="connsiteX606" fmla="*/ 948433 w 962634"/>
                <a:gd name="connsiteY606" fmla="*/ 482603 h 896854"/>
                <a:gd name="connsiteX607" fmla="*/ 948433 w 962634"/>
                <a:gd name="connsiteY607" fmla="*/ 486165 h 896854"/>
                <a:gd name="connsiteX608" fmla="*/ 962635 w 962634"/>
                <a:gd name="connsiteY608" fmla="*/ 486165 h 896854"/>
                <a:gd name="connsiteX609" fmla="*/ 962635 w 962634"/>
                <a:gd name="connsiteY609" fmla="*/ 482603 h 896854"/>
                <a:gd name="connsiteX610" fmla="*/ 14202 w 962634"/>
                <a:gd name="connsiteY610" fmla="*/ 561013 h 896854"/>
                <a:gd name="connsiteX611" fmla="*/ 0 w 962634"/>
                <a:gd name="connsiteY611" fmla="*/ 561013 h 896854"/>
                <a:gd name="connsiteX612" fmla="*/ 0 w 962634"/>
                <a:gd name="connsiteY612" fmla="*/ 564575 h 896854"/>
                <a:gd name="connsiteX613" fmla="*/ 14202 w 962634"/>
                <a:gd name="connsiteY613" fmla="*/ 564575 h 896854"/>
                <a:gd name="connsiteX614" fmla="*/ 14202 w 962634"/>
                <a:gd name="connsiteY614" fmla="*/ 561013 h 896854"/>
                <a:gd name="connsiteX615" fmla="*/ 920115 w 962634"/>
                <a:gd name="connsiteY615" fmla="*/ 564575 h 896854"/>
                <a:gd name="connsiteX616" fmla="*/ 891826 w 962634"/>
                <a:gd name="connsiteY616" fmla="*/ 564575 h 896854"/>
                <a:gd name="connsiteX617" fmla="*/ 891826 w 962634"/>
                <a:gd name="connsiteY617" fmla="*/ 561013 h 896854"/>
                <a:gd name="connsiteX618" fmla="*/ 920115 w 962634"/>
                <a:gd name="connsiteY618" fmla="*/ 561013 h 896854"/>
                <a:gd name="connsiteX619" fmla="*/ 920115 w 962634"/>
                <a:gd name="connsiteY619" fmla="*/ 564575 h 896854"/>
                <a:gd name="connsiteX620" fmla="*/ 863498 w 962634"/>
                <a:gd name="connsiteY620" fmla="*/ 564575 h 896854"/>
                <a:gd name="connsiteX621" fmla="*/ 835181 w 962634"/>
                <a:gd name="connsiteY621" fmla="*/ 564575 h 896854"/>
                <a:gd name="connsiteX622" fmla="*/ 835181 w 962634"/>
                <a:gd name="connsiteY622" fmla="*/ 561013 h 896854"/>
                <a:gd name="connsiteX623" fmla="*/ 863498 w 962634"/>
                <a:gd name="connsiteY623" fmla="*/ 561013 h 896854"/>
                <a:gd name="connsiteX624" fmla="*/ 863498 w 962634"/>
                <a:gd name="connsiteY624" fmla="*/ 564575 h 896854"/>
                <a:gd name="connsiteX625" fmla="*/ 806891 w 962634"/>
                <a:gd name="connsiteY625" fmla="*/ 564575 h 896854"/>
                <a:gd name="connsiteX626" fmla="*/ 778478 w 962634"/>
                <a:gd name="connsiteY626" fmla="*/ 564575 h 896854"/>
                <a:gd name="connsiteX627" fmla="*/ 778478 w 962634"/>
                <a:gd name="connsiteY627" fmla="*/ 561013 h 896854"/>
                <a:gd name="connsiteX628" fmla="*/ 806796 w 962634"/>
                <a:gd name="connsiteY628" fmla="*/ 561013 h 896854"/>
                <a:gd name="connsiteX629" fmla="*/ 806891 w 962634"/>
                <a:gd name="connsiteY629" fmla="*/ 564575 h 896854"/>
                <a:gd name="connsiteX630" fmla="*/ 750275 w 962634"/>
                <a:gd name="connsiteY630" fmla="*/ 564575 h 896854"/>
                <a:gd name="connsiteX631" fmla="*/ 721957 w 962634"/>
                <a:gd name="connsiteY631" fmla="*/ 564575 h 896854"/>
                <a:gd name="connsiteX632" fmla="*/ 721957 w 962634"/>
                <a:gd name="connsiteY632" fmla="*/ 561013 h 896854"/>
                <a:gd name="connsiteX633" fmla="*/ 750275 w 962634"/>
                <a:gd name="connsiteY633" fmla="*/ 561013 h 896854"/>
                <a:gd name="connsiteX634" fmla="*/ 750275 w 962634"/>
                <a:gd name="connsiteY634" fmla="*/ 564575 h 896854"/>
                <a:gd name="connsiteX635" fmla="*/ 693630 w 962634"/>
                <a:gd name="connsiteY635" fmla="*/ 564575 h 896854"/>
                <a:gd name="connsiteX636" fmla="*/ 665340 w 962634"/>
                <a:gd name="connsiteY636" fmla="*/ 564575 h 896854"/>
                <a:gd name="connsiteX637" fmla="*/ 665340 w 962634"/>
                <a:gd name="connsiteY637" fmla="*/ 561013 h 896854"/>
                <a:gd name="connsiteX638" fmla="*/ 693630 w 962634"/>
                <a:gd name="connsiteY638" fmla="*/ 561013 h 896854"/>
                <a:gd name="connsiteX639" fmla="*/ 693630 w 962634"/>
                <a:gd name="connsiteY639" fmla="*/ 564575 h 896854"/>
                <a:gd name="connsiteX640" fmla="*/ 637022 w 962634"/>
                <a:gd name="connsiteY640" fmla="*/ 564575 h 896854"/>
                <a:gd name="connsiteX641" fmla="*/ 608724 w 962634"/>
                <a:gd name="connsiteY641" fmla="*/ 564575 h 896854"/>
                <a:gd name="connsiteX642" fmla="*/ 608724 w 962634"/>
                <a:gd name="connsiteY642" fmla="*/ 561013 h 896854"/>
                <a:gd name="connsiteX643" fmla="*/ 637022 w 962634"/>
                <a:gd name="connsiteY643" fmla="*/ 561013 h 896854"/>
                <a:gd name="connsiteX644" fmla="*/ 637022 w 962634"/>
                <a:gd name="connsiteY644" fmla="*/ 564575 h 896854"/>
                <a:gd name="connsiteX645" fmla="*/ 580406 w 962634"/>
                <a:gd name="connsiteY645" fmla="*/ 564575 h 896854"/>
                <a:gd name="connsiteX646" fmla="*/ 552088 w 962634"/>
                <a:gd name="connsiteY646" fmla="*/ 564575 h 896854"/>
                <a:gd name="connsiteX647" fmla="*/ 552088 w 962634"/>
                <a:gd name="connsiteY647" fmla="*/ 561013 h 896854"/>
                <a:gd name="connsiteX648" fmla="*/ 580339 w 962634"/>
                <a:gd name="connsiteY648" fmla="*/ 561013 h 896854"/>
                <a:gd name="connsiteX649" fmla="*/ 580406 w 962634"/>
                <a:gd name="connsiteY649" fmla="*/ 564575 h 896854"/>
                <a:gd name="connsiteX650" fmla="*/ 523789 w 962634"/>
                <a:gd name="connsiteY650" fmla="*/ 564575 h 896854"/>
                <a:gd name="connsiteX651" fmla="*/ 495471 w 962634"/>
                <a:gd name="connsiteY651" fmla="*/ 564575 h 896854"/>
                <a:gd name="connsiteX652" fmla="*/ 495471 w 962634"/>
                <a:gd name="connsiteY652" fmla="*/ 561013 h 896854"/>
                <a:gd name="connsiteX653" fmla="*/ 523789 w 962634"/>
                <a:gd name="connsiteY653" fmla="*/ 561013 h 896854"/>
                <a:gd name="connsiteX654" fmla="*/ 523789 w 962634"/>
                <a:gd name="connsiteY654" fmla="*/ 564575 h 896854"/>
                <a:gd name="connsiteX655" fmla="*/ 467173 w 962634"/>
                <a:gd name="connsiteY655" fmla="*/ 564575 h 896854"/>
                <a:gd name="connsiteX656" fmla="*/ 438855 w 962634"/>
                <a:gd name="connsiteY656" fmla="*/ 564575 h 896854"/>
                <a:gd name="connsiteX657" fmla="*/ 438855 w 962634"/>
                <a:gd name="connsiteY657" fmla="*/ 561013 h 896854"/>
                <a:gd name="connsiteX658" fmla="*/ 467173 w 962634"/>
                <a:gd name="connsiteY658" fmla="*/ 561013 h 896854"/>
                <a:gd name="connsiteX659" fmla="*/ 467173 w 962634"/>
                <a:gd name="connsiteY659" fmla="*/ 564575 h 896854"/>
                <a:gd name="connsiteX660" fmla="*/ 410556 w 962634"/>
                <a:gd name="connsiteY660" fmla="*/ 564575 h 896854"/>
                <a:gd name="connsiteX661" fmla="*/ 382191 w 962634"/>
                <a:gd name="connsiteY661" fmla="*/ 564575 h 896854"/>
                <a:gd name="connsiteX662" fmla="*/ 382191 w 962634"/>
                <a:gd name="connsiteY662" fmla="*/ 561013 h 896854"/>
                <a:gd name="connsiteX663" fmla="*/ 410508 w 962634"/>
                <a:gd name="connsiteY663" fmla="*/ 561013 h 896854"/>
                <a:gd name="connsiteX664" fmla="*/ 410556 w 962634"/>
                <a:gd name="connsiteY664" fmla="*/ 564575 h 896854"/>
                <a:gd name="connsiteX665" fmla="*/ 353920 w 962634"/>
                <a:gd name="connsiteY665" fmla="*/ 564575 h 896854"/>
                <a:gd name="connsiteX666" fmla="*/ 325622 w 962634"/>
                <a:gd name="connsiteY666" fmla="*/ 564575 h 896854"/>
                <a:gd name="connsiteX667" fmla="*/ 325622 w 962634"/>
                <a:gd name="connsiteY667" fmla="*/ 561013 h 896854"/>
                <a:gd name="connsiteX668" fmla="*/ 353920 w 962634"/>
                <a:gd name="connsiteY668" fmla="*/ 561013 h 896854"/>
                <a:gd name="connsiteX669" fmla="*/ 353920 w 962634"/>
                <a:gd name="connsiteY669" fmla="*/ 564575 h 896854"/>
                <a:gd name="connsiteX670" fmla="*/ 297304 w 962634"/>
                <a:gd name="connsiteY670" fmla="*/ 564575 h 896854"/>
                <a:gd name="connsiteX671" fmla="*/ 269005 w 962634"/>
                <a:gd name="connsiteY671" fmla="*/ 564575 h 896854"/>
                <a:gd name="connsiteX672" fmla="*/ 269005 w 962634"/>
                <a:gd name="connsiteY672" fmla="*/ 561013 h 896854"/>
                <a:gd name="connsiteX673" fmla="*/ 297304 w 962634"/>
                <a:gd name="connsiteY673" fmla="*/ 561013 h 896854"/>
                <a:gd name="connsiteX674" fmla="*/ 297304 w 962634"/>
                <a:gd name="connsiteY674" fmla="*/ 564575 h 896854"/>
                <a:gd name="connsiteX675" fmla="*/ 240687 w 962634"/>
                <a:gd name="connsiteY675" fmla="*/ 564575 h 896854"/>
                <a:gd name="connsiteX676" fmla="*/ 212388 w 962634"/>
                <a:gd name="connsiteY676" fmla="*/ 564575 h 896854"/>
                <a:gd name="connsiteX677" fmla="*/ 212388 w 962634"/>
                <a:gd name="connsiteY677" fmla="*/ 561013 h 896854"/>
                <a:gd name="connsiteX678" fmla="*/ 240687 w 962634"/>
                <a:gd name="connsiteY678" fmla="*/ 561013 h 896854"/>
                <a:gd name="connsiteX679" fmla="*/ 240687 w 962634"/>
                <a:gd name="connsiteY679" fmla="*/ 564575 h 896854"/>
                <a:gd name="connsiteX680" fmla="*/ 184071 w 962634"/>
                <a:gd name="connsiteY680" fmla="*/ 564575 h 896854"/>
                <a:gd name="connsiteX681" fmla="*/ 155753 w 962634"/>
                <a:gd name="connsiteY681" fmla="*/ 564575 h 896854"/>
                <a:gd name="connsiteX682" fmla="*/ 155753 w 962634"/>
                <a:gd name="connsiteY682" fmla="*/ 561013 h 896854"/>
                <a:gd name="connsiteX683" fmla="*/ 184051 w 962634"/>
                <a:gd name="connsiteY683" fmla="*/ 561013 h 896854"/>
                <a:gd name="connsiteX684" fmla="*/ 184071 w 962634"/>
                <a:gd name="connsiteY684" fmla="*/ 564575 h 896854"/>
                <a:gd name="connsiteX685" fmla="*/ 127454 w 962634"/>
                <a:gd name="connsiteY685" fmla="*/ 564575 h 896854"/>
                <a:gd name="connsiteX686" fmla="*/ 99136 w 962634"/>
                <a:gd name="connsiteY686" fmla="*/ 564575 h 896854"/>
                <a:gd name="connsiteX687" fmla="*/ 99136 w 962634"/>
                <a:gd name="connsiteY687" fmla="*/ 561013 h 896854"/>
                <a:gd name="connsiteX688" fmla="*/ 127454 w 962634"/>
                <a:gd name="connsiteY688" fmla="*/ 561013 h 896854"/>
                <a:gd name="connsiteX689" fmla="*/ 127454 w 962634"/>
                <a:gd name="connsiteY689" fmla="*/ 564575 h 896854"/>
                <a:gd name="connsiteX690" fmla="*/ 70837 w 962634"/>
                <a:gd name="connsiteY690" fmla="*/ 564575 h 896854"/>
                <a:gd name="connsiteX691" fmla="*/ 42520 w 962634"/>
                <a:gd name="connsiteY691" fmla="*/ 564575 h 896854"/>
                <a:gd name="connsiteX692" fmla="*/ 42520 w 962634"/>
                <a:gd name="connsiteY692" fmla="*/ 561013 h 896854"/>
                <a:gd name="connsiteX693" fmla="*/ 70837 w 962634"/>
                <a:gd name="connsiteY693" fmla="*/ 561013 h 896854"/>
                <a:gd name="connsiteX694" fmla="*/ 70837 w 962634"/>
                <a:gd name="connsiteY694" fmla="*/ 564575 h 896854"/>
                <a:gd name="connsiteX695" fmla="*/ 962635 w 962634"/>
                <a:gd name="connsiteY695" fmla="*/ 561013 h 896854"/>
                <a:gd name="connsiteX696" fmla="*/ 948433 w 962634"/>
                <a:gd name="connsiteY696" fmla="*/ 561013 h 896854"/>
                <a:gd name="connsiteX697" fmla="*/ 948433 w 962634"/>
                <a:gd name="connsiteY697" fmla="*/ 564575 h 896854"/>
                <a:gd name="connsiteX698" fmla="*/ 962635 w 962634"/>
                <a:gd name="connsiteY698" fmla="*/ 564575 h 896854"/>
                <a:gd name="connsiteX699" fmla="*/ 962635 w 962634"/>
                <a:gd name="connsiteY699" fmla="*/ 561013 h 896854"/>
                <a:gd name="connsiteX700" fmla="*/ 14202 w 962634"/>
                <a:gd name="connsiteY700" fmla="*/ 644081 h 896854"/>
                <a:gd name="connsiteX701" fmla="*/ 0 w 962634"/>
                <a:gd name="connsiteY701" fmla="*/ 644081 h 896854"/>
                <a:gd name="connsiteX702" fmla="*/ 0 w 962634"/>
                <a:gd name="connsiteY702" fmla="*/ 647643 h 896854"/>
                <a:gd name="connsiteX703" fmla="*/ 14202 w 962634"/>
                <a:gd name="connsiteY703" fmla="*/ 647643 h 896854"/>
                <a:gd name="connsiteX704" fmla="*/ 14202 w 962634"/>
                <a:gd name="connsiteY704" fmla="*/ 644081 h 896854"/>
                <a:gd name="connsiteX705" fmla="*/ 920115 w 962634"/>
                <a:gd name="connsiteY705" fmla="*/ 647643 h 896854"/>
                <a:gd name="connsiteX706" fmla="*/ 891826 w 962634"/>
                <a:gd name="connsiteY706" fmla="*/ 647643 h 896854"/>
                <a:gd name="connsiteX707" fmla="*/ 891826 w 962634"/>
                <a:gd name="connsiteY707" fmla="*/ 644081 h 896854"/>
                <a:gd name="connsiteX708" fmla="*/ 920115 w 962634"/>
                <a:gd name="connsiteY708" fmla="*/ 644081 h 896854"/>
                <a:gd name="connsiteX709" fmla="*/ 920115 w 962634"/>
                <a:gd name="connsiteY709" fmla="*/ 647643 h 896854"/>
                <a:gd name="connsiteX710" fmla="*/ 863498 w 962634"/>
                <a:gd name="connsiteY710" fmla="*/ 647643 h 896854"/>
                <a:gd name="connsiteX711" fmla="*/ 835181 w 962634"/>
                <a:gd name="connsiteY711" fmla="*/ 647643 h 896854"/>
                <a:gd name="connsiteX712" fmla="*/ 835181 w 962634"/>
                <a:gd name="connsiteY712" fmla="*/ 644081 h 896854"/>
                <a:gd name="connsiteX713" fmla="*/ 863498 w 962634"/>
                <a:gd name="connsiteY713" fmla="*/ 644081 h 896854"/>
                <a:gd name="connsiteX714" fmla="*/ 863498 w 962634"/>
                <a:gd name="connsiteY714" fmla="*/ 647643 h 896854"/>
                <a:gd name="connsiteX715" fmla="*/ 806891 w 962634"/>
                <a:gd name="connsiteY715" fmla="*/ 647643 h 896854"/>
                <a:gd name="connsiteX716" fmla="*/ 778478 w 962634"/>
                <a:gd name="connsiteY716" fmla="*/ 647643 h 896854"/>
                <a:gd name="connsiteX717" fmla="*/ 778478 w 962634"/>
                <a:gd name="connsiteY717" fmla="*/ 644081 h 896854"/>
                <a:gd name="connsiteX718" fmla="*/ 806796 w 962634"/>
                <a:gd name="connsiteY718" fmla="*/ 644081 h 896854"/>
                <a:gd name="connsiteX719" fmla="*/ 806891 w 962634"/>
                <a:gd name="connsiteY719" fmla="*/ 647643 h 896854"/>
                <a:gd name="connsiteX720" fmla="*/ 750275 w 962634"/>
                <a:gd name="connsiteY720" fmla="*/ 647643 h 896854"/>
                <a:gd name="connsiteX721" fmla="*/ 721957 w 962634"/>
                <a:gd name="connsiteY721" fmla="*/ 647643 h 896854"/>
                <a:gd name="connsiteX722" fmla="*/ 721957 w 962634"/>
                <a:gd name="connsiteY722" fmla="*/ 644081 h 896854"/>
                <a:gd name="connsiteX723" fmla="*/ 750275 w 962634"/>
                <a:gd name="connsiteY723" fmla="*/ 644081 h 896854"/>
                <a:gd name="connsiteX724" fmla="*/ 750275 w 962634"/>
                <a:gd name="connsiteY724" fmla="*/ 647643 h 896854"/>
                <a:gd name="connsiteX725" fmla="*/ 693630 w 962634"/>
                <a:gd name="connsiteY725" fmla="*/ 647643 h 896854"/>
                <a:gd name="connsiteX726" fmla="*/ 665340 w 962634"/>
                <a:gd name="connsiteY726" fmla="*/ 647643 h 896854"/>
                <a:gd name="connsiteX727" fmla="*/ 665340 w 962634"/>
                <a:gd name="connsiteY727" fmla="*/ 644081 h 896854"/>
                <a:gd name="connsiteX728" fmla="*/ 693630 w 962634"/>
                <a:gd name="connsiteY728" fmla="*/ 644081 h 896854"/>
                <a:gd name="connsiteX729" fmla="*/ 693630 w 962634"/>
                <a:gd name="connsiteY729" fmla="*/ 647643 h 896854"/>
                <a:gd name="connsiteX730" fmla="*/ 637022 w 962634"/>
                <a:gd name="connsiteY730" fmla="*/ 647643 h 896854"/>
                <a:gd name="connsiteX731" fmla="*/ 608724 w 962634"/>
                <a:gd name="connsiteY731" fmla="*/ 647643 h 896854"/>
                <a:gd name="connsiteX732" fmla="*/ 608724 w 962634"/>
                <a:gd name="connsiteY732" fmla="*/ 644081 h 896854"/>
                <a:gd name="connsiteX733" fmla="*/ 637022 w 962634"/>
                <a:gd name="connsiteY733" fmla="*/ 644081 h 896854"/>
                <a:gd name="connsiteX734" fmla="*/ 637022 w 962634"/>
                <a:gd name="connsiteY734" fmla="*/ 647643 h 896854"/>
                <a:gd name="connsiteX735" fmla="*/ 580406 w 962634"/>
                <a:gd name="connsiteY735" fmla="*/ 647643 h 896854"/>
                <a:gd name="connsiteX736" fmla="*/ 552088 w 962634"/>
                <a:gd name="connsiteY736" fmla="*/ 647643 h 896854"/>
                <a:gd name="connsiteX737" fmla="*/ 552088 w 962634"/>
                <a:gd name="connsiteY737" fmla="*/ 644081 h 896854"/>
                <a:gd name="connsiteX738" fmla="*/ 580339 w 962634"/>
                <a:gd name="connsiteY738" fmla="*/ 644081 h 896854"/>
                <a:gd name="connsiteX739" fmla="*/ 580406 w 962634"/>
                <a:gd name="connsiteY739" fmla="*/ 647643 h 896854"/>
                <a:gd name="connsiteX740" fmla="*/ 523789 w 962634"/>
                <a:gd name="connsiteY740" fmla="*/ 647643 h 896854"/>
                <a:gd name="connsiteX741" fmla="*/ 495471 w 962634"/>
                <a:gd name="connsiteY741" fmla="*/ 647643 h 896854"/>
                <a:gd name="connsiteX742" fmla="*/ 495471 w 962634"/>
                <a:gd name="connsiteY742" fmla="*/ 644081 h 896854"/>
                <a:gd name="connsiteX743" fmla="*/ 523789 w 962634"/>
                <a:gd name="connsiteY743" fmla="*/ 644081 h 896854"/>
                <a:gd name="connsiteX744" fmla="*/ 523789 w 962634"/>
                <a:gd name="connsiteY744" fmla="*/ 647643 h 896854"/>
                <a:gd name="connsiteX745" fmla="*/ 467173 w 962634"/>
                <a:gd name="connsiteY745" fmla="*/ 647643 h 896854"/>
                <a:gd name="connsiteX746" fmla="*/ 438855 w 962634"/>
                <a:gd name="connsiteY746" fmla="*/ 647643 h 896854"/>
                <a:gd name="connsiteX747" fmla="*/ 438855 w 962634"/>
                <a:gd name="connsiteY747" fmla="*/ 644081 h 896854"/>
                <a:gd name="connsiteX748" fmla="*/ 467173 w 962634"/>
                <a:gd name="connsiteY748" fmla="*/ 644081 h 896854"/>
                <a:gd name="connsiteX749" fmla="*/ 467173 w 962634"/>
                <a:gd name="connsiteY749" fmla="*/ 647643 h 896854"/>
                <a:gd name="connsiteX750" fmla="*/ 410556 w 962634"/>
                <a:gd name="connsiteY750" fmla="*/ 647643 h 896854"/>
                <a:gd name="connsiteX751" fmla="*/ 382191 w 962634"/>
                <a:gd name="connsiteY751" fmla="*/ 647643 h 896854"/>
                <a:gd name="connsiteX752" fmla="*/ 382191 w 962634"/>
                <a:gd name="connsiteY752" fmla="*/ 644081 h 896854"/>
                <a:gd name="connsiteX753" fmla="*/ 410508 w 962634"/>
                <a:gd name="connsiteY753" fmla="*/ 644081 h 896854"/>
                <a:gd name="connsiteX754" fmla="*/ 410556 w 962634"/>
                <a:gd name="connsiteY754" fmla="*/ 647643 h 896854"/>
                <a:gd name="connsiteX755" fmla="*/ 353920 w 962634"/>
                <a:gd name="connsiteY755" fmla="*/ 647643 h 896854"/>
                <a:gd name="connsiteX756" fmla="*/ 325622 w 962634"/>
                <a:gd name="connsiteY756" fmla="*/ 647643 h 896854"/>
                <a:gd name="connsiteX757" fmla="*/ 325622 w 962634"/>
                <a:gd name="connsiteY757" fmla="*/ 644081 h 896854"/>
                <a:gd name="connsiteX758" fmla="*/ 353920 w 962634"/>
                <a:gd name="connsiteY758" fmla="*/ 644081 h 896854"/>
                <a:gd name="connsiteX759" fmla="*/ 353920 w 962634"/>
                <a:gd name="connsiteY759" fmla="*/ 647643 h 896854"/>
                <a:gd name="connsiteX760" fmla="*/ 297304 w 962634"/>
                <a:gd name="connsiteY760" fmla="*/ 647643 h 896854"/>
                <a:gd name="connsiteX761" fmla="*/ 269005 w 962634"/>
                <a:gd name="connsiteY761" fmla="*/ 647643 h 896854"/>
                <a:gd name="connsiteX762" fmla="*/ 269005 w 962634"/>
                <a:gd name="connsiteY762" fmla="*/ 644081 h 896854"/>
                <a:gd name="connsiteX763" fmla="*/ 297304 w 962634"/>
                <a:gd name="connsiteY763" fmla="*/ 644081 h 896854"/>
                <a:gd name="connsiteX764" fmla="*/ 297304 w 962634"/>
                <a:gd name="connsiteY764" fmla="*/ 647643 h 896854"/>
                <a:gd name="connsiteX765" fmla="*/ 240687 w 962634"/>
                <a:gd name="connsiteY765" fmla="*/ 647643 h 896854"/>
                <a:gd name="connsiteX766" fmla="*/ 212388 w 962634"/>
                <a:gd name="connsiteY766" fmla="*/ 647643 h 896854"/>
                <a:gd name="connsiteX767" fmla="*/ 212388 w 962634"/>
                <a:gd name="connsiteY767" fmla="*/ 644081 h 896854"/>
                <a:gd name="connsiteX768" fmla="*/ 240687 w 962634"/>
                <a:gd name="connsiteY768" fmla="*/ 644081 h 896854"/>
                <a:gd name="connsiteX769" fmla="*/ 240687 w 962634"/>
                <a:gd name="connsiteY769" fmla="*/ 647643 h 896854"/>
                <a:gd name="connsiteX770" fmla="*/ 184071 w 962634"/>
                <a:gd name="connsiteY770" fmla="*/ 647643 h 896854"/>
                <a:gd name="connsiteX771" fmla="*/ 155753 w 962634"/>
                <a:gd name="connsiteY771" fmla="*/ 647643 h 896854"/>
                <a:gd name="connsiteX772" fmla="*/ 155753 w 962634"/>
                <a:gd name="connsiteY772" fmla="*/ 644081 h 896854"/>
                <a:gd name="connsiteX773" fmla="*/ 184051 w 962634"/>
                <a:gd name="connsiteY773" fmla="*/ 644081 h 896854"/>
                <a:gd name="connsiteX774" fmla="*/ 184071 w 962634"/>
                <a:gd name="connsiteY774" fmla="*/ 647643 h 896854"/>
                <a:gd name="connsiteX775" fmla="*/ 127454 w 962634"/>
                <a:gd name="connsiteY775" fmla="*/ 647643 h 896854"/>
                <a:gd name="connsiteX776" fmla="*/ 99136 w 962634"/>
                <a:gd name="connsiteY776" fmla="*/ 647643 h 896854"/>
                <a:gd name="connsiteX777" fmla="*/ 99136 w 962634"/>
                <a:gd name="connsiteY777" fmla="*/ 644081 h 896854"/>
                <a:gd name="connsiteX778" fmla="*/ 127454 w 962634"/>
                <a:gd name="connsiteY778" fmla="*/ 644081 h 896854"/>
                <a:gd name="connsiteX779" fmla="*/ 127454 w 962634"/>
                <a:gd name="connsiteY779" fmla="*/ 647643 h 896854"/>
                <a:gd name="connsiteX780" fmla="*/ 70837 w 962634"/>
                <a:gd name="connsiteY780" fmla="*/ 647643 h 896854"/>
                <a:gd name="connsiteX781" fmla="*/ 42520 w 962634"/>
                <a:gd name="connsiteY781" fmla="*/ 647643 h 896854"/>
                <a:gd name="connsiteX782" fmla="*/ 42520 w 962634"/>
                <a:gd name="connsiteY782" fmla="*/ 644081 h 896854"/>
                <a:gd name="connsiteX783" fmla="*/ 70837 w 962634"/>
                <a:gd name="connsiteY783" fmla="*/ 644081 h 896854"/>
                <a:gd name="connsiteX784" fmla="*/ 70837 w 962634"/>
                <a:gd name="connsiteY784" fmla="*/ 647643 h 896854"/>
                <a:gd name="connsiteX785" fmla="*/ 962635 w 962634"/>
                <a:gd name="connsiteY785" fmla="*/ 644081 h 896854"/>
                <a:gd name="connsiteX786" fmla="*/ 948433 w 962634"/>
                <a:gd name="connsiteY786" fmla="*/ 644081 h 896854"/>
                <a:gd name="connsiteX787" fmla="*/ 948433 w 962634"/>
                <a:gd name="connsiteY787" fmla="*/ 647643 h 896854"/>
                <a:gd name="connsiteX788" fmla="*/ 962635 w 962634"/>
                <a:gd name="connsiteY788" fmla="*/ 647643 h 896854"/>
                <a:gd name="connsiteX789" fmla="*/ 962635 w 962634"/>
                <a:gd name="connsiteY789" fmla="*/ 644081 h 896854"/>
                <a:gd name="connsiteX790" fmla="*/ 14202 w 962634"/>
                <a:gd name="connsiteY790" fmla="*/ 727148 h 896854"/>
                <a:gd name="connsiteX791" fmla="*/ 0 w 962634"/>
                <a:gd name="connsiteY791" fmla="*/ 727148 h 896854"/>
                <a:gd name="connsiteX792" fmla="*/ 0 w 962634"/>
                <a:gd name="connsiteY792" fmla="*/ 730701 h 896854"/>
                <a:gd name="connsiteX793" fmla="*/ 14202 w 962634"/>
                <a:gd name="connsiteY793" fmla="*/ 730701 h 896854"/>
                <a:gd name="connsiteX794" fmla="*/ 14202 w 962634"/>
                <a:gd name="connsiteY794" fmla="*/ 727148 h 896854"/>
                <a:gd name="connsiteX795" fmla="*/ 920115 w 962634"/>
                <a:gd name="connsiteY795" fmla="*/ 730701 h 896854"/>
                <a:gd name="connsiteX796" fmla="*/ 891826 w 962634"/>
                <a:gd name="connsiteY796" fmla="*/ 730701 h 896854"/>
                <a:gd name="connsiteX797" fmla="*/ 891826 w 962634"/>
                <a:gd name="connsiteY797" fmla="*/ 727148 h 896854"/>
                <a:gd name="connsiteX798" fmla="*/ 920115 w 962634"/>
                <a:gd name="connsiteY798" fmla="*/ 727148 h 896854"/>
                <a:gd name="connsiteX799" fmla="*/ 920115 w 962634"/>
                <a:gd name="connsiteY799" fmla="*/ 730701 h 896854"/>
                <a:gd name="connsiteX800" fmla="*/ 863498 w 962634"/>
                <a:gd name="connsiteY800" fmla="*/ 730701 h 896854"/>
                <a:gd name="connsiteX801" fmla="*/ 835181 w 962634"/>
                <a:gd name="connsiteY801" fmla="*/ 730701 h 896854"/>
                <a:gd name="connsiteX802" fmla="*/ 835181 w 962634"/>
                <a:gd name="connsiteY802" fmla="*/ 727148 h 896854"/>
                <a:gd name="connsiteX803" fmla="*/ 863498 w 962634"/>
                <a:gd name="connsiteY803" fmla="*/ 727148 h 896854"/>
                <a:gd name="connsiteX804" fmla="*/ 863498 w 962634"/>
                <a:gd name="connsiteY804" fmla="*/ 730701 h 896854"/>
                <a:gd name="connsiteX805" fmla="*/ 806891 w 962634"/>
                <a:gd name="connsiteY805" fmla="*/ 730701 h 896854"/>
                <a:gd name="connsiteX806" fmla="*/ 778478 w 962634"/>
                <a:gd name="connsiteY806" fmla="*/ 730701 h 896854"/>
                <a:gd name="connsiteX807" fmla="*/ 778478 w 962634"/>
                <a:gd name="connsiteY807" fmla="*/ 727148 h 896854"/>
                <a:gd name="connsiteX808" fmla="*/ 806796 w 962634"/>
                <a:gd name="connsiteY808" fmla="*/ 727148 h 896854"/>
                <a:gd name="connsiteX809" fmla="*/ 806891 w 962634"/>
                <a:gd name="connsiteY809" fmla="*/ 730701 h 896854"/>
                <a:gd name="connsiteX810" fmla="*/ 750275 w 962634"/>
                <a:gd name="connsiteY810" fmla="*/ 730701 h 896854"/>
                <a:gd name="connsiteX811" fmla="*/ 721957 w 962634"/>
                <a:gd name="connsiteY811" fmla="*/ 730701 h 896854"/>
                <a:gd name="connsiteX812" fmla="*/ 721957 w 962634"/>
                <a:gd name="connsiteY812" fmla="*/ 727148 h 896854"/>
                <a:gd name="connsiteX813" fmla="*/ 750275 w 962634"/>
                <a:gd name="connsiteY813" fmla="*/ 727148 h 896854"/>
                <a:gd name="connsiteX814" fmla="*/ 750275 w 962634"/>
                <a:gd name="connsiteY814" fmla="*/ 730701 h 896854"/>
                <a:gd name="connsiteX815" fmla="*/ 693630 w 962634"/>
                <a:gd name="connsiteY815" fmla="*/ 730701 h 896854"/>
                <a:gd name="connsiteX816" fmla="*/ 665340 w 962634"/>
                <a:gd name="connsiteY816" fmla="*/ 730701 h 896854"/>
                <a:gd name="connsiteX817" fmla="*/ 665340 w 962634"/>
                <a:gd name="connsiteY817" fmla="*/ 727148 h 896854"/>
                <a:gd name="connsiteX818" fmla="*/ 693630 w 962634"/>
                <a:gd name="connsiteY818" fmla="*/ 727148 h 896854"/>
                <a:gd name="connsiteX819" fmla="*/ 693630 w 962634"/>
                <a:gd name="connsiteY819" fmla="*/ 730701 h 896854"/>
                <a:gd name="connsiteX820" fmla="*/ 637022 w 962634"/>
                <a:gd name="connsiteY820" fmla="*/ 730701 h 896854"/>
                <a:gd name="connsiteX821" fmla="*/ 608724 w 962634"/>
                <a:gd name="connsiteY821" fmla="*/ 730701 h 896854"/>
                <a:gd name="connsiteX822" fmla="*/ 608724 w 962634"/>
                <a:gd name="connsiteY822" fmla="*/ 727148 h 896854"/>
                <a:gd name="connsiteX823" fmla="*/ 637022 w 962634"/>
                <a:gd name="connsiteY823" fmla="*/ 727148 h 896854"/>
                <a:gd name="connsiteX824" fmla="*/ 637022 w 962634"/>
                <a:gd name="connsiteY824" fmla="*/ 730701 h 896854"/>
                <a:gd name="connsiteX825" fmla="*/ 580406 w 962634"/>
                <a:gd name="connsiteY825" fmla="*/ 730701 h 896854"/>
                <a:gd name="connsiteX826" fmla="*/ 552088 w 962634"/>
                <a:gd name="connsiteY826" fmla="*/ 730701 h 896854"/>
                <a:gd name="connsiteX827" fmla="*/ 552088 w 962634"/>
                <a:gd name="connsiteY827" fmla="*/ 727148 h 896854"/>
                <a:gd name="connsiteX828" fmla="*/ 580339 w 962634"/>
                <a:gd name="connsiteY828" fmla="*/ 727148 h 896854"/>
                <a:gd name="connsiteX829" fmla="*/ 580406 w 962634"/>
                <a:gd name="connsiteY829" fmla="*/ 730701 h 896854"/>
                <a:gd name="connsiteX830" fmla="*/ 523789 w 962634"/>
                <a:gd name="connsiteY830" fmla="*/ 730701 h 896854"/>
                <a:gd name="connsiteX831" fmla="*/ 495471 w 962634"/>
                <a:gd name="connsiteY831" fmla="*/ 730701 h 896854"/>
                <a:gd name="connsiteX832" fmla="*/ 495471 w 962634"/>
                <a:gd name="connsiteY832" fmla="*/ 727148 h 896854"/>
                <a:gd name="connsiteX833" fmla="*/ 523789 w 962634"/>
                <a:gd name="connsiteY833" fmla="*/ 727148 h 896854"/>
                <a:gd name="connsiteX834" fmla="*/ 523789 w 962634"/>
                <a:gd name="connsiteY834" fmla="*/ 730701 h 896854"/>
                <a:gd name="connsiteX835" fmla="*/ 467173 w 962634"/>
                <a:gd name="connsiteY835" fmla="*/ 730701 h 896854"/>
                <a:gd name="connsiteX836" fmla="*/ 438855 w 962634"/>
                <a:gd name="connsiteY836" fmla="*/ 730701 h 896854"/>
                <a:gd name="connsiteX837" fmla="*/ 438855 w 962634"/>
                <a:gd name="connsiteY837" fmla="*/ 727148 h 896854"/>
                <a:gd name="connsiteX838" fmla="*/ 467173 w 962634"/>
                <a:gd name="connsiteY838" fmla="*/ 727148 h 896854"/>
                <a:gd name="connsiteX839" fmla="*/ 467173 w 962634"/>
                <a:gd name="connsiteY839" fmla="*/ 730701 h 896854"/>
                <a:gd name="connsiteX840" fmla="*/ 410556 w 962634"/>
                <a:gd name="connsiteY840" fmla="*/ 730701 h 896854"/>
                <a:gd name="connsiteX841" fmla="*/ 382191 w 962634"/>
                <a:gd name="connsiteY841" fmla="*/ 730701 h 896854"/>
                <a:gd name="connsiteX842" fmla="*/ 382191 w 962634"/>
                <a:gd name="connsiteY842" fmla="*/ 727148 h 896854"/>
                <a:gd name="connsiteX843" fmla="*/ 410508 w 962634"/>
                <a:gd name="connsiteY843" fmla="*/ 727148 h 896854"/>
                <a:gd name="connsiteX844" fmla="*/ 410556 w 962634"/>
                <a:gd name="connsiteY844" fmla="*/ 730701 h 896854"/>
                <a:gd name="connsiteX845" fmla="*/ 353920 w 962634"/>
                <a:gd name="connsiteY845" fmla="*/ 730701 h 896854"/>
                <a:gd name="connsiteX846" fmla="*/ 325622 w 962634"/>
                <a:gd name="connsiteY846" fmla="*/ 730701 h 896854"/>
                <a:gd name="connsiteX847" fmla="*/ 325622 w 962634"/>
                <a:gd name="connsiteY847" fmla="*/ 727148 h 896854"/>
                <a:gd name="connsiteX848" fmla="*/ 353920 w 962634"/>
                <a:gd name="connsiteY848" fmla="*/ 727148 h 896854"/>
                <a:gd name="connsiteX849" fmla="*/ 353920 w 962634"/>
                <a:gd name="connsiteY849" fmla="*/ 730701 h 896854"/>
                <a:gd name="connsiteX850" fmla="*/ 297304 w 962634"/>
                <a:gd name="connsiteY850" fmla="*/ 730701 h 896854"/>
                <a:gd name="connsiteX851" fmla="*/ 269005 w 962634"/>
                <a:gd name="connsiteY851" fmla="*/ 730701 h 896854"/>
                <a:gd name="connsiteX852" fmla="*/ 269005 w 962634"/>
                <a:gd name="connsiteY852" fmla="*/ 727148 h 896854"/>
                <a:gd name="connsiteX853" fmla="*/ 297304 w 962634"/>
                <a:gd name="connsiteY853" fmla="*/ 727148 h 896854"/>
                <a:gd name="connsiteX854" fmla="*/ 297304 w 962634"/>
                <a:gd name="connsiteY854" fmla="*/ 730701 h 896854"/>
                <a:gd name="connsiteX855" fmla="*/ 240687 w 962634"/>
                <a:gd name="connsiteY855" fmla="*/ 730701 h 896854"/>
                <a:gd name="connsiteX856" fmla="*/ 212388 w 962634"/>
                <a:gd name="connsiteY856" fmla="*/ 730701 h 896854"/>
                <a:gd name="connsiteX857" fmla="*/ 212388 w 962634"/>
                <a:gd name="connsiteY857" fmla="*/ 727148 h 896854"/>
                <a:gd name="connsiteX858" fmla="*/ 240687 w 962634"/>
                <a:gd name="connsiteY858" fmla="*/ 727148 h 896854"/>
                <a:gd name="connsiteX859" fmla="*/ 240687 w 962634"/>
                <a:gd name="connsiteY859" fmla="*/ 730701 h 896854"/>
                <a:gd name="connsiteX860" fmla="*/ 184071 w 962634"/>
                <a:gd name="connsiteY860" fmla="*/ 730701 h 896854"/>
                <a:gd name="connsiteX861" fmla="*/ 155753 w 962634"/>
                <a:gd name="connsiteY861" fmla="*/ 730701 h 896854"/>
                <a:gd name="connsiteX862" fmla="*/ 155753 w 962634"/>
                <a:gd name="connsiteY862" fmla="*/ 727148 h 896854"/>
                <a:gd name="connsiteX863" fmla="*/ 184051 w 962634"/>
                <a:gd name="connsiteY863" fmla="*/ 727148 h 896854"/>
                <a:gd name="connsiteX864" fmla="*/ 184071 w 962634"/>
                <a:gd name="connsiteY864" fmla="*/ 730701 h 896854"/>
                <a:gd name="connsiteX865" fmla="*/ 127454 w 962634"/>
                <a:gd name="connsiteY865" fmla="*/ 730701 h 896854"/>
                <a:gd name="connsiteX866" fmla="*/ 99136 w 962634"/>
                <a:gd name="connsiteY866" fmla="*/ 730701 h 896854"/>
                <a:gd name="connsiteX867" fmla="*/ 99136 w 962634"/>
                <a:gd name="connsiteY867" fmla="*/ 727148 h 896854"/>
                <a:gd name="connsiteX868" fmla="*/ 127454 w 962634"/>
                <a:gd name="connsiteY868" fmla="*/ 727148 h 896854"/>
                <a:gd name="connsiteX869" fmla="*/ 127454 w 962634"/>
                <a:gd name="connsiteY869" fmla="*/ 730701 h 896854"/>
                <a:gd name="connsiteX870" fmla="*/ 70837 w 962634"/>
                <a:gd name="connsiteY870" fmla="*/ 730701 h 896854"/>
                <a:gd name="connsiteX871" fmla="*/ 42520 w 962634"/>
                <a:gd name="connsiteY871" fmla="*/ 730701 h 896854"/>
                <a:gd name="connsiteX872" fmla="*/ 42520 w 962634"/>
                <a:gd name="connsiteY872" fmla="*/ 727148 h 896854"/>
                <a:gd name="connsiteX873" fmla="*/ 70837 w 962634"/>
                <a:gd name="connsiteY873" fmla="*/ 727148 h 896854"/>
                <a:gd name="connsiteX874" fmla="*/ 70837 w 962634"/>
                <a:gd name="connsiteY874" fmla="*/ 730701 h 896854"/>
                <a:gd name="connsiteX875" fmla="*/ 962635 w 962634"/>
                <a:gd name="connsiteY875" fmla="*/ 727148 h 896854"/>
                <a:gd name="connsiteX876" fmla="*/ 948433 w 962634"/>
                <a:gd name="connsiteY876" fmla="*/ 727148 h 896854"/>
                <a:gd name="connsiteX877" fmla="*/ 948433 w 962634"/>
                <a:gd name="connsiteY877" fmla="*/ 730701 h 896854"/>
                <a:gd name="connsiteX878" fmla="*/ 962635 w 962634"/>
                <a:gd name="connsiteY878" fmla="*/ 730701 h 896854"/>
                <a:gd name="connsiteX879" fmla="*/ 962635 w 962634"/>
                <a:gd name="connsiteY879" fmla="*/ 727148 h 896854"/>
                <a:gd name="connsiteX880" fmla="*/ 14202 w 962634"/>
                <a:gd name="connsiteY880" fmla="*/ 810235 h 896854"/>
                <a:gd name="connsiteX881" fmla="*/ 0 w 962634"/>
                <a:gd name="connsiteY881" fmla="*/ 810235 h 896854"/>
                <a:gd name="connsiteX882" fmla="*/ 0 w 962634"/>
                <a:gd name="connsiteY882" fmla="*/ 813797 h 896854"/>
                <a:gd name="connsiteX883" fmla="*/ 14202 w 962634"/>
                <a:gd name="connsiteY883" fmla="*/ 813797 h 896854"/>
                <a:gd name="connsiteX884" fmla="*/ 14202 w 962634"/>
                <a:gd name="connsiteY884" fmla="*/ 810235 h 896854"/>
                <a:gd name="connsiteX885" fmla="*/ 920115 w 962634"/>
                <a:gd name="connsiteY885" fmla="*/ 813768 h 896854"/>
                <a:gd name="connsiteX886" fmla="*/ 891826 w 962634"/>
                <a:gd name="connsiteY886" fmla="*/ 813768 h 896854"/>
                <a:gd name="connsiteX887" fmla="*/ 891826 w 962634"/>
                <a:gd name="connsiteY887" fmla="*/ 810235 h 896854"/>
                <a:gd name="connsiteX888" fmla="*/ 920115 w 962634"/>
                <a:gd name="connsiteY888" fmla="*/ 810235 h 896854"/>
                <a:gd name="connsiteX889" fmla="*/ 920115 w 962634"/>
                <a:gd name="connsiteY889" fmla="*/ 813768 h 896854"/>
                <a:gd name="connsiteX890" fmla="*/ 863498 w 962634"/>
                <a:gd name="connsiteY890" fmla="*/ 813768 h 896854"/>
                <a:gd name="connsiteX891" fmla="*/ 835181 w 962634"/>
                <a:gd name="connsiteY891" fmla="*/ 813768 h 896854"/>
                <a:gd name="connsiteX892" fmla="*/ 835181 w 962634"/>
                <a:gd name="connsiteY892" fmla="*/ 810235 h 896854"/>
                <a:gd name="connsiteX893" fmla="*/ 863498 w 962634"/>
                <a:gd name="connsiteY893" fmla="*/ 810235 h 896854"/>
                <a:gd name="connsiteX894" fmla="*/ 863498 w 962634"/>
                <a:gd name="connsiteY894" fmla="*/ 813768 h 896854"/>
                <a:gd name="connsiteX895" fmla="*/ 806891 w 962634"/>
                <a:gd name="connsiteY895" fmla="*/ 813768 h 896854"/>
                <a:gd name="connsiteX896" fmla="*/ 778478 w 962634"/>
                <a:gd name="connsiteY896" fmla="*/ 813768 h 896854"/>
                <a:gd name="connsiteX897" fmla="*/ 778478 w 962634"/>
                <a:gd name="connsiteY897" fmla="*/ 810235 h 896854"/>
                <a:gd name="connsiteX898" fmla="*/ 806796 w 962634"/>
                <a:gd name="connsiteY898" fmla="*/ 810235 h 896854"/>
                <a:gd name="connsiteX899" fmla="*/ 806891 w 962634"/>
                <a:gd name="connsiteY899" fmla="*/ 813768 h 896854"/>
                <a:gd name="connsiteX900" fmla="*/ 750275 w 962634"/>
                <a:gd name="connsiteY900" fmla="*/ 813768 h 896854"/>
                <a:gd name="connsiteX901" fmla="*/ 721957 w 962634"/>
                <a:gd name="connsiteY901" fmla="*/ 813768 h 896854"/>
                <a:gd name="connsiteX902" fmla="*/ 721957 w 962634"/>
                <a:gd name="connsiteY902" fmla="*/ 810235 h 896854"/>
                <a:gd name="connsiteX903" fmla="*/ 750275 w 962634"/>
                <a:gd name="connsiteY903" fmla="*/ 810235 h 896854"/>
                <a:gd name="connsiteX904" fmla="*/ 750275 w 962634"/>
                <a:gd name="connsiteY904" fmla="*/ 813768 h 896854"/>
                <a:gd name="connsiteX905" fmla="*/ 693630 w 962634"/>
                <a:gd name="connsiteY905" fmla="*/ 813768 h 896854"/>
                <a:gd name="connsiteX906" fmla="*/ 665340 w 962634"/>
                <a:gd name="connsiteY906" fmla="*/ 813768 h 896854"/>
                <a:gd name="connsiteX907" fmla="*/ 665340 w 962634"/>
                <a:gd name="connsiteY907" fmla="*/ 810235 h 896854"/>
                <a:gd name="connsiteX908" fmla="*/ 693630 w 962634"/>
                <a:gd name="connsiteY908" fmla="*/ 810235 h 896854"/>
                <a:gd name="connsiteX909" fmla="*/ 693630 w 962634"/>
                <a:gd name="connsiteY909" fmla="*/ 813768 h 896854"/>
                <a:gd name="connsiteX910" fmla="*/ 637022 w 962634"/>
                <a:gd name="connsiteY910" fmla="*/ 813768 h 896854"/>
                <a:gd name="connsiteX911" fmla="*/ 608724 w 962634"/>
                <a:gd name="connsiteY911" fmla="*/ 813768 h 896854"/>
                <a:gd name="connsiteX912" fmla="*/ 608724 w 962634"/>
                <a:gd name="connsiteY912" fmla="*/ 810235 h 896854"/>
                <a:gd name="connsiteX913" fmla="*/ 637022 w 962634"/>
                <a:gd name="connsiteY913" fmla="*/ 810235 h 896854"/>
                <a:gd name="connsiteX914" fmla="*/ 637022 w 962634"/>
                <a:gd name="connsiteY914" fmla="*/ 813768 h 896854"/>
                <a:gd name="connsiteX915" fmla="*/ 580406 w 962634"/>
                <a:gd name="connsiteY915" fmla="*/ 813768 h 896854"/>
                <a:gd name="connsiteX916" fmla="*/ 552088 w 962634"/>
                <a:gd name="connsiteY916" fmla="*/ 813768 h 896854"/>
                <a:gd name="connsiteX917" fmla="*/ 552088 w 962634"/>
                <a:gd name="connsiteY917" fmla="*/ 810235 h 896854"/>
                <a:gd name="connsiteX918" fmla="*/ 580339 w 962634"/>
                <a:gd name="connsiteY918" fmla="*/ 810235 h 896854"/>
                <a:gd name="connsiteX919" fmla="*/ 580406 w 962634"/>
                <a:gd name="connsiteY919" fmla="*/ 813768 h 896854"/>
                <a:gd name="connsiteX920" fmla="*/ 523789 w 962634"/>
                <a:gd name="connsiteY920" fmla="*/ 813768 h 896854"/>
                <a:gd name="connsiteX921" fmla="*/ 495471 w 962634"/>
                <a:gd name="connsiteY921" fmla="*/ 813768 h 896854"/>
                <a:gd name="connsiteX922" fmla="*/ 495471 w 962634"/>
                <a:gd name="connsiteY922" fmla="*/ 810235 h 896854"/>
                <a:gd name="connsiteX923" fmla="*/ 523789 w 962634"/>
                <a:gd name="connsiteY923" fmla="*/ 810235 h 896854"/>
                <a:gd name="connsiteX924" fmla="*/ 523789 w 962634"/>
                <a:gd name="connsiteY924" fmla="*/ 813768 h 896854"/>
                <a:gd name="connsiteX925" fmla="*/ 467173 w 962634"/>
                <a:gd name="connsiteY925" fmla="*/ 813768 h 896854"/>
                <a:gd name="connsiteX926" fmla="*/ 438855 w 962634"/>
                <a:gd name="connsiteY926" fmla="*/ 813768 h 896854"/>
                <a:gd name="connsiteX927" fmla="*/ 438855 w 962634"/>
                <a:gd name="connsiteY927" fmla="*/ 810235 h 896854"/>
                <a:gd name="connsiteX928" fmla="*/ 467173 w 962634"/>
                <a:gd name="connsiteY928" fmla="*/ 810235 h 896854"/>
                <a:gd name="connsiteX929" fmla="*/ 467173 w 962634"/>
                <a:gd name="connsiteY929" fmla="*/ 813768 h 896854"/>
                <a:gd name="connsiteX930" fmla="*/ 410556 w 962634"/>
                <a:gd name="connsiteY930" fmla="*/ 813768 h 896854"/>
                <a:gd name="connsiteX931" fmla="*/ 382191 w 962634"/>
                <a:gd name="connsiteY931" fmla="*/ 813768 h 896854"/>
                <a:gd name="connsiteX932" fmla="*/ 382191 w 962634"/>
                <a:gd name="connsiteY932" fmla="*/ 810235 h 896854"/>
                <a:gd name="connsiteX933" fmla="*/ 410508 w 962634"/>
                <a:gd name="connsiteY933" fmla="*/ 810235 h 896854"/>
                <a:gd name="connsiteX934" fmla="*/ 410556 w 962634"/>
                <a:gd name="connsiteY934" fmla="*/ 813768 h 896854"/>
                <a:gd name="connsiteX935" fmla="*/ 353920 w 962634"/>
                <a:gd name="connsiteY935" fmla="*/ 813768 h 896854"/>
                <a:gd name="connsiteX936" fmla="*/ 325622 w 962634"/>
                <a:gd name="connsiteY936" fmla="*/ 813768 h 896854"/>
                <a:gd name="connsiteX937" fmla="*/ 325622 w 962634"/>
                <a:gd name="connsiteY937" fmla="*/ 810235 h 896854"/>
                <a:gd name="connsiteX938" fmla="*/ 353920 w 962634"/>
                <a:gd name="connsiteY938" fmla="*/ 810235 h 896854"/>
                <a:gd name="connsiteX939" fmla="*/ 353920 w 962634"/>
                <a:gd name="connsiteY939" fmla="*/ 813768 h 896854"/>
                <a:gd name="connsiteX940" fmla="*/ 297304 w 962634"/>
                <a:gd name="connsiteY940" fmla="*/ 813768 h 896854"/>
                <a:gd name="connsiteX941" fmla="*/ 269005 w 962634"/>
                <a:gd name="connsiteY941" fmla="*/ 813768 h 896854"/>
                <a:gd name="connsiteX942" fmla="*/ 269005 w 962634"/>
                <a:gd name="connsiteY942" fmla="*/ 810235 h 896854"/>
                <a:gd name="connsiteX943" fmla="*/ 297304 w 962634"/>
                <a:gd name="connsiteY943" fmla="*/ 810235 h 896854"/>
                <a:gd name="connsiteX944" fmla="*/ 297304 w 962634"/>
                <a:gd name="connsiteY944" fmla="*/ 813768 h 896854"/>
                <a:gd name="connsiteX945" fmla="*/ 240687 w 962634"/>
                <a:gd name="connsiteY945" fmla="*/ 813768 h 896854"/>
                <a:gd name="connsiteX946" fmla="*/ 212388 w 962634"/>
                <a:gd name="connsiteY946" fmla="*/ 813768 h 896854"/>
                <a:gd name="connsiteX947" fmla="*/ 212388 w 962634"/>
                <a:gd name="connsiteY947" fmla="*/ 810235 h 896854"/>
                <a:gd name="connsiteX948" fmla="*/ 240687 w 962634"/>
                <a:gd name="connsiteY948" fmla="*/ 810235 h 896854"/>
                <a:gd name="connsiteX949" fmla="*/ 240687 w 962634"/>
                <a:gd name="connsiteY949" fmla="*/ 813768 h 896854"/>
                <a:gd name="connsiteX950" fmla="*/ 184071 w 962634"/>
                <a:gd name="connsiteY950" fmla="*/ 813768 h 896854"/>
                <a:gd name="connsiteX951" fmla="*/ 155753 w 962634"/>
                <a:gd name="connsiteY951" fmla="*/ 813768 h 896854"/>
                <a:gd name="connsiteX952" fmla="*/ 155753 w 962634"/>
                <a:gd name="connsiteY952" fmla="*/ 810235 h 896854"/>
                <a:gd name="connsiteX953" fmla="*/ 184051 w 962634"/>
                <a:gd name="connsiteY953" fmla="*/ 810235 h 896854"/>
                <a:gd name="connsiteX954" fmla="*/ 184071 w 962634"/>
                <a:gd name="connsiteY954" fmla="*/ 813768 h 896854"/>
                <a:gd name="connsiteX955" fmla="*/ 127454 w 962634"/>
                <a:gd name="connsiteY955" fmla="*/ 813768 h 896854"/>
                <a:gd name="connsiteX956" fmla="*/ 99136 w 962634"/>
                <a:gd name="connsiteY956" fmla="*/ 813768 h 896854"/>
                <a:gd name="connsiteX957" fmla="*/ 99136 w 962634"/>
                <a:gd name="connsiteY957" fmla="*/ 810235 h 896854"/>
                <a:gd name="connsiteX958" fmla="*/ 127454 w 962634"/>
                <a:gd name="connsiteY958" fmla="*/ 810235 h 896854"/>
                <a:gd name="connsiteX959" fmla="*/ 127454 w 962634"/>
                <a:gd name="connsiteY959" fmla="*/ 813768 h 896854"/>
                <a:gd name="connsiteX960" fmla="*/ 70837 w 962634"/>
                <a:gd name="connsiteY960" fmla="*/ 813768 h 896854"/>
                <a:gd name="connsiteX961" fmla="*/ 42520 w 962634"/>
                <a:gd name="connsiteY961" fmla="*/ 813768 h 896854"/>
                <a:gd name="connsiteX962" fmla="*/ 42520 w 962634"/>
                <a:gd name="connsiteY962" fmla="*/ 810235 h 896854"/>
                <a:gd name="connsiteX963" fmla="*/ 70837 w 962634"/>
                <a:gd name="connsiteY963" fmla="*/ 810235 h 896854"/>
                <a:gd name="connsiteX964" fmla="*/ 70837 w 962634"/>
                <a:gd name="connsiteY964" fmla="*/ 813768 h 896854"/>
                <a:gd name="connsiteX965" fmla="*/ 962635 w 962634"/>
                <a:gd name="connsiteY965" fmla="*/ 810235 h 896854"/>
                <a:gd name="connsiteX966" fmla="*/ 948433 w 962634"/>
                <a:gd name="connsiteY966" fmla="*/ 810235 h 896854"/>
                <a:gd name="connsiteX967" fmla="*/ 948433 w 962634"/>
                <a:gd name="connsiteY967" fmla="*/ 813797 h 896854"/>
                <a:gd name="connsiteX968" fmla="*/ 962635 w 962634"/>
                <a:gd name="connsiteY968" fmla="*/ 813797 h 896854"/>
                <a:gd name="connsiteX969" fmla="*/ 962635 w 962634"/>
                <a:gd name="connsiteY969" fmla="*/ 810235 h 896854"/>
                <a:gd name="connsiteX970" fmla="*/ 14202 w 962634"/>
                <a:gd name="connsiteY970" fmla="*/ 893293 h 896854"/>
                <a:gd name="connsiteX971" fmla="*/ 0 w 962634"/>
                <a:gd name="connsiteY971" fmla="*/ 893293 h 896854"/>
                <a:gd name="connsiteX972" fmla="*/ 0 w 962634"/>
                <a:gd name="connsiteY972" fmla="*/ 896855 h 896854"/>
                <a:gd name="connsiteX973" fmla="*/ 14202 w 962634"/>
                <a:gd name="connsiteY973" fmla="*/ 896855 h 896854"/>
                <a:gd name="connsiteX974" fmla="*/ 14202 w 962634"/>
                <a:gd name="connsiteY974" fmla="*/ 893293 h 896854"/>
                <a:gd name="connsiteX975" fmla="*/ 920115 w 962634"/>
                <a:gd name="connsiteY975" fmla="*/ 896836 h 896854"/>
                <a:gd name="connsiteX976" fmla="*/ 891826 w 962634"/>
                <a:gd name="connsiteY976" fmla="*/ 896836 h 896854"/>
                <a:gd name="connsiteX977" fmla="*/ 891826 w 962634"/>
                <a:gd name="connsiteY977" fmla="*/ 893293 h 896854"/>
                <a:gd name="connsiteX978" fmla="*/ 920115 w 962634"/>
                <a:gd name="connsiteY978" fmla="*/ 893293 h 896854"/>
                <a:gd name="connsiteX979" fmla="*/ 920115 w 962634"/>
                <a:gd name="connsiteY979" fmla="*/ 896836 h 896854"/>
                <a:gd name="connsiteX980" fmla="*/ 863498 w 962634"/>
                <a:gd name="connsiteY980" fmla="*/ 896836 h 896854"/>
                <a:gd name="connsiteX981" fmla="*/ 835181 w 962634"/>
                <a:gd name="connsiteY981" fmla="*/ 896836 h 896854"/>
                <a:gd name="connsiteX982" fmla="*/ 835181 w 962634"/>
                <a:gd name="connsiteY982" fmla="*/ 893293 h 896854"/>
                <a:gd name="connsiteX983" fmla="*/ 863498 w 962634"/>
                <a:gd name="connsiteY983" fmla="*/ 893293 h 896854"/>
                <a:gd name="connsiteX984" fmla="*/ 863498 w 962634"/>
                <a:gd name="connsiteY984" fmla="*/ 896836 h 896854"/>
                <a:gd name="connsiteX985" fmla="*/ 806891 w 962634"/>
                <a:gd name="connsiteY985" fmla="*/ 896836 h 896854"/>
                <a:gd name="connsiteX986" fmla="*/ 778478 w 962634"/>
                <a:gd name="connsiteY986" fmla="*/ 896836 h 896854"/>
                <a:gd name="connsiteX987" fmla="*/ 778478 w 962634"/>
                <a:gd name="connsiteY987" fmla="*/ 893293 h 896854"/>
                <a:gd name="connsiteX988" fmla="*/ 806796 w 962634"/>
                <a:gd name="connsiteY988" fmla="*/ 893293 h 896854"/>
                <a:gd name="connsiteX989" fmla="*/ 806891 w 962634"/>
                <a:gd name="connsiteY989" fmla="*/ 896836 h 896854"/>
                <a:gd name="connsiteX990" fmla="*/ 750275 w 962634"/>
                <a:gd name="connsiteY990" fmla="*/ 896836 h 896854"/>
                <a:gd name="connsiteX991" fmla="*/ 721957 w 962634"/>
                <a:gd name="connsiteY991" fmla="*/ 896836 h 896854"/>
                <a:gd name="connsiteX992" fmla="*/ 721957 w 962634"/>
                <a:gd name="connsiteY992" fmla="*/ 893293 h 896854"/>
                <a:gd name="connsiteX993" fmla="*/ 750275 w 962634"/>
                <a:gd name="connsiteY993" fmla="*/ 893293 h 896854"/>
                <a:gd name="connsiteX994" fmla="*/ 750275 w 962634"/>
                <a:gd name="connsiteY994" fmla="*/ 896836 h 896854"/>
                <a:gd name="connsiteX995" fmla="*/ 693630 w 962634"/>
                <a:gd name="connsiteY995" fmla="*/ 896836 h 896854"/>
                <a:gd name="connsiteX996" fmla="*/ 665340 w 962634"/>
                <a:gd name="connsiteY996" fmla="*/ 896836 h 896854"/>
                <a:gd name="connsiteX997" fmla="*/ 665340 w 962634"/>
                <a:gd name="connsiteY997" fmla="*/ 893293 h 896854"/>
                <a:gd name="connsiteX998" fmla="*/ 693630 w 962634"/>
                <a:gd name="connsiteY998" fmla="*/ 893293 h 896854"/>
                <a:gd name="connsiteX999" fmla="*/ 693630 w 962634"/>
                <a:gd name="connsiteY999" fmla="*/ 896836 h 896854"/>
                <a:gd name="connsiteX1000" fmla="*/ 637022 w 962634"/>
                <a:gd name="connsiteY1000" fmla="*/ 896836 h 896854"/>
                <a:gd name="connsiteX1001" fmla="*/ 608724 w 962634"/>
                <a:gd name="connsiteY1001" fmla="*/ 896836 h 896854"/>
                <a:gd name="connsiteX1002" fmla="*/ 608724 w 962634"/>
                <a:gd name="connsiteY1002" fmla="*/ 893293 h 896854"/>
                <a:gd name="connsiteX1003" fmla="*/ 637022 w 962634"/>
                <a:gd name="connsiteY1003" fmla="*/ 893293 h 896854"/>
                <a:gd name="connsiteX1004" fmla="*/ 637022 w 962634"/>
                <a:gd name="connsiteY1004" fmla="*/ 896836 h 896854"/>
                <a:gd name="connsiteX1005" fmla="*/ 580406 w 962634"/>
                <a:gd name="connsiteY1005" fmla="*/ 896836 h 896854"/>
                <a:gd name="connsiteX1006" fmla="*/ 552088 w 962634"/>
                <a:gd name="connsiteY1006" fmla="*/ 896836 h 896854"/>
                <a:gd name="connsiteX1007" fmla="*/ 552088 w 962634"/>
                <a:gd name="connsiteY1007" fmla="*/ 893293 h 896854"/>
                <a:gd name="connsiteX1008" fmla="*/ 580339 w 962634"/>
                <a:gd name="connsiteY1008" fmla="*/ 893293 h 896854"/>
                <a:gd name="connsiteX1009" fmla="*/ 580406 w 962634"/>
                <a:gd name="connsiteY1009" fmla="*/ 896836 h 896854"/>
                <a:gd name="connsiteX1010" fmla="*/ 523789 w 962634"/>
                <a:gd name="connsiteY1010" fmla="*/ 896836 h 896854"/>
                <a:gd name="connsiteX1011" fmla="*/ 495471 w 962634"/>
                <a:gd name="connsiteY1011" fmla="*/ 896836 h 896854"/>
                <a:gd name="connsiteX1012" fmla="*/ 495471 w 962634"/>
                <a:gd name="connsiteY1012" fmla="*/ 893293 h 896854"/>
                <a:gd name="connsiteX1013" fmla="*/ 523789 w 962634"/>
                <a:gd name="connsiteY1013" fmla="*/ 893293 h 896854"/>
                <a:gd name="connsiteX1014" fmla="*/ 523789 w 962634"/>
                <a:gd name="connsiteY1014" fmla="*/ 896836 h 896854"/>
                <a:gd name="connsiteX1015" fmla="*/ 467173 w 962634"/>
                <a:gd name="connsiteY1015" fmla="*/ 896836 h 896854"/>
                <a:gd name="connsiteX1016" fmla="*/ 438855 w 962634"/>
                <a:gd name="connsiteY1016" fmla="*/ 896836 h 896854"/>
                <a:gd name="connsiteX1017" fmla="*/ 438855 w 962634"/>
                <a:gd name="connsiteY1017" fmla="*/ 893293 h 896854"/>
                <a:gd name="connsiteX1018" fmla="*/ 467173 w 962634"/>
                <a:gd name="connsiteY1018" fmla="*/ 893293 h 896854"/>
                <a:gd name="connsiteX1019" fmla="*/ 467173 w 962634"/>
                <a:gd name="connsiteY1019" fmla="*/ 896836 h 896854"/>
                <a:gd name="connsiteX1020" fmla="*/ 410556 w 962634"/>
                <a:gd name="connsiteY1020" fmla="*/ 896836 h 896854"/>
                <a:gd name="connsiteX1021" fmla="*/ 382191 w 962634"/>
                <a:gd name="connsiteY1021" fmla="*/ 896836 h 896854"/>
                <a:gd name="connsiteX1022" fmla="*/ 382191 w 962634"/>
                <a:gd name="connsiteY1022" fmla="*/ 893293 h 896854"/>
                <a:gd name="connsiteX1023" fmla="*/ 410508 w 962634"/>
                <a:gd name="connsiteY1023" fmla="*/ 893293 h 896854"/>
                <a:gd name="connsiteX1024" fmla="*/ 410556 w 962634"/>
                <a:gd name="connsiteY1024" fmla="*/ 896836 h 896854"/>
                <a:gd name="connsiteX1025" fmla="*/ 353920 w 962634"/>
                <a:gd name="connsiteY1025" fmla="*/ 896836 h 896854"/>
                <a:gd name="connsiteX1026" fmla="*/ 325622 w 962634"/>
                <a:gd name="connsiteY1026" fmla="*/ 896836 h 896854"/>
                <a:gd name="connsiteX1027" fmla="*/ 325622 w 962634"/>
                <a:gd name="connsiteY1027" fmla="*/ 893293 h 896854"/>
                <a:gd name="connsiteX1028" fmla="*/ 353920 w 962634"/>
                <a:gd name="connsiteY1028" fmla="*/ 893293 h 896854"/>
                <a:gd name="connsiteX1029" fmla="*/ 353920 w 962634"/>
                <a:gd name="connsiteY1029" fmla="*/ 896836 h 896854"/>
                <a:gd name="connsiteX1030" fmla="*/ 297304 w 962634"/>
                <a:gd name="connsiteY1030" fmla="*/ 896836 h 896854"/>
                <a:gd name="connsiteX1031" fmla="*/ 269005 w 962634"/>
                <a:gd name="connsiteY1031" fmla="*/ 896836 h 896854"/>
                <a:gd name="connsiteX1032" fmla="*/ 269005 w 962634"/>
                <a:gd name="connsiteY1032" fmla="*/ 893293 h 896854"/>
                <a:gd name="connsiteX1033" fmla="*/ 297304 w 962634"/>
                <a:gd name="connsiteY1033" fmla="*/ 893293 h 896854"/>
                <a:gd name="connsiteX1034" fmla="*/ 297304 w 962634"/>
                <a:gd name="connsiteY1034" fmla="*/ 896836 h 896854"/>
                <a:gd name="connsiteX1035" fmla="*/ 240687 w 962634"/>
                <a:gd name="connsiteY1035" fmla="*/ 896836 h 896854"/>
                <a:gd name="connsiteX1036" fmla="*/ 212388 w 962634"/>
                <a:gd name="connsiteY1036" fmla="*/ 896836 h 896854"/>
                <a:gd name="connsiteX1037" fmla="*/ 212388 w 962634"/>
                <a:gd name="connsiteY1037" fmla="*/ 893293 h 896854"/>
                <a:gd name="connsiteX1038" fmla="*/ 240687 w 962634"/>
                <a:gd name="connsiteY1038" fmla="*/ 893293 h 896854"/>
                <a:gd name="connsiteX1039" fmla="*/ 240687 w 962634"/>
                <a:gd name="connsiteY1039" fmla="*/ 896836 h 896854"/>
                <a:gd name="connsiteX1040" fmla="*/ 184071 w 962634"/>
                <a:gd name="connsiteY1040" fmla="*/ 896836 h 896854"/>
                <a:gd name="connsiteX1041" fmla="*/ 155753 w 962634"/>
                <a:gd name="connsiteY1041" fmla="*/ 896836 h 896854"/>
                <a:gd name="connsiteX1042" fmla="*/ 155753 w 962634"/>
                <a:gd name="connsiteY1042" fmla="*/ 893293 h 896854"/>
                <a:gd name="connsiteX1043" fmla="*/ 184051 w 962634"/>
                <a:gd name="connsiteY1043" fmla="*/ 893293 h 896854"/>
                <a:gd name="connsiteX1044" fmla="*/ 184071 w 962634"/>
                <a:gd name="connsiteY1044" fmla="*/ 896836 h 896854"/>
                <a:gd name="connsiteX1045" fmla="*/ 127454 w 962634"/>
                <a:gd name="connsiteY1045" fmla="*/ 896836 h 896854"/>
                <a:gd name="connsiteX1046" fmla="*/ 99136 w 962634"/>
                <a:gd name="connsiteY1046" fmla="*/ 896836 h 896854"/>
                <a:gd name="connsiteX1047" fmla="*/ 99136 w 962634"/>
                <a:gd name="connsiteY1047" fmla="*/ 893293 h 896854"/>
                <a:gd name="connsiteX1048" fmla="*/ 127454 w 962634"/>
                <a:gd name="connsiteY1048" fmla="*/ 893293 h 896854"/>
                <a:gd name="connsiteX1049" fmla="*/ 127454 w 962634"/>
                <a:gd name="connsiteY1049" fmla="*/ 896836 h 896854"/>
                <a:gd name="connsiteX1050" fmla="*/ 70837 w 962634"/>
                <a:gd name="connsiteY1050" fmla="*/ 896836 h 896854"/>
                <a:gd name="connsiteX1051" fmla="*/ 42520 w 962634"/>
                <a:gd name="connsiteY1051" fmla="*/ 896836 h 896854"/>
                <a:gd name="connsiteX1052" fmla="*/ 42520 w 962634"/>
                <a:gd name="connsiteY1052" fmla="*/ 893293 h 896854"/>
                <a:gd name="connsiteX1053" fmla="*/ 70837 w 962634"/>
                <a:gd name="connsiteY1053" fmla="*/ 893293 h 896854"/>
                <a:gd name="connsiteX1054" fmla="*/ 70837 w 962634"/>
                <a:gd name="connsiteY1054" fmla="*/ 896836 h 896854"/>
                <a:gd name="connsiteX1055" fmla="*/ 962635 w 962634"/>
                <a:gd name="connsiteY1055" fmla="*/ 893293 h 896854"/>
                <a:gd name="connsiteX1056" fmla="*/ 948433 w 962634"/>
                <a:gd name="connsiteY1056" fmla="*/ 893293 h 896854"/>
                <a:gd name="connsiteX1057" fmla="*/ 948433 w 962634"/>
                <a:gd name="connsiteY1057" fmla="*/ 896855 h 896854"/>
                <a:gd name="connsiteX1058" fmla="*/ 962635 w 962634"/>
                <a:gd name="connsiteY1058" fmla="*/ 896855 h 896854"/>
                <a:gd name="connsiteX1059" fmla="*/ 962635 w 962634"/>
                <a:gd name="connsiteY1059" fmla="*/ 893293 h 89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Lst>
              <a:rect l="l" t="t" r="r" b="b"/>
              <a:pathLst>
                <a:path w="962634" h="896854">
                  <a:moveTo>
                    <a:pt x="98936" y="0"/>
                  </a:moveTo>
                  <a:lnTo>
                    <a:pt x="84706" y="0"/>
                  </a:lnTo>
                  <a:lnTo>
                    <a:pt x="84706" y="3562"/>
                  </a:lnTo>
                  <a:lnTo>
                    <a:pt x="98936" y="3562"/>
                  </a:lnTo>
                  <a:lnTo>
                    <a:pt x="98936" y="0"/>
                  </a:lnTo>
                  <a:close/>
                  <a:moveTo>
                    <a:pt x="919134" y="3562"/>
                  </a:moveTo>
                  <a:lnTo>
                    <a:pt x="889797" y="3562"/>
                  </a:lnTo>
                  <a:lnTo>
                    <a:pt x="889797" y="0"/>
                  </a:lnTo>
                  <a:lnTo>
                    <a:pt x="919096" y="0"/>
                  </a:lnTo>
                  <a:lnTo>
                    <a:pt x="919134" y="3562"/>
                  </a:lnTo>
                  <a:close/>
                  <a:moveTo>
                    <a:pt x="860536" y="3562"/>
                  </a:moveTo>
                  <a:lnTo>
                    <a:pt x="831266" y="3562"/>
                  </a:lnTo>
                  <a:lnTo>
                    <a:pt x="831266" y="0"/>
                  </a:lnTo>
                  <a:lnTo>
                    <a:pt x="860536" y="0"/>
                  </a:lnTo>
                  <a:lnTo>
                    <a:pt x="860536" y="3562"/>
                  </a:lnTo>
                  <a:close/>
                  <a:moveTo>
                    <a:pt x="801967" y="3562"/>
                  </a:moveTo>
                  <a:lnTo>
                    <a:pt x="772668" y="3562"/>
                  </a:lnTo>
                  <a:lnTo>
                    <a:pt x="772668" y="0"/>
                  </a:lnTo>
                  <a:lnTo>
                    <a:pt x="801967" y="0"/>
                  </a:lnTo>
                  <a:lnTo>
                    <a:pt x="801967" y="3562"/>
                  </a:lnTo>
                  <a:close/>
                  <a:moveTo>
                    <a:pt x="743369" y="3562"/>
                  </a:moveTo>
                  <a:lnTo>
                    <a:pt x="714089" y="3562"/>
                  </a:lnTo>
                  <a:lnTo>
                    <a:pt x="714089" y="0"/>
                  </a:lnTo>
                  <a:lnTo>
                    <a:pt x="743369" y="0"/>
                  </a:lnTo>
                  <a:lnTo>
                    <a:pt x="743369" y="3562"/>
                  </a:lnTo>
                  <a:close/>
                  <a:moveTo>
                    <a:pt x="684790" y="3562"/>
                  </a:moveTo>
                  <a:lnTo>
                    <a:pt x="655491" y="3562"/>
                  </a:lnTo>
                  <a:lnTo>
                    <a:pt x="655491" y="0"/>
                  </a:lnTo>
                  <a:lnTo>
                    <a:pt x="684790" y="0"/>
                  </a:lnTo>
                  <a:lnTo>
                    <a:pt x="684790" y="3562"/>
                  </a:lnTo>
                  <a:close/>
                  <a:moveTo>
                    <a:pt x="626193" y="3562"/>
                  </a:moveTo>
                  <a:lnTo>
                    <a:pt x="596903" y="3562"/>
                  </a:lnTo>
                  <a:lnTo>
                    <a:pt x="596903" y="0"/>
                  </a:lnTo>
                  <a:lnTo>
                    <a:pt x="626193" y="0"/>
                  </a:lnTo>
                  <a:lnTo>
                    <a:pt x="626193" y="3562"/>
                  </a:lnTo>
                  <a:close/>
                  <a:moveTo>
                    <a:pt x="567604" y="3562"/>
                  </a:moveTo>
                  <a:lnTo>
                    <a:pt x="538324" y="3562"/>
                  </a:lnTo>
                  <a:lnTo>
                    <a:pt x="538324" y="0"/>
                  </a:lnTo>
                  <a:lnTo>
                    <a:pt x="567604" y="0"/>
                  </a:lnTo>
                  <a:lnTo>
                    <a:pt x="567604" y="3562"/>
                  </a:lnTo>
                  <a:close/>
                  <a:moveTo>
                    <a:pt x="509026" y="3562"/>
                  </a:moveTo>
                  <a:lnTo>
                    <a:pt x="479727" y="3562"/>
                  </a:lnTo>
                  <a:lnTo>
                    <a:pt x="479727" y="0"/>
                  </a:lnTo>
                  <a:lnTo>
                    <a:pt x="509092" y="0"/>
                  </a:lnTo>
                  <a:lnTo>
                    <a:pt x="509026" y="3562"/>
                  </a:lnTo>
                  <a:close/>
                  <a:moveTo>
                    <a:pt x="450428" y="3562"/>
                  </a:moveTo>
                  <a:lnTo>
                    <a:pt x="421148" y="3562"/>
                  </a:lnTo>
                  <a:lnTo>
                    <a:pt x="421148" y="0"/>
                  </a:lnTo>
                  <a:lnTo>
                    <a:pt x="450428" y="0"/>
                  </a:lnTo>
                  <a:lnTo>
                    <a:pt x="450428" y="3562"/>
                  </a:lnTo>
                  <a:close/>
                  <a:moveTo>
                    <a:pt x="391849" y="3562"/>
                  </a:moveTo>
                  <a:lnTo>
                    <a:pt x="362560" y="3562"/>
                  </a:lnTo>
                  <a:lnTo>
                    <a:pt x="362560" y="0"/>
                  </a:lnTo>
                  <a:lnTo>
                    <a:pt x="391849" y="0"/>
                  </a:lnTo>
                  <a:lnTo>
                    <a:pt x="391849" y="3562"/>
                  </a:lnTo>
                  <a:close/>
                  <a:moveTo>
                    <a:pt x="333261" y="3562"/>
                  </a:moveTo>
                  <a:lnTo>
                    <a:pt x="303981" y="3562"/>
                  </a:lnTo>
                  <a:lnTo>
                    <a:pt x="303981" y="0"/>
                  </a:lnTo>
                  <a:lnTo>
                    <a:pt x="333213" y="0"/>
                  </a:lnTo>
                  <a:lnTo>
                    <a:pt x="333261" y="3562"/>
                  </a:lnTo>
                  <a:close/>
                  <a:moveTo>
                    <a:pt x="274682" y="3562"/>
                  </a:moveTo>
                  <a:lnTo>
                    <a:pt x="245383" y="3562"/>
                  </a:lnTo>
                  <a:lnTo>
                    <a:pt x="245383" y="0"/>
                  </a:lnTo>
                  <a:lnTo>
                    <a:pt x="274682" y="0"/>
                  </a:lnTo>
                  <a:lnTo>
                    <a:pt x="274682" y="3562"/>
                  </a:lnTo>
                  <a:close/>
                  <a:moveTo>
                    <a:pt x="216084" y="3562"/>
                  </a:moveTo>
                  <a:lnTo>
                    <a:pt x="186785" y="3562"/>
                  </a:lnTo>
                  <a:lnTo>
                    <a:pt x="186785" y="0"/>
                  </a:lnTo>
                  <a:lnTo>
                    <a:pt x="216084" y="0"/>
                  </a:lnTo>
                  <a:lnTo>
                    <a:pt x="216084" y="3562"/>
                  </a:lnTo>
                  <a:close/>
                  <a:moveTo>
                    <a:pt x="157505" y="3562"/>
                  </a:moveTo>
                  <a:lnTo>
                    <a:pt x="128206" y="3562"/>
                  </a:lnTo>
                  <a:lnTo>
                    <a:pt x="128206" y="0"/>
                  </a:lnTo>
                  <a:lnTo>
                    <a:pt x="157505" y="0"/>
                  </a:lnTo>
                  <a:lnTo>
                    <a:pt x="157505" y="3562"/>
                  </a:lnTo>
                  <a:close/>
                  <a:moveTo>
                    <a:pt x="962635" y="0"/>
                  </a:moveTo>
                  <a:lnTo>
                    <a:pt x="948433" y="0"/>
                  </a:lnTo>
                  <a:lnTo>
                    <a:pt x="948433" y="3562"/>
                  </a:lnTo>
                  <a:lnTo>
                    <a:pt x="962635" y="3562"/>
                  </a:lnTo>
                  <a:lnTo>
                    <a:pt x="962635" y="0"/>
                  </a:lnTo>
                  <a:close/>
                  <a:moveTo>
                    <a:pt x="14202" y="78438"/>
                  </a:moveTo>
                  <a:lnTo>
                    <a:pt x="0" y="78438"/>
                  </a:lnTo>
                  <a:lnTo>
                    <a:pt x="0" y="82001"/>
                  </a:lnTo>
                  <a:lnTo>
                    <a:pt x="14202" y="82001"/>
                  </a:lnTo>
                  <a:lnTo>
                    <a:pt x="14202" y="78438"/>
                  </a:lnTo>
                  <a:close/>
                  <a:moveTo>
                    <a:pt x="920115" y="81972"/>
                  </a:moveTo>
                  <a:lnTo>
                    <a:pt x="891826" y="81972"/>
                  </a:lnTo>
                  <a:lnTo>
                    <a:pt x="891826" y="78438"/>
                  </a:lnTo>
                  <a:lnTo>
                    <a:pt x="920115" y="78438"/>
                  </a:lnTo>
                  <a:lnTo>
                    <a:pt x="920115" y="81972"/>
                  </a:lnTo>
                  <a:close/>
                  <a:moveTo>
                    <a:pt x="863498" y="81972"/>
                  </a:moveTo>
                  <a:lnTo>
                    <a:pt x="835181" y="81972"/>
                  </a:lnTo>
                  <a:lnTo>
                    <a:pt x="835181" y="78438"/>
                  </a:lnTo>
                  <a:lnTo>
                    <a:pt x="863498" y="78438"/>
                  </a:lnTo>
                  <a:lnTo>
                    <a:pt x="863498" y="81972"/>
                  </a:lnTo>
                  <a:close/>
                  <a:moveTo>
                    <a:pt x="806891" y="81972"/>
                  </a:moveTo>
                  <a:lnTo>
                    <a:pt x="778478" y="81972"/>
                  </a:lnTo>
                  <a:lnTo>
                    <a:pt x="778478" y="78438"/>
                  </a:lnTo>
                  <a:lnTo>
                    <a:pt x="806796" y="78438"/>
                  </a:lnTo>
                  <a:lnTo>
                    <a:pt x="806891" y="81972"/>
                  </a:lnTo>
                  <a:close/>
                  <a:moveTo>
                    <a:pt x="750275" y="81972"/>
                  </a:moveTo>
                  <a:lnTo>
                    <a:pt x="721957" y="81972"/>
                  </a:lnTo>
                  <a:lnTo>
                    <a:pt x="721957" y="78438"/>
                  </a:lnTo>
                  <a:lnTo>
                    <a:pt x="750275" y="78438"/>
                  </a:lnTo>
                  <a:lnTo>
                    <a:pt x="750275" y="81972"/>
                  </a:lnTo>
                  <a:close/>
                  <a:moveTo>
                    <a:pt x="693630" y="81972"/>
                  </a:moveTo>
                  <a:lnTo>
                    <a:pt x="665340" y="81972"/>
                  </a:lnTo>
                  <a:lnTo>
                    <a:pt x="665340" y="78438"/>
                  </a:lnTo>
                  <a:lnTo>
                    <a:pt x="693630" y="78438"/>
                  </a:lnTo>
                  <a:lnTo>
                    <a:pt x="693630" y="81972"/>
                  </a:lnTo>
                  <a:close/>
                  <a:moveTo>
                    <a:pt x="637022" y="81972"/>
                  </a:moveTo>
                  <a:lnTo>
                    <a:pt x="608724" y="81972"/>
                  </a:lnTo>
                  <a:lnTo>
                    <a:pt x="608724" y="78438"/>
                  </a:lnTo>
                  <a:lnTo>
                    <a:pt x="637022" y="78438"/>
                  </a:lnTo>
                  <a:lnTo>
                    <a:pt x="637022" y="81972"/>
                  </a:lnTo>
                  <a:close/>
                  <a:moveTo>
                    <a:pt x="580406" y="81972"/>
                  </a:moveTo>
                  <a:lnTo>
                    <a:pt x="552088" y="81972"/>
                  </a:lnTo>
                  <a:lnTo>
                    <a:pt x="552088" y="78438"/>
                  </a:lnTo>
                  <a:lnTo>
                    <a:pt x="580339" y="78438"/>
                  </a:lnTo>
                  <a:lnTo>
                    <a:pt x="580406" y="81972"/>
                  </a:lnTo>
                  <a:close/>
                  <a:moveTo>
                    <a:pt x="523789" y="81972"/>
                  </a:moveTo>
                  <a:lnTo>
                    <a:pt x="495471" y="81972"/>
                  </a:lnTo>
                  <a:lnTo>
                    <a:pt x="495471" y="78438"/>
                  </a:lnTo>
                  <a:lnTo>
                    <a:pt x="523789" y="78438"/>
                  </a:lnTo>
                  <a:lnTo>
                    <a:pt x="523789" y="81972"/>
                  </a:lnTo>
                  <a:close/>
                  <a:moveTo>
                    <a:pt x="467173" y="81972"/>
                  </a:moveTo>
                  <a:lnTo>
                    <a:pt x="438855" y="81972"/>
                  </a:lnTo>
                  <a:lnTo>
                    <a:pt x="438855" y="78438"/>
                  </a:lnTo>
                  <a:lnTo>
                    <a:pt x="467173" y="78438"/>
                  </a:lnTo>
                  <a:lnTo>
                    <a:pt x="467173" y="81972"/>
                  </a:lnTo>
                  <a:close/>
                  <a:moveTo>
                    <a:pt x="410556" y="81972"/>
                  </a:moveTo>
                  <a:lnTo>
                    <a:pt x="382191" y="81972"/>
                  </a:lnTo>
                  <a:lnTo>
                    <a:pt x="382191" y="78438"/>
                  </a:lnTo>
                  <a:lnTo>
                    <a:pt x="410508" y="78438"/>
                  </a:lnTo>
                  <a:lnTo>
                    <a:pt x="410556" y="81972"/>
                  </a:lnTo>
                  <a:close/>
                  <a:moveTo>
                    <a:pt x="353920" y="81972"/>
                  </a:moveTo>
                  <a:lnTo>
                    <a:pt x="325622" y="81972"/>
                  </a:lnTo>
                  <a:lnTo>
                    <a:pt x="325622" y="78438"/>
                  </a:lnTo>
                  <a:lnTo>
                    <a:pt x="353920" y="78438"/>
                  </a:lnTo>
                  <a:lnTo>
                    <a:pt x="353920" y="81972"/>
                  </a:lnTo>
                  <a:close/>
                  <a:moveTo>
                    <a:pt x="297304" y="81972"/>
                  </a:moveTo>
                  <a:lnTo>
                    <a:pt x="269005" y="81972"/>
                  </a:lnTo>
                  <a:lnTo>
                    <a:pt x="269005" y="78438"/>
                  </a:lnTo>
                  <a:lnTo>
                    <a:pt x="297304" y="78438"/>
                  </a:lnTo>
                  <a:lnTo>
                    <a:pt x="297304" y="81972"/>
                  </a:lnTo>
                  <a:close/>
                  <a:moveTo>
                    <a:pt x="240687" y="81972"/>
                  </a:moveTo>
                  <a:lnTo>
                    <a:pt x="212388" y="81972"/>
                  </a:lnTo>
                  <a:lnTo>
                    <a:pt x="212388" y="78438"/>
                  </a:lnTo>
                  <a:lnTo>
                    <a:pt x="240687" y="78438"/>
                  </a:lnTo>
                  <a:lnTo>
                    <a:pt x="240687" y="81972"/>
                  </a:lnTo>
                  <a:close/>
                  <a:moveTo>
                    <a:pt x="184071" y="81972"/>
                  </a:moveTo>
                  <a:lnTo>
                    <a:pt x="155753" y="81972"/>
                  </a:lnTo>
                  <a:lnTo>
                    <a:pt x="155753" y="78438"/>
                  </a:lnTo>
                  <a:lnTo>
                    <a:pt x="184051" y="78438"/>
                  </a:lnTo>
                  <a:lnTo>
                    <a:pt x="184071" y="81972"/>
                  </a:lnTo>
                  <a:close/>
                  <a:moveTo>
                    <a:pt x="127454" y="81972"/>
                  </a:moveTo>
                  <a:lnTo>
                    <a:pt x="99136" y="81972"/>
                  </a:lnTo>
                  <a:lnTo>
                    <a:pt x="99136" y="78438"/>
                  </a:lnTo>
                  <a:lnTo>
                    <a:pt x="127454" y="78438"/>
                  </a:lnTo>
                  <a:lnTo>
                    <a:pt x="127454" y="81972"/>
                  </a:lnTo>
                  <a:close/>
                  <a:moveTo>
                    <a:pt x="70837" y="81972"/>
                  </a:moveTo>
                  <a:lnTo>
                    <a:pt x="42520" y="81972"/>
                  </a:lnTo>
                  <a:lnTo>
                    <a:pt x="42520" y="78438"/>
                  </a:lnTo>
                  <a:lnTo>
                    <a:pt x="70837" y="78438"/>
                  </a:lnTo>
                  <a:lnTo>
                    <a:pt x="70837" y="81972"/>
                  </a:lnTo>
                  <a:close/>
                  <a:moveTo>
                    <a:pt x="962635" y="78438"/>
                  </a:moveTo>
                  <a:lnTo>
                    <a:pt x="948433" y="78438"/>
                  </a:lnTo>
                  <a:lnTo>
                    <a:pt x="948433" y="82001"/>
                  </a:lnTo>
                  <a:lnTo>
                    <a:pt x="962635" y="82001"/>
                  </a:lnTo>
                  <a:lnTo>
                    <a:pt x="962635" y="78438"/>
                  </a:lnTo>
                  <a:close/>
                  <a:moveTo>
                    <a:pt x="14202" y="161496"/>
                  </a:moveTo>
                  <a:lnTo>
                    <a:pt x="0" y="161496"/>
                  </a:lnTo>
                  <a:lnTo>
                    <a:pt x="0" y="165059"/>
                  </a:lnTo>
                  <a:lnTo>
                    <a:pt x="14202" y="165059"/>
                  </a:lnTo>
                  <a:lnTo>
                    <a:pt x="14202" y="161496"/>
                  </a:lnTo>
                  <a:close/>
                  <a:moveTo>
                    <a:pt x="920115" y="165040"/>
                  </a:moveTo>
                  <a:lnTo>
                    <a:pt x="891826" y="165040"/>
                  </a:lnTo>
                  <a:lnTo>
                    <a:pt x="891826" y="161496"/>
                  </a:lnTo>
                  <a:lnTo>
                    <a:pt x="920115" y="161496"/>
                  </a:lnTo>
                  <a:lnTo>
                    <a:pt x="920115" y="165040"/>
                  </a:lnTo>
                  <a:close/>
                  <a:moveTo>
                    <a:pt x="863498" y="165040"/>
                  </a:moveTo>
                  <a:lnTo>
                    <a:pt x="835181" y="165040"/>
                  </a:lnTo>
                  <a:lnTo>
                    <a:pt x="835181" y="161496"/>
                  </a:lnTo>
                  <a:lnTo>
                    <a:pt x="863498" y="161496"/>
                  </a:lnTo>
                  <a:lnTo>
                    <a:pt x="863498" y="165040"/>
                  </a:lnTo>
                  <a:close/>
                  <a:moveTo>
                    <a:pt x="806891" y="165040"/>
                  </a:moveTo>
                  <a:lnTo>
                    <a:pt x="778478" y="165040"/>
                  </a:lnTo>
                  <a:lnTo>
                    <a:pt x="778478" y="161496"/>
                  </a:lnTo>
                  <a:lnTo>
                    <a:pt x="806796" y="161496"/>
                  </a:lnTo>
                  <a:lnTo>
                    <a:pt x="806891" y="165040"/>
                  </a:lnTo>
                  <a:close/>
                  <a:moveTo>
                    <a:pt x="750275" y="165040"/>
                  </a:moveTo>
                  <a:lnTo>
                    <a:pt x="721957" y="165040"/>
                  </a:lnTo>
                  <a:lnTo>
                    <a:pt x="721957" y="161496"/>
                  </a:lnTo>
                  <a:lnTo>
                    <a:pt x="750275" y="161496"/>
                  </a:lnTo>
                  <a:lnTo>
                    <a:pt x="750275" y="165040"/>
                  </a:lnTo>
                  <a:close/>
                  <a:moveTo>
                    <a:pt x="693630" y="165040"/>
                  </a:moveTo>
                  <a:lnTo>
                    <a:pt x="665340" y="165040"/>
                  </a:lnTo>
                  <a:lnTo>
                    <a:pt x="665340" y="161496"/>
                  </a:lnTo>
                  <a:lnTo>
                    <a:pt x="693630" y="161496"/>
                  </a:lnTo>
                  <a:lnTo>
                    <a:pt x="693630" y="165040"/>
                  </a:lnTo>
                  <a:close/>
                  <a:moveTo>
                    <a:pt x="637022" y="165040"/>
                  </a:moveTo>
                  <a:lnTo>
                    <a:pt x="608724" y="165040"/>
                  </a:lnTo>
                  <a:lnTo>
                    <a:pt x="608724" y="161496"/>
                  </a:lnTo>
                  <a:lnTo>
                    <a:pt x="637022" y="161496"/>
                  </a:lnTo>
                  <a:lnTo>
                    <a:pt x="637022" y="165040"/>
                  </a:lnTo>
                  <a:close/>
                  <a:moveTo>
                    <a:pt x="580406" y="165040"/>
                  </a:moveTo>
                  <a:lnTo>
                    <a:pt x="552088" y="165040"/>
                  </a:lnTo>
                  <a:lnTo>
                    <a:pt x="552088" y="161496"/>
                  </a:lnTo>
                  <a:lnTo>
                    <a:pt x="580339" y="161496"/>
                  </a:lnTo>
                  <a:lnTo>
                    <a:pt x="580406" y="165040"/>
                  </a:lnTo>
                  <a:close/>
                  <a:moveTo>
                    <a:pt x="523789" y="165040"/>
                  </a:moveTo>
                  <a:lnTo>
                    <a:pt x="495471" y="165040"/>
                  </a:lnTo>
                  <a:lnTo>
                    <a:pt x="495471" y="161496"/>
                  </a:lnTo>
                  <a:lnTo>
                    <a:pt x="523789" y="161496"/>
                  </a:lnTo>
                  <a:lnTo>
                    <a:pt x="523789" y="165040"/>
                  </a:lnTo>
                  <a:close/>
                  <a:moveTo>
                    <a:pt x="467173" y="165040"/>
                  </a:moveTo>
                  <a:lnTo>
                    <a:pt x="438855" y="165040"/>
                  </a:lnTo>
                  <a:lnTo>
                    <a:pt x="438855" y="161496"/>
                  </a:lnTo>
                  <a:lnTo>
                    <a:pt x="467173" y="161496"/>
                  </a:lnTo>
                  <a:lnTo>
                    <a:pt x="467173" y="165040"/>
                  </a:lnTo>
                  <a:close/>
                  <a:moveTo>
                    <a:pt x="410556" y="165040"/>
                  </a:moveTo>
                  <a:lnTo>
                    <a:pt x="382191" y="165040"/>
                  </a:lnTo>
                  <a:lnTo>
                    <a:pt x="382191" y="161496"/>
                  </a:lnTo>
                  <a:lnTo>
                    <a:pt x="410508" y="161496"/>
                  </a:lnTo>
                  <a:lnTo>
                    <a:pt x="410556" y="165040"/>
                  </a:lnTo>
                  <a:close/>
                  <a:moveTo>
                    <a:pt x="353920" y="165040"/>
                  </a:moveTo>
                  <a:lnTo>
                    <a:pt x="325622" y="165040"/>
                  </a:lnTo>
                  <a:lnTo>
                    <a:pt x="325622" y="161496"/>
                  </a:lnTo>
                  <a:lnTo>
                    <a:pt x="353920" y="161496"/>
                  </a:lnTo>
                  <a:lnTo>
                    <a:pt x="353920" y="165040"/>
                  </a:lnTo>
                  <a:close/>
                  <a:moveTo>
                    <a:pt x="297304" y="165040"/>
                  </a:moveTo>
                  <a:lnTo>
                    <a:pt x="269005" y="165040"/>
                  </a:lnTo>
                  <a:lnTo>
                    <a:pt x="269005" y="161496"/>
                  </a:lnTo>
                  <a:lnTo>
                    <a:pt x="297304" y="161496"/>
                  </a:lnTo>
                  <a:lnTo>
                    <a:pt x="297304" y="165040"/>
                  </a:lnTo>
                  <a:close/>
                  <a:moveTo>
                    <a:pt x="240687" y="165040"/>
                  </a:moveTo>
                  <a:lnTo>
                    <a:pt x="212388" y="165040"/>
                  </a:lnTo>
                  <a:lnTo>
                    <a:pt x="212388" y="161496"/>
                  </a:lnTo>
                  <a:lnTo>
                    <a:pt x="240687" y="161496"/>
                  </a:lnTo>
                  <a:lnTo>
                    <a:pt x="240687" y="165040"/>
                  </a:lnTo>
                  <a:close/>
                  <a:moveTo>
                    <a:pt x="184071" y="165040"/>
                  </a:moveTo>
                  <a:lnTo>
                    <a:pt x="155753" y="165040"/>
                  </a:lnTo>
                  <a:lnTo>
                    <a:pt x="155753" y="161496"/>
                  </a:lnTo>
                  <a:lnTo>
                    <a:pt x="184051" y="161496"/>
                  </a:lnTo>
                  <a:lnTo>
                    <a:pt x="184071" y="165040"/>
                  </a:lnTo>
                  <a:close/>
                  <a:moveTo>
                    <a:pt x="127454" y="165040"/>
                  </a:moveTo>
                  <a:lnTo>
                    <a:pt x="99136" y="165040"/>
                  </a:lnTo>
                  <a:lnTo>
                    <a:pt x="99136" y="161496"/>
                  </a:lnTo>
                  <a:lnTo>
                    <a:pt x="127454" y="161496"/>
                  </a:lnTo>
                  <a:lnTo>
                    <a:pt x="127454" y="165040"/>
                  </a:lnTo>
                  <a:close/>
                  <a:moveTo>
                    <a:pt x="70837" y="165040"/>
                  </a:moveTo>
                  <a:lnTo>
                    <a:pt x="42520" y="165040"/>
                  </a:lnTo>
                  <a:lnTo>
                    <a:pt x="42520" y="161496"/>
                  </a:lnTo>
                  <a:lnTo>
                    <a:pt x="70837" y="161496"/>
                  </a:lnTo>
                  <a:lnTo>
                    <a:pt x="70837" y="165040"/>
                  </a:lnTo>
                  <a:close/>
                  <a:moveTo>
                    <a:pt x="962635" y="161496"/>
                  </a:moveTo>
                  <a:lnTo>
                    <a:pt x="948433" y="161496"/>
                  </a:lnTo>
                  <a:lnTo>
                    <a:pt x="948433" y="165059"/>
                  </a:lnTo>
                  <a:lnTo>
                    <a:pt x="962635" y="165059"/>
                  </a:lnTo>
                  <a:lnTo>
                    <a:pt x="962635" y="161496"/>
                  </a:lnTo>
                  <a:close/>
                  <a:moveTo>
                    <a:pt x="14202" y="244564"/>
                  </a:moveTo>
                  <a:lnTo>
                    <a:pt x="0" y="244564"/>
                  </a:lnTo>
                  <a:lnTo>
                    <a:pt x="0" y="248126"/>
                  </a:lnTo>
                  <a:lnTo>
                    <a:pt x="14202" y="248126"/>
                  </a:lnTo>
                  <a:lnTo>
                    <a:pt x="14202" y="244564"/>
                  </a:lnTo>
                  <a:close/>
                  <a:moveTo>
                    <a:pt x="920115" y="248107"/>
                  </a:moveTo>
                  <a:lnTo>
                    <a:pt x="891826" y="248107"/>
                  </a:lnTo>
                  <a:lnTo>
                    <a:pt x="891826" y="244564"/>
                  </a:lnTo>
                  <a:lnTo>
                    <a:pt x="920115" y="244564"/>
                  </a:lnTo>
                  <a:lnTo>
                    <a:pt x="920115" y="248107"/>
                  </a:lnTo>
                  <a:close/>
                  <a:moveTo>
                    <a:pt x="863498" y="248107"/>
                  </a:moveTo>
                  <a:lnTo>
                    <a:pt x="835181" y="248107"/>
                  </a:lnTo>
                  <a:lnTo>
                    <a:pt x="835181" y="244564"/>
                  </a:lnTo>
                  <a:lnTo>
                    <a:pt x="863498" y="244564"/>
                  </a:lnTo>
                  <a:lnTo>
                    <a:pt x="863498" y="248107"/>
                  </a:lnTo>
                  <a:close/>
                  <a:moveTo>
                    <a:pt x="806891" y="248107"/>
                  </a:moveTo>
                  <a:lnTo>
                    <a:pt x="778478" y="248107"/>
                  </a:lnTo>
                  <a:lnTo>
                    <a:pt x="778478" y="244564"/>
                  </a:lnTo>
                  <a:lnTo>
                    <a:pt x="806796" y="244564"/>
                  </a:lnTo>
                  <a:lnTo>
                    <a:pt x="806891" y="248107"/>
                  </a:lnTo>
                  <a:close/>
                  <a:moveTo>
                    <a:pt x="750275" y="248107"/>
                  </a:moveTo>
                  <a:lnTo>
                    <a:pt x="721957" y="248107"/>
                  </a:lnTo>
                  <a:lnTo>
                    <a:pt x="721957" y="244564"/>
                  </a:lnTo>
                  <a:lnTo>
                    <a:pt x="750275" y="244564"/>
                  </a:lnTo>
                  <a:lnTo>
                    <a:pt x="750275" y="248107"/>
                  </a:lnTo>
                  <a:close/>
                  <a:moveTo>
                    <a:pt x="693630" y="248107"/>
                  </a:moveTo>
                  <a:lnTo>
                    <a:pt x="665340" y="248107"/>
                  </a:lnTo>
                  <a:lnTo>
                    <a:pt x="665340" y="244564"/>
                  </a:lnTo>
                  <a:lnTo>
                    <a:pt x="693630" y="244564"/>
                  </a:lnTo>
                  <a:lnTo>
                    <a:pt x="693630" y="248107"/>
                  </a:lnTo>
                  <a:close/>
                  <a:moveTo>
                    <a:pt x="637022" y="248107"/>
                  </a:moveTo>
                  <a:lnTo>
                    <a:pt x="608724" y="248107"/>
                  </a:lnTo>
                  <a:lnTo>
                    <a:pt x="608724" y="244564"/>
                  </a:lnTo>
                  <a:lnTo>
                    <a:pt x="637022" y="244564"/>
                  </a:lnTo>
                  <a:lnTo>
                    <a:pt x="637022" y="248107"/>
                  </a:lnTo>
                  <a:close/>
                  <a:moveTo>
                    <a:pt x="580406" y="248107"/>
                  </a:moveTo>
                  <a:lnTo>
                    <a:pt x="552088" y="248107"/>
                  </a:lnTo>
                  <a:lnTo>
                    <a:pt x="552088" y="244564"/>
                  </a:lnTo>
                  <a:lnTo>
                    <a:pt x="580339" y="244564"/>
                  </a:lnTo>
                  <a:lnTo>
                    <a:pt x="580406" y="248107"/>
                  </a:lnTo>
                  <a:close/>
                  <a:moveTo>
                    <a:pt x="523789" y="248107"/>
                  </a:moveTo>
                  <a:lnTo>
                    <a:pt x="495471" y="248107"/>
                  </a:lnTo>
                  <a:lnTo>
                    <a:pt x="495471" y="244564"/>
                  </a:lnTo>
                  <a:lnTo>
                    <a:pt x="523789" y="244564"/>
                  </a:lnTo>
                  <a:lnTo>
                    <a:pt x="523789" y="248107"/>
                  </a:lnTo>
                  <a:close/>
                  <a:moveTo>
                    <a:pt x="467173" y="248107"/>
                  </a:moveTo>
                  <a:lnTo>
                    <a:pt x="438855" y="248107"/>
                  </a:lnTo>
                  <a:lnTo>
                    <a:pt x="438855" y="244564"/>
                  </a:lnTo>
                  <a:lnTo>
                    <a:pt x="467173" y="244564"/>
                  </a:lnTo>
                  <a:lnTo>
                    <a:pt x="467173" y="248107"/>
                  </a:lnTo>
                  <a:close/>
                  <a:moveTo>
                    <a:pt x="410556" y="248107"/>
                  </a:moveTo>
                  <a:lnTo>
                    <a:pt x="382191" y="248107"/>
                  </a:lnTo>
                  <a:lnTo>
                    <a:pt x="382191" y="244564"/>
                  </a:lnTo>
                  <a:lnTo>
                    <a:pt x="410508" y="244564"/>
                  </a:lnTo>
                  <a:lnTo>
                    <a:pt x="410556" y="248107"/>
                  </a:lnTo>
                  <a:close/>
                  <a:moveTo>
                    <a:pt x="353920" y="248107"/>
                  </a:moveTo>
                  <a:lnTo>
                    <a:pt x="325622" y="248107"/>
                  </a:lnTo>
                  <a:lnTo>
                    <a:pt x="325622" y="244564"/>
                  </a:lnTo>
                  <a:lnTo>
                    <a:pt x="353920" y="244564"/>
                  </a:lnTo>
                  <a:lnTo>
                    <a:pt x="353920" y="248107"/>
                  </a:lnTo>
                  <a:close/>
                  <a:moveTo>
                    <a:pt x="297304" y="248107"/>
                  </a:moveTo>
                  <a:lnTo>
                    <a:pt x="269005" y="248107"/>
                  </a:lnTo>
                  <a:lnTo>
                    <a:pt x="269005" y="244564"/>
                  </a:lnTo>
                  <a:lnTo>
                    <a:pt x="297304" y="244564"/>
                  </a:lnTo>
                  <a:lnTo>
                    <a:pt x="297304" y="248107"/>
                  </a:lnTo>
                  <a:close/>
                  <a:moveTo>
                    <a:pt x="240687" y="248107"/>
                  </a:moveTo>
                  <a:lnTo>
                    <a:pt x="212388" y="248107"/>
                  </a:lnTo>
                  <a:lnTo>
                    <a:pt x="212388" y="244564"/>
                  </a:lnTo>
                  <a:lnTo>
                    <a:pt x="240687" y="244564"/>
                  </a:lnTo>
                  <a:lnTo>
                    <a:pt x="240687" y="248107"/>
                  </a:lnTo>
                  <a:close/>
                  <a:moveTo>
                    <a:pt x="184071" y="248107"/>
                  </a:moveTo>
                  <a:lnTo>
                    <a:pt x="155753" y="248107"/>
                  </a:lnTo>
                  <a:lnTo>
                    <a:pt x="155753" y="244564"/>
                  </a:lnTo>
                  <a:lnTo>
                    <a:pt x="184051" y="244564"/>
                  </a:lnTo>
                  <a:lnTo>
                    <a:pt x="184071" y="248107"/>
                  </a:lnTo>
                  <a:close/>
                  <a:moveTo>
                    <a:pt x="127454" y="248107"/>
                  </a:moveTo>
                  <a:lnTo>
                    <a:pt x="99136" y="248107"/>
                  </a:lnTo>
                  <a:lnTo>
                    <a:pt x="99136" y="244564"/>
                  </a:lnTo>
                  <a:lnTo>
                    <a:pt x="127454" y="244564"/>
                  </a:lnTo>
                  <a:lnTo>
                    <a:pt x="127454" y="248107"/>
                  </a:lnTo>
                  <a:close/>
                  <a:moveTo>
                    <a:pt x="70837" y="248107"/>
                  </a:moveTo>
                  <a:lnTo>
                    <a:pt x="42520" y="248107"/>
                  </a:lnTo>
                  <a:lnTo>
                    <a:pt x="42520" y="244564"/>
                  </a:lnTo>
                  <a:lnTo>
                    <a:pt x="70837" y="244564"/>
                  </a:lnTo>
                  <a:lnTo>
                    <a:pt x="70837" y="248107"/>
                  </a:lnTo>
                  <a:close/>
                  <a:moveTo>
                    <a:pt x="962635" y="244564"/>
                  </a:moveTo>
                  <a:lnTo>
                    <a:pt x="948433" y="244564"/>
                  </a:lnTo>
                  <a:lnTo>
                    <a:pt x="948433" y="248126"/>
                  </a:lnTo>
                  <a:lnTo>
                    <a:pt x="962635" y="248126"/>
                  </a:lnTo>
                  <a:lnTo>
                    <a:pt x="962635" y="244564"/>
                  </a:lnTo>
                  <a:close/>
                  <a:moveTo>
                    <a:pt x="14202" y="327631"/>
                  </a:moveTo>
                  <a:lnTo>
                    <a:pt x="0" y="327631"/>
                  </a:lnTo>
                  <a:lnTo>
                    <a:pt x="0" y="331194"/>
                  </a:lnTo>
                  <a:lnTo>
                    <a:pt x="14202" y="331194"/>
                  </a:lnTo>
                  <a:lnTo>
                    <a:pt x="14202" y="327631"/>
                  </a:lnTo>
                  <a:close/>
                  <a:moveTo>
                    <a:pt x="920115" y="331213"/>
                  </a:moveTo>
                  <a:lnTo>
                    <a:pt x="891826" y="331213"/>
                  </a:lnTo>
                  <a:lnTo>
                    <a:pt x="891826" y="327650"/>
                  </a:lnTo>
                  <a:lnTo>
                    <a:pt x="920115" y="327650"/>
                  </a:lnTo>
                  <a:lnTo>
                    <a:pt x="920115" y="331213"/>
                  </a:lnTo>
                  <a:close/>
                  <a:moveTo>
                    <a:pt x="863498" y="331213"/>
                  </a:moveTo>
                  <a:lnTo>
                    <a:pt x="835181" y="331213"/>
                  </a:lnTo>
                  <a:lnTo>
                    <a:pt x="835181" y="327650"/>
                  </a:lnTo>
                  <a:lnTo>
                    <a:pt x="863498" y="327650"/>
                  </a:lnTo>
                  <a:lnTo>
                    <a:pt x="863498" y="331213"/>
                  </a:lnTo>
                  <a:close/>
                  <a:moveTo>
                    <a:pt x="806891" y="331213"/>
                  </a:moveTo>
                  <a:lnTo>
                    <a:pt x="778478" y="331213"/>
                  </a:lnTo>
                  <a:lnTo>
                    <a:pt x="778478" y="327650"/>
                  </a:lnTo>
                  <a:lnTo>
                    <a:pt x="806796" y="327650"/>
                  </a:lnTo>
                  <a:lnTo>
                    <a:pt x="806891" y="331213"/>
                  </a:lnTo>
                  <a:close/>
                  <a:moveTo>
                    <a:pt x="750275" y="331213"/>
                  </a:moveTo>
                  <a:lnTo>
                    <a:pt x="721957" y="331213"/>
                  </a:lnTo>
                  <a:lnTo>
                    <a:pt x="721957" y="327650"/>
                  </a:lnTo>
                  <a:lnTo>
                    <a:pt x="750275" y="327650"/>
                  </a:lnTo>
                  <a:lnTo>
                    <a:pt x="750275" y="331213"/>
                  </a:lnTo>
                  <a:close/>
                  <a:moveTo>
                    <a:pt x="693630" y="331213"/>
                  </a:moveTo>
                  <a:lnTo>
                    <a:pt x="665340" y="331213"/>
                  </a:lnTo>
                  <a:lnTo>
                    <a:pt x="665340" y="327650"/>
                  </a:lnTo>
                  <a:lnTo>
                    <a:pt x="693630" y="327650"/>
                  </a:lnTo>
                  <a:lnTo>
                    <a:pt x="693630" y="331213"/>
                  </a:lnTo>
                  <a:close/>
                  <a:moveTo>
                    <a:pt x="637022" y="331213"/>
                  </a:moveTo>
                  <a:lnTo>
                    <a:pt x="608724" y="331213"/>
                  </a:lnTo>
                  <a:lnTo>
                    <a:pt x="608724" y="327650"/>
                  </a:lnTo>
                  <a:lnTo>
                    <a:pt x="637022" y="327650"/>
                  </a:lnTo>
                  <a:lnTo>
                    <a:pt x="637022" y="331213"/>
                  </a:lnTo>
                  <a:close/>
                  <a:moveTo>
                    <a:pt x="580339" y="331213"/>
                  </a:moveTo>
                  <a:lnTo>
                    <a:pt x="552088" y="331213"/>
                  </a:lnTo>
                  <a:lnTo>
                    <a:pt x="552088" y="327650"/>
                  </a:lnTo>
                  <a:lnTo>
                    <a:pt x="580339" y="327650"/>
                  </a:lnTo>
                  <a:lnTo>
                    <a:pt x="580339" y="331213"/>
                  </a:lnTo>
                  <a:close/>
                  <a:moveTo>
                    <a:pt x="523723" y="331213"/>
                  </a:moveTo>
                  <a:lnTo>
                    <a:pt x="495471" y="331213"/>
                  </a:lnTo>
                  <a:lnTo>
                    <a:pt x="495471" y="327650"/>
                  </a:lnTo>
                  <a:lnTo>
                    <a:pt x="523789" y="327650"/>
                  </a:lnTo>
                  <a:lnTo>
                    <a:pt x="523723" y="331213"/>
                  </a:lnTo>
                  <a:close/>
                  <a:moveTo>
                    <a:pt x="467106" y="331213"/>
                  </a:moveTo>
                  <a:lnTo>
                    <a:pt x="438855" y="331213"/>
                  </a:lnTo>
                  <a:lnTo>
                    <a:pt x="438855" y="327650"/>
                  </a:lnTo>
                  <a:lnTo>
                    <a:pt x="467173" y="327650"/>
                  </a:lnTo>
                  <a:lnTo>
                    <a:pt x="467106" y="331213"/>
                  </a:lnTo>
                  <a:close/>
                  <a:moveTo>
                    <a:pt x="410489" y="331213"/>
                  </a:moveTo>
                  <a:lnTo>
                    <a:pt x="382191" y="331213"/>
                  </a:lnTo>
                  <a:lnTo>
                    <a:pt x="382191" y="327650"/>
                  </a:lnTo>
                  <a:lnTo>
                    <a:pt x="410508" y="327650"/>
                  </a:lnTo>
                  <a:lnTo>
                    <a:pt x="410489" y="331213"/>
                  </a:lnTo>
                  <a:close/>
                  <a:moveTo>
                    <a:pt x="353854" y="331213"/>
                  </a:moveTo>
                  <a:lnTo>
                    <a:pt x="325622" y="331213"/>
                  </a:lnTo>
                  <a:lnTo>
                    <a:pt x="325622" y="327650"/>
                  </a:lnTo>
                  <a:lnTo>
                    <a:pt x="353920" y="327650"/>
                  </a:lnTo>
                  <a:lnTo>
                    <a:pt x="353854" y="331213"/>
                  </a:lnTo>
                  <a:close/>
                  <a:moveTo>
                    <a:pt x="297237" y="331213"/>
                  </a:moveTo>
                  <a:lnTo>
                    <a:pt x="269005" y="331213"/>
                  </a:lnTo>
                  <a:lnTo>
                    <a:pt x="269005" y="327650"/>
                  </a:lnTo>
                  <a:lnTo>
                    <a:pt x="297304" y="327650"/>
                  </a:lnTo>
                  <a:lnTo>
                    <a:pt x="297237" y="331213"/>
                  </a:lnTo>
                  <a:close/>
                  <a:moveTo>
                    <a:pt x="240621" y="331213"/>
                  </a:moveTo>
                  <a:lnTo>
                    <a:pt x="212388" y="331213"/>
                  </a:lnTo>
                  <a:lnTo>
                    <a:pt x="212388" y="327650"/>
                  </a:lnTo>
                  <a:lnTo>
                    <a:pt x="240687" y="327650"/>
                  </a:lnTo>
                  <a:lnTo>
                    <a:pt x="240621" y="331213"/>
                  </a:lnTo>
                  <a:close/>
                  <a:moveTo>
                    <a:pt x="184051" y="331213"/>
                  </a:moveTo>
                  <a:lnTo>
                    <a:pt x="155753" y="331213"/>
                  </a:lnTo>
                  <a:lnTo>
                    <a:pt x="155753" y="327650"/>
                  </a:lnTo>
                  <a:lnTo>
                    <a:pt x="184051" y="327650"/>
                  </a:lnTo>
                  <a:lnTo>
                    <a:pt x="184051" y="331213"/>
                  </a:lnTo>
                  <a:close/>
                  <a:moveTo>
                    <a:pt x="127435" y="331213"/>
                  </a:moveTo>
                  <a:lnTo>
                    <a:pt x="99136" y="331213"/>
                  </a:lnTo>
                  <a:lnTo>
                    <a:pt x="99136" y="327650"/>
                  </a:lnTo>
                  <a:lnTo>
                    <a:pt x="127454" y="327650"/>
                  </a:lnTo>
                  <a:lnTo>
                    <a:pt x="127435" y="331213"/>
                  </a:lnTo>
                  <a:close/>
                  <a:moveTo>
                    <a:pt x="70818" y="331213"/>
                  </a:moveTo>
                  <a:lnTo>
                    <a:pt x="42520" y="331213"/>
                  </a:lnTo>
                  <a:lnTo>
                    <a:pt x="42520" y="327650"/>
                  </a:lnTo>
                  <a:lnTo>
                    <a:pt x="70837" y="327650"/>
                  </a:lnTo>
                  <a:lnTo>
                    <a:pt x="70818" y="331213"/>
                  </a:lnTo>
                  <a:close/>
                  <a:moveTo>
                    <a:pt x="962635" y="327631"/>
                  </a:moveTo>
                  <a:lnTo>
                    <a:pt x="948433" y="327631"/>
                  </a:lnTo>
                  <a:lnTo>
                    <a:pt x="948433" y="331194"/>
                  </a:lnTo>
                  <a:lnTo>
                    <a:pt x="962635" y="331194"/>
                  </a:lnTo>
                  <a:lnTo>
                    <a:pt x="962635" y="327631"/>
                  </a:lnTo>
                  <a:close/>
                  <a:moveTo>
                    <a:pt x="14202" y="410689"/>
                  </a:moveTo>
                  <a:lnTo>
                    <a:pt x="0" y="410689"/>
                  </a:lnTo>
                  <a:lnTo>
                    <a:pt x="0" y="414252"/>
                  </a:lnTo>
                  <a:lnTo>
                    <a:pt x="14202" y="414252"/>
                  </a:lnTo>
                  <a:lnTo>
                    <a:pt x="14202" y="410689"/>
                  </a:lnTo>
                  <a:close/>
                  <a:moveTo>
                    <a:pt x="920115" y="414252"/>
                  </a:moveTo>
                  <a:lnTo>
                    <a:pt x="891826" y="414252"/>
                  </a:lnTo>
                  <a:lnTo>
                    <a:pt x="891826" y="410689"/>
                  </a:lnTo>
                  <a:lnTo>
                    <a:pt x="920115" y="410689"/>
                  </a:lnTo>
                  <a:lnTo>
                    <a:pt x="920115" y="414252"/>
                  </a:lnTo>
                  <a:close/>
                  <a:moveTo>
                    <a:pt x="863498" y="414252"/>
                  </a:moveTo>
                  <a:lnTo>
                    <a:pt x="835181" y="414252"/>
                  </a:lnTo>
                  <a:lnTo>
                    <a:pt x="835181" y="410689"/>
                  </a:lnTo>
                  <a:lnTo>
                    <a:pt x="863498" y="410689"/>
                  </a:lnTo>
                  <a:lnTo>
                    <a:pt x="863498" y="414252"/>
                  </a:lnTo>
                  <a:close/>
                  <a:moveTo>
                    <a:pt x="806891" y="414252"/>
                  </a:moveTo>
                  <a:lnTo>
                    <a:pt x="778478" y="414252"/>
                  </a:lnTo>
                  <a:lnTo>
                    <a:pt x="778478" y="410689"/>
                  </a:lnTo>
                  <a:lnTo>
                    <a:pt x="806796" y="410689"/>
                  </a:lnTo>
                  <a:lnTo>
                    <a:pt x="806891" y="414252"/>
                  </a:lnTo>
                  <a:close/>
                  <a:moveTo>
                    <a:pt x="750275" y="414252"/>
                  </a:moveTo>
                  <a:lnTo>
                    <a:pt x="721957" y="414252"/>
                  </a:lnTo>
                  <a:lnTo>
                    <a:pt x="721957" y="410689"/>
                  </a:lnTo>
                  <a:lnTo>
                    <a:pt x="750275" y="410689"/>
                  </a:lnTo>
                  <a:lnTo>
                    <a:pt x="750275" y="414252"/>
                  </a:lnTo>
                  <a:close/>
                  <a:moveTo>
                    <a:pt x="693630" y="414252"/>
                  </a:moveTo>
                  <a:lnTo>
                    <a:pt x="665340" y="414252"/>
                  </a:lnTo>
                  <a:lnTo>
                    <a:pt x="665340" y="410689"/>
                  </a:lnTo>
                  <a:lnTo>
                    <a:pt x="693630" y="410689"/>
                  </a:lnTo>
                  <a:lnTo>
                    <a:pt x="693630" y="414252"/>
                  </a:lnTo>
                  <a:close/>
                  <a:moveTo>
                    <a:pt x="637022" y="414252"/>
                  </a:moveTo>
                  <a:lnTo>
                    <a:pt x="608724" y="414252"/>
                  </a:lnTo>
                  <a:lnTo>
                    <a:pt x="608724" y="410689"/>
                  </a:lnTo>
                  <a:lnTo>
                    <a:pt x="637022" y="410689"/>
                  </a:lnTo>
                  <a:lnTo>
                    <a:pt x="637022" y="414252"/>
                  </a:lnTo>
                  <a:close/>
                  <a:moveTo>
                    <a:pt x="580406" y="414252"/>
                  </a:moveTo>
                  <a:lnTo>
                    <a:pt x="552088" y="414252"/>
                  </a:lnTo>
                  <a:lnTo>
                    <a:pt x="552088" y="410689"/>
                  </a:lnTo>
                  <a:lnTo>
                    <a:pt x="580339" y="410689"/>
                  </a:lnTo>
                  <a:lnTo>
                    <a:pt x="580406" y="414252"/>
                  </a:lnTo>
                  <a:close/>
                  <a:moveTo>
                    <a:pt x="523789" y="414252"/>
                  </a:moveTo>
                  <a:lnTo>
                    <a:pt x="495471" y="414252"/>
                  </a:lnTo>
                  <a:lnTo>
                    <a:pt x="495471" y="410689"/>
                  </a:lnTo>
                  <a:lnTo>
                    <a:pt x="523789" y="410689"/>
                  </a:lnTo>
                  <a:lnTo>
                    <a:pt x="523789" y="414252"/>
                  </a:lnTo>
                  <a:close/>
                  <a:moveTo>
                    <a:pt x="467173" y="414252"/>
                  </a:moveTo>
                  <a:lnTo>
                    <a:pt x="438855" y="414252"/>
                  </a:lnTo>
                  <a:lnTo>
                    <a:pt x="438855" y="410689"/>
                  </a:lnTo>
                  <a:lnTo>
                    <a:pt x="467173" y="410689"/>
                  </a:lnTo>
                  <a:lnTo>
                    <a:pt x="467173" y="414252"/>
                  </a:lnTo>
                  <a:close/>
                  <a:moveTo>
                    <a:pt x="410556" y="414252"/>
                  </a:moveTo>
                  <a:lnTo>
                    <a:pt x="382191" y="414252"/>
                  </a:lnTo>
                  <a:lnTo>
                    <a:pt x="382191" y="410689"/>
                  </a:lnTo>
                  <a:lnTo>
                    <a:pt x="410508" y="410689"/>
                  </a:lnTo>
                  <a:lnTo>
                    <a:pt x="410556" y="414252"/>
                  </a:lnTo>
                  <a:close/>
                  <a:moveTo>
                    <a:pt x="353920" y="414252"/>
                  </a:moveTo>
                  <a:lnTo>
                    <a:pt x="325622" y="414252"/>
                  </a:lnTo>
                  <a:lnTo>
                    <a:pt x="325622" y="410689"/>
                  </a:lnTo>
                  <a:lnTo>
                    <a:pt x="353920" y="410689"/>
                  </a:lnTo>
                  <a:lnTo>
                    <a:pt x="353920" y="414252"/>
                  </a:lnTo>
                  <a:close/>
                  <a:moveTo>
                    <a:pt x="297304" y="414252"/>
                  </a:moveTo>
                  <a:lnTo>
                    <a:pt x="269005" y="414252"/>
                  </a:lnTo>
                  <a:lnTo>
                    <a:pt x="269005" y="410689"/>
                  </a:lnTo>
                  <a:lnTo>
                    <a:pt x="297304" y="410689"/>
                  </a:lnTo>
                  <a:lnTo>
                    <a:pt x="297304" y="414252"/>
                  </a:lnTo>
                  <a:close/>
                  <a:moveTo>
                    <a:pt x="240687" y="414252"/>
                  </a:moveTo>
                  <a:lnTo>
                    <a:pt x="212388" y="414252"/>
                  </a:lnTo>
                  <a:lnTo>
                    <a:pt x="212388" y="410689"/>
                  </a:lnTo>
                  <a:lnTo>
                    <a:pt x="240687" y="410689"/>
                  </a:lnTo>
                  <a:lnTo>
                    <a:pt x="240687" y="414252"/>
                  </a:lnTo>
                  <a:close/>
                  <a:moveTo>
                    <a:pt x="184071" y="414252"/>
                  </a:moveTo>
                  <a:lnTo>
                    <a:pt x="155753" y="414252"/>
                  </a:lnTo>
                  <a:lnTo>
                    <a:pt x="155753" y="410689"/>
                  </a:lnTo>
                  <a:lnTo>
                    <a:pt x="184051" y="410689"/>
                  </a:lnTo>
                  <a:lnTo>
                    <a:pt x="184071" y="414252"/>
                  </a:lnTo>
                  <a:close/>
                  <a:moveTo>
                    <a:pt x="127454" y="414252"/>
                  </a:moveTo>
                  <a:lnTo>
                    <a:pt x="99136" y="414252"/>
                  </a:lnTo>
                  <a:lnTo>
                    <a:pt x="99136" y="410689"/>
                  </a:lnTo>
                  <a:lnTo>
                    <a:pt x="127454" y="410689"/>
                  </a:lnTo>
                  <a:lnTo>
                    <a:pt x="127454" y="414252"/>
                  </a:lnTo>
                  <a:close/>
                  <a:moveTo>
                    <a:pt x="70837" y="414252"/>
                  </a:moveTo>
                  <a:lnTo>
                    <a:pt x="42520" y="414252"/>
                  </a:lnTo>
                  <a:lnTo>
                    <a:pt x="42520" y="410689"/>
                  </a:lnTo>
                  <a:lnTo>
                    <a:pt x="70837" y="410689"/>
                  </a:lnTo>
                  <a:lnTo>
                    <a:pt x="70837" y="414252"/>
                  </a:lnTo>
                  <a:close/>
                  <a:moveTo>
                    <a:pt x="962635" y="410689"/>
                  </a:moveTo>
                  <a:lnTo>
                    <a:pt x="948433" y="410689"/>
                  </a:lnTo>
                  <a:lnTo>
                    <a:pt x="948433" y="414252"/>
                  </a:lnTo>
                  <a:lnTo>
                    <a:pt x="962635" y="414252"/>
                  </a:lnTo>
                  <a:lnTo>
                    <a:pt x="962635" y="410689"/>
                  </a:lnTo>
                  <a:close/>
                  <a:moveTo>
                    <a:pt x="98936" y="482603"/>
                  </a:moveTo>
                  <a:lnTo>
                    <a:pt x="84706" y="482603"/>
                  </a:lnTo>
                  <a:lnTo>
                    <a:pt x="84706" y="486165"/>
                  </a:lnTo>
                  <a:lnTo>
                    <a:pt x="98936" y="486165"/>
                  </a:lnTo>
                  <a:lnTo>
                    <a:pt x="98936" y="482603"/>
                  </a:lnTo>
                  <a:close/>
                  <a:moveTo>
                    <a:pt x="919134" y="486146"/>
                  </a:moveTo>
                  <a:lnTo>
                    <a:pt x="889797" y="486146"/>
                  </a:lnTo>
                  <a:lnTo>
                    <a:pt x="889797" y="482603"/>
                  </a:lnTo>
                  <a:lnTo>
                    <a:pt x="919096" y="482603"/>
                  </a:lnTo>
                  <a:lnTo>
                    <a:pt x="919134" y="486146"/>
                  </a:lnTo>
                  <a:close/>
                  <a:moveTo>
                    <a:pt x="860536" y="486146"/>
                  </a:moveTo>
                  <a:lnTo>
                    <a:pt x="831266" y="486146"/>
                  </a:lnTo>
                  <a:lnTo>
                    <a:pt x="831266" y="482603"/>
                  </a:lnTo>
                  <a:lnTo>
                    <a:pt x="860536" y="482603"/>
                  </a:lnTo>
                  <a:lnTo>
                    <a:pt x="860536" y="486146"/>
                  </a:lnTo>
                  <a:close/>
                  <a:moveTo>
                    <a:pt x="801967" y="486146"/>
                  </a:moveTo>
                  <a:lnTo>
                    <a:pt x="772668" y="486146"/>
                  </a:lnTo>
                  <a:lnTo>
                    <a:pt x="772668" y="482603"/>
                  </a:lnTo>
                  <a:lnTo>
                    <a:pt x="801967" y="482603"/>
                  </a:lnTo>
                  <a:lnTo>
                    <a:pt x="801967" y="486146"/>
                  </a:lnTo>
                  <a:close/>
                  <a:moveTo>
                    <a:pt x="743369" y="486146"/>
                  </a:moveTo>
                  <a:lnTo>
                    <a:pt x="714089" y="486146"/>
                  </a:lnTo>
                  <a:lnTo>
                    <a:pt x="714089" y="482603"/>
                  </a:lnTo>
                  <a:lnTo>
                    <a:pt x="743369" y="482603"/>
                  </a:lnTo>
                  <a:lnTo>
                    <a:pt x="743369" y="486146"/>
                  </a:lnTo>
                  <a:close/>
                  <a:moveTo>
                    <a:pt x="684790" y="486146"/>
                  </a:moveTo>
                  <a:lnTo>
                    <a:pt x="655491" y="486146"/>
                  </a:lnTo>
                  <a:lnTo>
                    <a:pt x="655491" y="482603"/>
                  </a:lnTo>
                  <a:lnTo>
                    <a:pt x="684790" y="482603"/>
                  </a:lnTo>
                  <a:lnTo>
                    <a:pt x="684790" y="486146"/>
                  </a:lnTo>
                  <a:close/>
                  <a:moveTo>
                    <a:pt x="626193" y="486146"/>
                  </a:moveTo>
                  <a:lnTo>
                    <a:pt x="596903" y="486146"/>
                  </a:lnTo>
                  <a:lnTo>
                    <a:pt x="596903" y="482603"/>
                  </a:lnTo>
                  <a:lnTo>
                    <a:pt x="626193" y="482603"/>
                  </a:lnTo>
                  <a:lnTo>
                    <a:pt x="626193" y="486146"/>
                  </a:lnTo>
                  <a:close/>
                  <a:moveTo>
                    <a:pt x="567604" y="486146"/>
                  </a:moveTo>
                  <a:lnTo>
                    <a:pt x="538324" y="486146"/>
                  </a:lnTo>
                  <a:lnTo>
                    <a:pt x="538324" y="482603"/>
                  </a:lnTo>
                  <a:lnTo>
                    <a:pt x="567604" y="482603"/>
                  </a:lnTo>
                  <a:lnTo>
                    <a:pt x="567604" y="486146"/>
                  </a:lnTo>
                  <a:close/>
                  <a:moveTo>
                    <a:pt x="509026" y="486146"/>
                  </a:moveTo>
                  <a:lnTo>
                    <a:pt x="479727" y="486146"/>
                  </a:lnTo>
                  <a:lnTo>
                    <a:pt x="479727" y="482603"/>
                  </a:lnTo>
                  <a:lnTo>
                    <a:pt x="509092" y="482603"/>
                  </a:lnTo>
                  <a:lnTo>
                    <a:pt x="509026" y="486146"/>
                  </a:lnTo>
                  <a:close/>
                  <a:moveTo>
                    <a:pt x="450428" y="486146"/>
                  </a:moveTo>
                  <a:lnTo>
                    <a:pt x="421148" y="486146"/>
                  </a:lnTo>
                  <a:lnTo>
                    <a:pt x="421148" y="482603"/>
                  </a:lnTo>
                  <a:lnTo>
                    <a:pt x="450428" y="482603"/>
                  </a:lnTo>
                  <a:lnTo>
                    <a:pt x="450428" y="486146"/>
                  </a:lnTo>
                  <a:close/>
                  <a:moveTo>
                    <a:pt x="391849" y="486146"/>
                  </a:moveTo>
                  <a:lnTo>
                    <a:pt x="362560" y="486146"/>
                  </a:lnTo>
                  <a:lnTo>
                    <a:pt x="362560" y="482603"/>
                  </a:lnTo>
                  <a:lnTo>
                    <a:pt x="391849" y="482603"/>
                  </a:lnTo>
                  <a:lnTo>
                    <a:pt x="391849" y="486146"/>
                  </a:lnTo>
                  <a:close/>
                  <a:moveTo>
                    <a:pt x="333261" y="486146"/>
                  </a:moveTo>
                  <a:lnTo>
                    <a:pt x="303981" y="486146"/>
                  </a:lnTo>
                  <a:lnTo>
                    <a:pt x="303981" y="482603"/>
                  </a:lnTo>
                  <a:lnTo>
                    <a:pt x="333213" y="482603"/>
                  </a:lnTo>
                  <a:lnTo>
                    <a:pt x="333261" y="486146"/>
                  </a:lnTo>
                  <a:close/>
                  <a:moveTo>
                    <a:pt x="274682" y="486146"/>
                  </a:moveTo>
                  <a:lnTo>
                    <a:pt x="245383" y="486146"/>
                  </a:lnTo>
                  <a:lnTo>
                    <a:pt x="245383" y="482603"/>
                  </a:lnTo>
                  <a:lnTo>
                    <a:pt x="274682" y="482603"/>
                  </a:lnTo>
                  <a:lnTo>
                    <a:pt x="274682" y="486146"/>
                  </a:lnTo>
                  <a:close/>
                  <a:moveTo>
                    <a:pt x="216084" y="486146"/>
                  </a:moveTo>
                  <a:lnTo>
                    <a:pt x="186785" y="486146"/>
                  </a:lnTo>
                  <a:lnTo>
                    <a:pt x="186785" y="482603"/>
                  </a:lnTo>
                  <a:lnTo>
                    <a:pt x="216084" y="482603"/>
                  </a:lnTo>
                  <a:lnTo>
                    <a:pt x="216084" y="486146"/>
                  </a:lnTo>
                  <a:close/>
                  <a:moveTo>
                    <a:pt x="157505" y="486146"/>
                  </a:moveTo>
                  <a:lnTo>
                    <a:pt x="128206" y="486146"/>
                  </a:lnTo>
                  <a:lnTo>
                    <a:pt x="128206" y="482603"/>
                  </a:lnTo>
                  <a:lnTo>
                    <a:pt x="157505" y="482603"/>
                  </a:lnTo>
                  <a:lnTo>
                    <a:pt x="157505" y="486146"/>
                  </a:lnTo>
                  <a:close/>
                  <a:moveTo>
                    <a:pt x="962635" y="482603"/>
                  </a:moveTo>
                  <a:lnTo>
                    <a:pt x="948433" y="482603"/>
                  </a:lnTo>
                  <a:lnTo>
                    <a:pt x="948433" y="486165"/>
                  </a:lnTo>
                  <a:lnTo>
                    <a:pt x="962635" y="486165"/>
                  </a:lnTo>
                  <a:lnTo>
                    <a:pt x="962635" y="482603"/>
                  </a:lnTo>
                  <a:close/>
                  <a:moveTo>
                    <a:pt x="14202" y="561013"/>
                  </a:moveTo>
                  <a:lnTo>
                    <a:pt x="0" y="561013"/>
                  </a:lnTo>
                  <a:lnTo>
                    <a:pt x="0" y="564575"/>
                  </a:lnTo>
                  <a:lnTo>
                    <a:pt x="14202" y="564575"/>
                  </a:lnTo>
                  <a:lnTo>
                    <a:pt x="14202" y="561013"/>
                  </a:lnTo>
                  <a:close/>
                  <a:moveTo>
                    <a:pt x="920115" y="564575"/>
                  </a:moveTo>
                  <a:lnTo>
                    <a:pt x="891826" y="564575"/>
                  </a:lnTo>
                  <a:lnTo>
                    <a:pt x="891826" y="561013"/>
                  </a:lnTo>
                  <a:lnTo>
                    <a:pt x="920115" y="561013"/>
                  </a:lnTo>
                  <a:lnTo>
                    <a:pt x="920115" y="564575"/>
                  </a:lnTo>
                  <a:close/>
                  <a:moveTo>
                    <a:pt x="863498" y="564575"/>
                  </a:moveTo>
                  <a:lnTo>
                    <a:pt x="835181" y="564575"/>
                  </a:lnTo>
                  <a:lnTo>
                    <a:pt x="835181" y="561013"/>
                  </a:lnTo>
                  <a:lnTo>
                    <a:pt x="863498" y="561013"/>
                  </a:lnTo>
                  <a:lnTo>
                    <a:pt x="863498" y="564575"/>
                  </a:lnTo>
                  <a:close/>
                  <a:moveTo>
                    <a:pt x="806891" y="564575"/>
                  </a:moveTo>
                  <a:lnTo>
                    <a:pt x="778478" y="564575"/>
                  </a:lnTo>
                  <a:lnTo>
                    <a:pt x="778478" y="561013"/>
                  </a:lnTo>
                  <a:lnTo>
                    <a:pt x="806796" y="561013"/>
                  </a:lnTo>
                  <a:lnTo>
                    <a:pt x="806891" y="564575"/>
                  </a:lnTo>
                  <a:close/>
                  <a:moveTo>
                    <a:pt x="750275" y="564575"/>
                  </a:moveTo>
                  <a:lnTo>
                    <a:pt x="721957" y="564575"/>
                  </a:lnTo>
                  <a:lnTo>
                    <a:pt x="721957" y="561013"/>
                  </a:lnTo>
                  <a:lnTo>
                    <a:pt x="750275" y="561013"/>
                  </a:lnTo>
                  <a:lnTo>
                    <a:pt x="750275" y="564575"/>
                  </a:lnTo>
                  <a:close/>
                  <a:moveTo>
                    <a:pt x="693630" y="564575"/>
                  </a:moveTo>
                  <a:lnTo>
                    <a:pt x="665340" y="564575"/>
                  </a:lnTo>
                  <a:lnTo>
                    <a:pt x="665340" y="561013"/>
                  </a:lnTo>
                  <a:lnTo>
                    <a:pt x="693630" y="561013"/>
                  </a:lnTo>
                  <a:lnTo>
                    <a:pt x="693630" y="564575"/>
                  </a:lnTo>
                  <a:close/>
                  <a:moveTo>
                    <a:pt x="637022" y="564575"/>
                  </a:moveTo>
                  <a:lnTo>
                    <a:pt x="608724" y="564575"/>
                  </a:lnTo>
                  <a:lnTo>
                    <a:pt x="608724" y="561013"/>
                  </a:lnTo>
                  <a:lnTo>
                    <a:pt x="637022" y="561013"/>
                  </a:lnTo>
                  <a:lnTo>
                    <a:pt x="637022" y="564575"/>
                  </a:lnTo>
                  <a:close/>
                  <a:moveTo>
                    <a:pt x="580406" y="564575"/>
                  </a:moveTo>
                  <a:lnTo>
                    <a:pt x="552088" y="564575"/>
                  </a:lnTo>
                  <a:lnTo>
                    <a:pt x="552088" y="561013"/>
                  </a:lnTo>
                  <a:lnTo>
                    <a:pt x="580339" y="561013"/>
                  </a:lnTo>
                  <a:lnTo>
                    <a:pt x="580406" y="564575"/>
                  </a:lnTo>
                  <a:close/>
                  <a:moveTo>
                    <a:pt x="523789" y="564575"/>
                  </a:moveTo>
                  <a:lnTo>
                    <a:pt x="495471" y="564575"/>
                  </a:lnTo>
                  <a:lnTo>
                    <a:pt x="495471" y="561013"/>
                  </a:lnTo>
                  <a:lnTo>
                    <a:pt x="523789" y="561013"/>
                  </a:lnTo>
                  <a:lnTo>
                    <a:pt x="523789" y="564575"/>
                  </a:lnTo>
                  <a:close/>
                  <a:moveTo>
                    <a:pt x="467173" y="564575"/>
                  </a:moveTo>
                  <a:lnTo>
                    <a:pt x="438855" y="564575"/>
                  </a:lnTo>
                  <a:lnTo>
                    <a:pt x="438855" y="561013"/>
                  </a:lnTo>
                  <a:lnTo>
                    <a:pt x="467173" y="561013"/>
                  </a:lnTo>
                  <a:lnTo>
                    <a:pt x="467173" y="564575"/>
                  </a:lnTo>
                  <a:close/>
                  <a:moveTo>
                    <a:pt x="410556" y="564575"/>
                  </a:moveTo>
                  <a:lnTo>
                    <a:pt x="382191" y="564575"/>
                  </a:lnTo>
                  <a:lnTo>
                    <a:pt x="382191" y="561013"/>
                  </a:lnTo>
                  <a:lnTo>
                    <a:pt x="410508" y="561013"/>
                  </a:lnTo>
                  <a:lnTo>
                    <a:pt x="410556" y="564575"/>
                  </a:lnTo>
                  <a:close/>
                  <a:moveTo>
                    <a:pt x="353920" y="564575"/>
                  </a:moveTo>
                  <a:lnTo>
                    <a:pt x="325622" y="564575"/>
                  </a:lnTo>
                  <a:lnTo>
                    <a:pt x="325622" y="561013"/>
                  </a:lnTo>
                  <a:lnTo>
                    <a:pt x="353920" y="561013"/>
                  </a:lnTo>
                  <a:lnTo>
                    <a:pt x="353920" y="564575"/>
                  </a:lnTo>
                  <a:close/>
                  <a:moveTo>
                    <a:pt x="297304" y="564575"/>
                  </a:moveTo>
                  <a:lnTo>
                    <a:pt x="269005" y="564575"/>
                  </a:lnTo>
                  <a:lnTo>
                    <a:pt x="269005" y="561013"/>
                  </a:lnTo>
                  <a:lnTo>
                    <a:pt x="297304" y="561013"/>
                  </a:lnTo>
                  <a:lnTo>
                    <a:pt x="297304" y="564575"/>
                  </a:lnTo>
                  <a:close/>
                  <a:moveTo>
                    <a:pt x="240687" y="564575"/>
                  </a:moveTo>
                  <a:lnTo>
                    <a:pt x="212388" y="564575"/>
                  </a:lnTo>
                  <a:lnTo>
                    <a:pt x="212388" y="561013"/>
                  </a:lnTo>
                  <a:lnTo>
                    <a:pt x="240687" y="561013"/>
                  </a:lnTo>
                  <a:lnTo>
                    <a:pt x="240687" y="564575"/>
                  </a:lnTo>
                  <a:close/>
                  <a:moveTo>
                    <a:pt x="184071" y="564575"/>
                  </a:moveTo>
                  <a:lnTo>
                    <a:pt x="155753" y="564575"/>
                  </a:lnTo>
                  <a:lnTo>
                    <a:pt x="155753" y="561013"/>
                  </a:lnTo>
                  <a:lnTo>
                    <a:pt x="184051" y="561013"/>
                  </a:lnTo>
                  <a:lnTo>
                    <a:pt x="184071" y="564575"/>
                  </a:lnTo>
                  <a:close/>
                  <a:moveTo>
                    <a:pt x="127454" y="564575"/>
                  </a:moveTo>
                  <a:lnTo>
                    <a:pt x="99136" y="564575"/>
                  </a:lnTo>
                  <a:lnTo>
                    <a:pt x="99136" y="561013"/>
                  </a:lnTo>
                  <a:lnTo>
                    <a:pt x="127454" y="561013"/>
                  </a:lnTo>
                  <a:lnTo>
                    <a:pt x="127454" y="564575"/>
                  </a:lnTo>
                  <a:close/>
                  <a:moveTo>
                    <a:pt x="70837" y="564575"/>
                  </a:moveTo>
                  <a:lnTo>
                    <a:pt x="42520" y="564575"/>
                  </a:lnTo>
                  <a:lnTo>
                    <a:pt x="42520" y="561013"/>
                  </a:lnTo>
                  <a:lnTo>
                    <a:pt x="70837" y="561013"/>
                  </a:lnTo>
                  <a:lnTo>
                    <a:pt x="70837" y="564575"/>
                  </a:lnTo>
                  <a:close/>
                  <a:moveTo>
                    <a:pt x="962635" y="561013"/>
                  </a:moveTo>
                  <a:lnTo>
                    <a:pt x="948433" y="561013"/>
                  </a:lnTo>
                  <a:lnTo>
                    <a:pt x="948433" y="564575"/>
                  </a:lnTo>
                  <a:lnTo>
                    <a:pt x="962635" y="564575"/>
                  </a:lnTo>
                  <a:lnTo>
                    <a:pt x="962635" y="561013"/>
                  </a:lnTo>
                  <a:close/>
                  <a:moveTo>
                    <a:pt x="14202" y="644081"/>
                  </a:moveTo>
                  <a:lnTo>
                    <a:pt x="0" y="644081"/>
                  </a:lnTo>
                  <a:lnTo>
                    <a:pt x="0" y="647643"/>
                  </a:lnTo>
                  <a:lnTo>
                    <a:pt x="14202" y="647643"/>
                  </a:lnTo>
                  <a:lnTo>
                    <a:pt x="14202" y="644081"/>
                  </a:lnTo>
                  <a:close/>
                  <a:moveTo>
                    <a:pt x="920115" y="647643"/>
                  </a:moveTo>
                  <a:lnTo>
                    <a:pt x="891826" y="647643"/>
                  </a:lnTo>
                  <a:lnTo>
                    <a:pt x="891826" y="644081"/>
                  </a:lnTo>
                  <a:lnTo>
                    <a:pt x="920115" y="644081"/>
                  </a:lnTo>
                  <a:lnTo>
                    <a:pt x="920115" y="647643"/>
                  </a:lnTo>
                  <a:close/>
                  <a:moveTo>
                    <a:pt x="863498" y="647643"/>
                  </a:moveTo>
                  <a:lnTo>
                    <a:pt x="835181" y="647643"/>
                  </a:lnTo>
                  <a:lnTo>
                    <a:pt x="835181" y="644081"/>
                  </a:lnTo>
                  <a:lnTo>
                    <a:pt x="863498" y="644081"/>
                  </a:lnTo>
                  <a:lnTo>
                    <a:pt x="863498" y="647643"/>
                  </a:lnTo>
                  <a:close/>
                  <a:moveTo>
                    <a:pt x="806891" y="647643"/>
                  </a:moveTo>
                  <a:lnTo>
                    <a:pt x="778478" y="647643"/>
                  </a:lnTo>
                  <a:lnTo>
                    <a:pt x="778478" y="644081"/>
                  </a:lnTo>
                  <a:lnTo>
                    <a:pt x="806796" y="644081"/>
                  </a:lnTo>
                  <a:lnTo>
                    <a:pt x="806891" y="647643"/>
                  </a:lnTo>
                  <a:close/>
                  <a:moveTo>
                    <a:pt x="750275" y="647643"/>
                  </a:moveTo>
                  <a:lnTo>
                    <a:pt x="721957" y="647643"/>
                  </a:lnTo>
                  <a:lnTo>
                    <a:pt x="721957" y="644081"/>
                  </a:lnTo>
                  <a:lnTo>
                    <a:pt x="750275" y="644081"/>
                  </a:lnTo>
                  <a:lnTo>
                    <a:pt x="750275" y="647643"/>
                  </a:lnTo>
                  <a:close/>
                  <a:moveTo>
                    <a:pt x="693630" y="647643"/>
                  </a:moveTo>
                  <a:lnTo>
                    <a:pt x="665340" y="647643"/>
                  </a:lnTo>
                  <a:lnTo>
                    <a:pt x="665340" y="644081"/>
                  </a:lnTo>
                  <a:lnTo>
                    <a:pt x="693630" y="644081"/>
                  </a:lnTo>
                  <a:lnTo>
                    <a:pt x="693630" y="647643"/>
                  </a:lnTo>
                  <a:close/>
                  <a:moveTo>
                    <a:pt x="637022" y="647643"/>
                  </a:moveTo>
                  <a:lnTo>
                    <a:pt x="608724" y="647643"/>
                  </a:lnTo>
                  <a:lnTo>
                    <a:pt x="608724" y="644081"/>
                  </a:lnTo>
                  <a:lnTo>
                    <a:pt x="637022" y="644081"/>
                  </a:lnTo>
                  <a:lnTo>
                    <a:pt x="637022" y="647643"/>
                  </a:lnTo>
                  <a:close/>
                  <a:moveTo>
                    <a:pt x="580406" y="647643"/>
                  </a:moveTo>
                  <a:lnTo>
                    <a:pt x="552088" y="647643"/>
                  </a:lnTo>
                  <a:lnTo>
                    <a:pt x="552088" y="644081"/>
                  </a:lnTo>
                  <a:lnTo>
                    <a:pt x="580339" y="644081"/>
                  </a:lnTo>
                  <a:lnTo>
                    <a:pt x="580406" y="647643"/>
                  </a:lnTo>
                  <a:close/>
                  <a:moveTo>
                    <a:pt x="523789" y="647643"/>
                  </a:moveTo>
                  <a:lnTo>
                    <a:pt x="495471" y="647643"/>
                  </a:lnTo>
                  <a:lnTo>
                    <a:pt x="495471" y="644081"/>
                  </a:lnTo>
                  <a:lnTo>
                    <a:pt x="523789" y="644081"/>
                  </a:lnTo>
                  <a:lnTo>
                    <a:pt x="523789" y="647643"/>
                  </a:lnTo>
                  <a:close/>
                  <a:moveTo>
                    <a:pt x="467173" y="647643"/>
                  </a:moveTo>
                  <a:lnTo>
                    <a:pt x="438855" y="647643"/>
                  </a:lnTo>
                  <a:lnTo>
                    <a:pt x="438855" y="644081"/>
                  </a:lnTo>
                  <a:lnTo>
                    <a:pt x="467173" y="644081"/>
                  </a:lnTo>
                  <a:lnTo>
                    <a:pt x="467173" y="647643"/>
                  </a:lnTo>
                  <a:close/>
                  <a:moveTo>
                    <a:pt x="410556" y="647643"/>
                  </a:moveTo>
                  <a:lnTo>
                    <a:pt x="382191" y="647643"/>
                  </a:lnTo>
                  <a:lnTo>
                    <a:pt x="382191" y="644081"/>
                  </a:lnTo>
                  <a:lnTo>
                    <a:pt x="410508" y="644081"/>
                  </a:lnTo>
                  <a:lnTo>
                    <a:pt x="410556" y="647643"/>
                  </a:lnTo>
                  <a:close/>
                  <a:moveTo>
                    <a:pt x="353920" y="647643"/>
                  </a:moveTo>
                  <a:lnTo>
                    <a:pt x="325622" y="647643"/>
                  </a:lnTo>
                  <a:lnTo>
                    <a:pt x="325622" y="644081"/>
                  </a:lnTo>
                  <a:lnTo>
                    <a:pt x="353920" y="644081"/>
                  </a:lnTo>
                  <a:lnTo>
                    <a:pt x="353920" y="647643"/>
                  </a:lnTo>
                  <a:close/>
                  <a:moveTo>
                    <a:pt x="297304" y="647643"/>
                  </a:moveTo>
                  <a:lnTo>
                    <a:pt x="269005" y="647643"/>
                  </a:lnTo>
                  <a:lnTo>
                    <a:pt x="269005" y="644081"/>
                  </a:lnTo>
                  <a:lnTo>
                    <a:pt x="297304" y="644081"/>
                  </a:lnTo>
                  <a:lnTo>
                    <a:pt x="297304" y="647643"/>
                  </a:lnTo>
                  <a:close/>
                  <a:moveTo>
                    <a:pt x="240687" y="647643"/>
                  </a:moveTo>
                  <a:lnTo>
                    <a:pt x="212388" y="647643"/>
                  </a:lnTo>
                  <a:lnTo>
                    <a:pt x="212388" y="644081"/>
                  </a:lnTo>
                  <a:lnTo>
                    <a:pt x="240687" y="644081"/>
                  </a:lnTo>
                  <a:lnTo>
                    <a:pt x="240687" y="647643"/>
                  </a:lnTo>
                  <a:close/>
                  <a:moveTo>
                    <a:pt x="184071" y="647643"/>
                  </a:moveTo>
                  <a:lnTo>
                    <a:pt x="155753" y="647643"/>
                  </a:lnTo>
                  <a:lnTo>
                    <a:pt x="155753" y="644081"/>
                  </a:lnTo>
                  <a:lnTo>
                    <a:pt x="184051" y="644081"/>
                  </a:lnTo>
                  <a:lnTo>
                    <a:pt x="184071" y="647643"/>
                  </a:lnTo>
                  <a:close/>
                  <a:moveTo>
                    <a:pt x="127454" y="647643"/>
                  </a:moveTo>
                  <a:lnTo>
                    <a:pt x="99136" y="647643"/>
                  </a:lnTo>
                  <a:lnTo>
                    <a:pt x="99136" y="644081"/>
                  </a:lnTo>
                  <a:lnTo>
                    <a:pt x="127454" y="644081"/>
                  </a:lnTo>
                  <a:lnTo>
                    <a:pt x="127454" y="647643"/>
                  </a:lnTo>
                  <a:close/>
                  <a:moveTo>
                    <a:pt x="70837" y="647643"/>
                  </a:moveTo>
                  <a:lnTo>
                    <a:pt x="42520" y="647643"/>
                  </a:lnTo>
                  <a:lnTo>
                    <a:pt x="42520" y="644081"/>
                  </a:lnTo>
                  <a:lnTo>
                    <a:pt x="70837" y="644081"/>
                  </a:lnTo>
                  <a:lnTo>
                    <a:pt x="70837" y="647643"/>
                  </a:lnTo>
                  <a:close/>
                  <a:moveTo>
                    <a:pt x="962635" y="644081"/>
                  </a:moveTo>
                  <a:lnTo>
                    <a:pt x="948433" y="644081"/>
                  </a:lnTo>
                  <a:lnTo>
                    <a:pt x="948433" y="647643"/>
                  </a:lnTo>
                  <a:lnTo>
                    <a:pt x="962635" y="647643"/>
                  </a:lnTo>
                  <a:lnTo>
                    <a:pt x="962635" y="644081"/>
                  </a:lnTo>
                  <a:close/>
                  <a:moveTo>
                    <a:pt x="14202" y="727148"/>
                  </a:moveTo>
                  <a:lnTo>
                    <a:pt x="0" y="727148"/>
                  </a:lnTo>
                  <a:lnTo>
                    <a:pt x="0" y="730701"/>
                  </a:lnTo>
                  <a:lnTo>
                    <a:pt x="14202" y="730701"/>
                  </a:lnTo>
                  <a:lnTo>
                    <a:pt x="14202" y="727148"/>
                  </a:lnTo>
                  <a:close/>
                  <a:moveTo>
                    <a:pt x="920115" y="730701"/>
                  </a:moveTo>
                  <a:lnTo>
                    <a:pt x="891826" y="730701"/>
                  </a:lnTo>
                  <a:lnTo>
                    <a:pt x="891826" y="727148"/>
                  </a:lnTo>
                  <a:lnTo>
                    <a:pt x="920115" y="727148"/>
                  </a:lnTo>
                  <a:lnTo>
                    <a:pt x="920115" y="730701"/>
                  </a:lnTo>
                  <a:close/>
                  <a:moveTo>
                    <a:pt x="863498" y="730701"/>
                  </a:moveTo>
                  <a:lnTo>
                    <a:pt x="835181" y="730701"/>
                  </a:lnTo>
                  <a:lnTo>
                    <a:pt x="835181" y="727148"/>
                  </a:lnTo>
                  <a:lnTo>
                    <a:pt x="863498" y="727148"/>
                  </a:lnTo>
                  <a:lnTo>
                    <a:pt x="863498" y="730701"/>
                  </a:lnTo>
                  <a:close/>
                  <a:moveTo>
                    <a:pt x="806891" y="730701"/>
                  </a:moveTo>
                  <a:lnTo>
                    <a:pt x="778478" y="730701"/>
                  </a:lnTo>
                  <a:lnTo>
                    <a:pt x="778478" y="727148"/>
                  </a:lnTo>
                  <a:lnTo>
                    <a:pt x="806796" y="727148"/>
                  </a:lnTo>
                  <a:lnTo>
                    <a:pt x="806891" y="730701"/>
                  </a:lnTo>
                  <a:close/>
                  <a:moveTo>
                    <a:pt x="750275" y="730701"/>
                  </a:moveTo>
                  <a:lnTo>
                    <a:pt x="721957" y="730701"/>
                  </a:lnTo>
                  <a:lnTo>
                    <a:pt x="721957" y="727148"/>
                  </a:lnTo>
                  <a:lnTo>
                    <a:pt x="750275" y="727148"/>
                  </a:lnTo>
                  <a:lnTo>
                    <a:pt x="750275" y="730701"/>
                  </a:lnTo>
                  <a:close/>
                  <a:moveTo>
                    <a:pt x="693630" y="730701"/>
                  </a:moveTo>
                  <a:lnTo>
                    <a:pt x="665340" y="730701"/>
                  </a:lnTo>
                  <a:lnTo>
                    <a:pt x="665340" y="727148"/>
                  </a:lnTo>
                  <a:lnTo>
                    <a:pt x="693630" y="727148"/>
                  </a:lnTo>
                  <a:lnTo>
                    <a:pt x="693630" y="730701"/>
                  </a:lnTo>
                  <a:close/>
                  <a:moveTo>
                    <a:pt x="637022" y="730701"/>
                  </a:moveTo>
                  <a:lnTo>
                    <a:pt x="608724" y="730701"/>
                  </a:lnTo>
                  <a:lnTo>
                    <a:pt x="608724" y="727148"/>
                  </a:lnTo>
                  <a:lnTo>
                    <a:pt x="637022" y="727148"/>
                  </a:lnTo>
                  <a:lnTo>
                    <a:pt x="637022" y="730701"/>
                  </a:lnTo>
                  <a:close/>
                  <a:moveTo>
                    <a:pt x="580406" y="730701"/>
                  </a:moveTo>
                  <a:lnTo>
                    <a:pt x="552088" y="730701"/>
                  </a:lnTo>
                  <a:lnTo>
                    <a:pt x="552088" y="727148"/>
                  </a:lnTo>
                  <a:lnTo>
                    <a:pt x="580339" y="727148"/>
                  </a:lnTo>
                  <a:lnTo>
                    <a:pt x="580406" y="730701"/>
                  </a:lnTo>
                  <a:close/>
                  <a:moveTo>
                    <a:pt x="523789" y="730701"/>
                  </a:moveTo>
                  <a:lnTo>
                    <a:pt x="495471" y="730701"/>
                  </a:lnTo>
                  <a:lnTo>
                    <a:pt x="495471" y="727148"/>
                  </a:lnTo>
                  <a:lnTo>
                    <a:pt x="523789" y="727148"/>
                  </a:lnTo>
                  <a:lnTo>
                    <a:pt x="523789" y="730701"/>
                  </a:lnTo>
                  <a:close/>
                  <a:moveTo>
                    <a:pt x="467173" y="730701"/>
                  </a:moveTo>
                  <a:lnTo>
                    <a:pt x="438855" y="730701"/>
                  </a:lnTo>
                  <a:lnTo>
                    <a:pt x="438855" y="727148"/>
                  </a:lnTo>
                  <a:lnTo>
                    <a:pt x="467173" y="727148"/>
                  </a:lnTo>
                  <a:lnTo>
                    <a:pt x="467173" y="730701"/>
                  </a:lnTo>
                  <a:close/>
                  <a:moveTo>
                    <a:pt x="410556" y="730701"/>
                  </a:moveTo>
                  <a:lnTo>
                    <a:pt x="382191" y="730701"/>
                  </a:lnTo>
                  <a:lnTo>
                    <a:pt x="382191" y="727148"/>
                  </a:lnTo>
                  <a:lnTo>
                    <a:pt x="410508" y="727148"/>
                  </a:lnTo>
                  <a:lnTo>
                    <a:pt x="410556" y="730701"/>
                  </a:lnTo>
                  <a:close/>
                  <a:moveTo>
                    <a:pt x="353920" y="730701"/>
                  </a:moveTo>
                  <a:lnTo>
                    <a:pt x="325622" y="730701"/>
                  </a:lnTo>
                  <a:lnTo>
                    <a:pt x="325622" y="727148"/>
                  </a:lnTo>
                  <a:lnTo>
                    <a:pt x="353920" y="727148"/>
                  </a:lnTo>
                  <a:lnTo>
                    <a:pt x="353920" y="730701"/>
                  </a:lnTo>
                  <a:close/>
                  <a:moveTo>
                    <a:pt x="297304" y="730701"/>
                  </a:moveTo>
                  <a:lnTo>
                    <a:pt x="269005" y="730701"/>
                  </a:lnTo>
                  <a:lnTo>
                    <a:pt x="269005" y="727148"/>
                  </a:lnTo>
                  <a:lnTo>
                    <a:pt x="297304" y="727148"/>
                  </a:lnTo>
                  <a:lnTo>
                    <a:pt x="297304" y="730701"/>
                  </a:lnTo>
                  <a:close/>
                  <a:moveTo>
                    <a:pt x="240687" y="730701"/>
                  </a:moveTo>
                  <a:lnTo>
                    <a:pt x="212388" y="730701"/>
                  </a:lnTo>
                  <a:lnTo>
                    <a:pt x="212388" y="727148"/>
                  </a:lnTo>
                  <a:lnTo>
                    <a:pt x="240687" y="727148"/>
                  </a:lnTo>
                  <a:lnTo>
                    <a:pt x="240687" y="730701"/>
                  </a:lnTo>
                  <a:close/>
                  <a:moveTo>
                    <a:pt x="184071" y="730701"/>
                  </a:moveTo>
                  <a:lnTo>
                    <a:pt x="155753" y="730701"/>
                  </a:lnTo>
                  <a:lnTo>
                    <a:pt x="155753" y="727148"/>
                  </a:lnTo>
                  <a:lnTo>
                    <a:pt x="184051" y="727148"/>
                  </a:lnTo>
                  <a:lnTo>
                    <a:pt x="184071" y="730701"/>
                  </a:lnTo>
                  <a:close/>
                  <a:moveTo>
                    <a:pt x="127454" y="730701"/>
                  </a:moveTo>
                  <a:lnTo>
                    <a:pt x="99136" y="730701"/>
                  </a:lnTo>
                  <a:lnTo>
                    <a:pt x="99136" y="727148"/>
                  </a:lnTo>
                  <a:lnTo>
                    <a:pt x="127454" y="727148"/>
                  </a:lnTo>
                  <a:lnTo>
                    <a:pt x="127454" y="730701"/>
                  </a:lnTo>
                  <a:close/>
                  <a:moveTo>
                    <a:pt x="70837" y="730701"/>
                  </a:moveTo>
                  <a:lnTo>
                    <a:pt x="42520" y="730701"/>
                  </a:lnTo>
                  <a:lnTo>
                    <a:pt x="42520" y="727148"/>
                  </a:lnTo>
                  <a:lnTo>
                    <a:pt x="70837" y="727148"/>
                  </a:lnTo>
                  <a:lnTo>
                    <a:pt x="70837" y="730701"/>
                  </a:lnTo>
                  <a:close/>
                  <a:moveTo>
                    <a:pt x="962635" y="727148"/>
                  </a:moveTo>
                  <a:lnTo>
                    <a:pt x="948433" y="727148"/>
                  </a:lnTo>
                  <a:lnTo>
                    <a:pt x="948433" y="730701"/>
                  </a:lnTo>
                  <a:lnTo>
                    <a:pt x="962635" y="730701"/>
                  </a:lnTo>
                  <a:lnTo>
                    <a:pt x="962635" y="727148"/>
                  </a:lnTo>
                  <a:close/>
                  <a:moveTo>
                    <a:pt x="14202" y="810235"/>
                  </a:moveTo>
                  <a:lnTo>
                    <a:pt x="0" y="810235"/>
                  </a:lnTo>
                  <a:lnTo>
                    <a:pt x="0" y="813797"/>
                  </a:lnTo>
                  <a:lnTo>
                    <a:pt x="14202" y="813797"/>
                  </a:lnTo>
                  <a:lnTo>
                    <a:pt x="14202" y="810235"/>
                  </a:lnTo>
                  <a:close/>
                  <a:moveTo>
                    <a:pt x="920115" y="813768"/>
                  </a:moveTo>
                  <a:lnTo>
                    <a:pt x="891826" y="813768"/>
                  </a:lnTo>
                  <a:lnTo>
                    <a:pt x="891826" y="810235"/>
                  </a:lnTo>
                  <a:lnTo>
                    <a:pt x="920115" y="810235"/>
                  </a:lnTo>
                  <a:lnTo>
                    <a:pt x="920115" y="813768"/>
                  </a:lnTo>
                  <a:close/>
                  <a:moveTo>
                    <a:pt x="863498" y="813768"/>
                  </a:moveTo>
                  <a:lnTo>
                    <a:pt x="835181" y="813768"/>
                  </a:lnTo>
                  <a:lnTo>
                    <a:pt x="835181" y="810235"/>
                  </a:lnTo>
                  <a:lnTo>
                    <a:pt x="863498" y="810235"/>
                  </a:lnTo>
                  <a:lnTo>
                    <a:pt x="863498" y="813768"/>
                  </a:lnTo>
                  <a:close/>
                  <a:moveTo>
                    <a:pt x="806891" y="813768"/>
                  </a:moveTo>
                  <a:lnTo>
                    <a:pt x="778478" y="813768"/>
                  </a:lnTo>
                  <a:lnTo>
                    <a:pt x="778478" y="810235"/>
                  </a:lnTo>
                  <a:lnTo>
                    <a:pt x="806796" y="810235"/>
                  </a:lnTo>
                  <a:lnTo>
                    <a:pt x="806891" y="813768"/>
                  </a:lnTo>
                  <a:close/>
                  <a:moveTo>
                    <a:pt x="750275" y="813768"/>
                  </a:moveTo>
                  <a:lnTo>
                    <a:pt x="721957" y="813768"/>
                  </a:lnTo>
                  <a:lnTo>
                    <a:pt x="721957" y="810235"/>
                  </a:lnTo>
                  <a:lnTo>
                    <a:pt x="750275" y="810235"/>
                  </a:lnTo>
                  <a:lnTo>
                    <a:pt x="750275" y="813768"/>
                  </a:lnTo>
                  <a:close/>
                  <a:moveTo>
                    <a:pt x="693630" y="813768"/>
                  </a:moveTo>
                  <a:lnTo>
                    <a:pt x="665340" y="813768"/>
                  </a:lnTo>
                  <a:lnTo>
                    <a:pt x="665340" y="810235"/>
                  </a:lnTo>
                  <a:lnTo>
                    <a:pt x="693630" y="810235"/>
                  </a:lnTo>
                  <a:lnTo>
                    <a:pt x="693630" y="813768"/>
                  </a:lnTo>
                  <a:close/>
                  <a:moveTo>
                    <a:pt x="637022" y="813768"/>
                  </a:moveTo>
                  <a:lnTo>
                    <a:pt x="608724" y="813768"/>
                  </a:lnTo>
                  <a:lnTo>
                    <a:pt x="608724" y="810235"/>
                  </a:lnTo>
                  <a:lnTo>
                    <a:pt x="637022" y="810235"/>
                  </a:lnTo>
                  <a:lnTo>
                    <a:pt x="637022" y="813768"/>
                  </a:lnTo>
                  <a:close/>
                  <a:moveTo>
                    <a:pt x="580406" y="813768"/>
                  </a:moveTo>
                  <a:lnTo>
                    <a:pt x="552088" y="813768"/>
                  </a:lnTo>
                  <a:lnTo>
                    <a:pt x="552088" y="810235"/>
                  </a:lnTo>
                  <a:lnTo>
                    <a:pt x="580339" y="810235"/>
                  </a:lnTo>
                  <a:lnTo>
                    <a:pt x="580406" y="813768"/>
                  </a:lnTo>
                  <a:close/>
                  <a:moveTo>
                    <a:pt x="523789" y="813768"/>
                  </a:moveTo>
                  <a:lnTo>
                    <a:pt x="495471" y="813768"/>
                  </a:lnTo>
                  <a:lnTo>
                    <a:pt x="495471" y="810235"/>
                  </a:lnTo>
                  <a:lnTo>
                    <a:pt x="523789" y="810235"/>
                  </a:lnTo>
                  <a:lnTo>
                    <a:pt x="523789" y="813768"/>
                  </a:lnTo>
                  <a:close/>
                  <a:moveTo>
                    <a:pt x="467173" y="813768"/>
                  </a:moveTo>
                  <a:lnTo>
                    <a:pt x="438855" y="813768"/>
                  </a:lnTo>
                  <a:lnTo>
                    <a:pt x="438855" y="810235"/>
                  </a:lnTo>
                  <a:lnTo>
                    <a:pt x="467173" y="810235"/>
                  </a:lnTo>
                  <a:lnTo>
                    <a:pt x="467173" y="813768"/>
                  </a:lnTo>
                  <a:close/>
                  <a:moveTo>
                    <a:pt x="410556" y="813768"/>
                  </a:moveTo>
                  <a:lnTo>
                    <a:pt x="382191" y="813768"/>
                  </a:lnTo>
                  <a:lnTo>
                    <a:pt x="382191" y="810235"/>
                  </a:lnTo>
                  <a:lnTo>
                    <a:pt x="410508" y="810235"/>
                  </a:lnTo>
                  <a:lnTo>
                    <a:pt x="410556" y="813768"/>
                  </a:lnTo>
                  <a:close/>
                  <a:moveTo>
                    <a:pt x="353920" y="813768"/>
                  </a:moveTo>
                  <a:lnTo>
                    <a:pt x="325622" y="813768"/>
                  </a:lnTo>
                  <a:lnTo>
                    <a:pt x="325622" y="810235"/>
                  </a:lnTo>
                  <a:lnTo>
                    <a:pt x="353920" y="810235"/>
                  </a:lnTo>
                  <a:lnTo>
                    <a:pt x="353920" y="813768"/>
                  </a:lnTo>
                  <a:close/>
                  <a:moveTo>
                    <a:pt x="297304" y="813768"/>
                  </a:moveTo>
                  <a:lnTo>
                    <a:pt x="269005" y="813768"/>
                  </a:lnTo>
                  <a:lnTo>
                    <a:pt x="269005" y="810235"/>
                  </a:lnTo>
                  <a:lnTo>
                    <a:pt x="297304" y="810235"/>
                  </a:lnTo>
                  <a:lnTo>
                    <a:pt x="297304" y="813768"/>
                  </a:lnTo>
                  <a:close/>
                  <a:moveTo>
                    <a:pt x="240687" y="813768"/>
                  </a:moveTo>
                  <a:lnTo>
                    <a:pt x="212388" y="813768"/>
                  </a:lnTo>
                  <a:lnTo>
                    <a:pt x="212388" y="810235"/>
                  </a:lnTo>
                  <a:lnTo>
                    <a:pt x="240687" y="810235"/>
                  </a:lnTo>
                  <a:lnTo>
                    <a:pt x="240687" y="813768"/>
                  </a:lnTo>
                  <a:close/>
                  <a:moveTo>
                    <a:pt x="184071" y="813768"/>
                  </a:moveTo>
                  <a:lnTo>
                    <a:pt x="155753" y="813768"/>
                  </a:lnTo>
                  <a:lnTo>
                    <a:pt x="155753" y="810235"/>
                  </a:lnTo>
                  <a:lnTo>
                    <a:pt x="184051" y="810235"/>
                  </a:lnTo>
                  <a:lnTo>
                    <a:pt x="184071" y="813768"/>
                  </a:lnTo>
                  <a:close/>
                  <a:moveTo>
                    <a:pt x="127454" y="813768"/>
                  </a:moveTo>
                  <a:lnTo>
                    <a:pt x="99136" y="813768"/>
                  </a:lnTo>
                  <a:lnTo>
                    <a:pt x="99136" y="810235"/>
                  </a:lnTo>
                  <a:lnTo>
                    <a:pt x="127454" y="810235"/>
                  </a:lnTo>
                  <a:lnTo>
                    <a:pt x="127454" y="813768"/>
                  </a:lnTo>
                  <a:close/>
                  <a:moveTo>
                    <a:pt x="70837" y="813768"/>
                  </a:moveTo>
                  <a:lnTo>
                    <a:pt x="42520" y="813768"/>
                  </a:lnTo>
                  <a:lnTo>
                    <a:pt x="42520" y="810235"/>
                  </a:lnTo>
                  <a:lnTo>
                    <a:pt x="70837" y="810235"/>
                  </a:lnTo>
                  <a:lnTo>
                    <a:pt x="70837" y="813768"/>
                  </a:lnTo>
                  <a:close/>
                  <a:moveTo>
                    <a:pt x="962635" y="810235"/>
                  </a:moveTo>
                  <a:lnTo>
                    <a:pt x="948433" y="810235"/>
                  </a:lnTo>
                  <a:lnTo>
                    <a:pt x="948433" y="813797"/>
                  </a:lnTo>
                  <a:lnTo>
                    <a:pt x="962635" y="813797"/>
                  </a:lnTo>
                  <a:lnTo>
                    <a:pt x="962635" y="810235"/>
                  </a:lnTo>
                  <a:close/>
                  <a:moveTo>
                    <a:pt x="14202" y="893293"/>
                  </a:moveTo>
                  <a:lnTo>
                    <a:pt x="0" y="893293"/>
                  </a:lnTo>
                  <a:lnTo>
                    <a:pt x="0" y="896855"/>
                  </a:lnTo>
                  <a:lnTo>
                    <a:pt x="14202" y="896855"/>
                  </a:lnTo>
                  <a:lnTo>
                    <a:pt x="14202" y="893293"/>
                  </a:lnTo>
                  <a:close/>
                  <a:moveTo>
                    <a:pt x="920115" y="896836"/>
                  </a:moveTo>
                  <a:lnTo>
                    <a:pt x="891826" y="896836"/>
                  </a:lnTo>
                  <a:lnTo>
                    <a:pt x="891826" y="893293"/>
                  </a:lnTo>
                  <a:lnTo>
                    <a:pt x="920115" y="893293"/>
                  </a:lnTo>
                  <a:lnTo>
                    <a:pt x="920115" y="896836"/>
                  </a:lnTo>
                  <a:close/>
                  <a:moveTo>
                    <a:pt x="863498" y="896836"/>
                  </a:moveTo>
                  <a:lnTo>
                    <a:pt x="835181" y="896836"/>
                  </a:lnTo>
                  <a:lnTo>
                    <a:pt x="835181" y="893293"/>
                  </a:lnTo>
                  <a:lnTo>
                    <a:pt x="863498" y="893293"/>
                  </a:lnTo>
                  <a:lnTo>
                    <a:pt x="863498" y="896836"/>
                  </a:lnTo>
                  <a:close/>
                  <a:moveTo>
                    <a:pt x="806891" y="896836"/>
                  </a:moveTo>
                  <a:lnTo>
                    <a:pt x="778478" y="896836"/>
                  </a:lnTo>
                  <a:lnTo>
                    <a:pt x="778478" y="893293"/>
                  </a:lnTo>
                  <a:lnTo>
                    <a:pt x="806796" y="893293"/>
                  </a:lnTo>
                  <a:lnTo>
                    <a:pt x="806891" y="896836"/>
                  </a:lnTo>
                  <a:close/>
                  <a:moveTo>
                    <a:pt x="750275" y="896836"/>
                  </a:moveTo>
                  <a:lnTo>
                    <a:pt x="721957" y="896836"/>
                  </a:lnTo>
                  <a:lnTo>
                    <a:pt x="721957" y="893293"/>
                  </a:lnTo>
                  <a:lnTo>
                    <a:pt x="750275" y="893293"/>
                  </a:lnTo>
                  <a:lnTo>
                    <a:pt x="750275" y="896836"/>
                  </a:lnTo>
                  <a:close/>
                  <a:moveTo>
                    <a:pt x="693630" y="896836"/>
                  </a:moveTo>
                  <a:lnTo>
                    <a:pt x="665340" y="896836"/>
                  </a:lnTo>
                  <a:lnTo>
                    <a:pt x="665340" y="893293"/>
                  </a:lnTo>
                  <a:lnTo>
                    <a:pt x="693630" y="893293"/>
                  </a:lnTo>
                  <a:lnTo>
                    <a:pt x="693630" y="896836"/>
                  </a:lnTo>
                  <a:close/>
                  <a:moveTo>
                    <a:pt x="637022" y="896836"/>
                  </a:moveTo>
                  <a:lnTo>
                    <a:pt x="608724" y="896836"/>
                  </a:lnTo>
                  <a:lnTo>
                    <a:pt x="608724" y="893293"/>
                  </a:lnTo>
                  <a:lnTo>
                    <a:pt x="637022" y="893293"/>
                  </a:lnTo>
                  <a:lnTo>
                    <a:pt x="637022" y="896836"/>
                  </a:lnTo>
                  <a:close/>
                  <a:moveTo>
                    <a:pt x="580406" y="896836"/>
                  </a:moveTo>
                  <a:lnTo>
                    <a:pt x="552088" y="896836"/>
                  </a:lnTo>
                  <a:lnTo>
                    <a:pt x="552088" y="893293"/>
                  </a:lnTo>
                  <a:lnTo>
                    <a:pt x="580339" y="893293"/>
                  </a:lnTo>
                  <a:lnTo>
                    <a:pt x="580406" y="896836"/>
                  </a:lnTo>
                  <a:close/>
                  <a:moveTo>
                    <a:pt x="523789" y="896836"/>
                  </a:moveTo>
                  <a:lnTo>
                    <a:pt x="495471" y="896836"/>
                  </a:lnTo>
                  <a:lnTo>
                    <a:pt x="495471" y="893293"/>
                  </a:lnTo>
                  <a:lnTo>
                    <a:pt x="523789" y="893293"/>
                  </a:lnTo>
                  <a:lnTo>
                    <a:pt x="523789" y="896836"/>
                  </a:lnTo>
                  <a:close/>
                  <a:moveTo>
                    <a:pt x="467173" y="896836"/>
                  </a:moveTo>
                  <a:lnTo>
                    <a:pt x="438855" y="896836"/>
                  </a:lnTo>
                  <a:lnTo>
                    <a:pt x="438855" y="893293"/>
                  </a:lnTo>
                  <a:lnTo>
                    <a:pt x="467173" y="893293"/>
                  </a:lnTo>
                  <a:lnTo>
                    <a:pt x="467173" y="896836"/>
                  </a:lnTo>
                  <a:close/>
                  <a:moveTo>
                    <a:pt x="410556" y="896836"/>
                  </a:moveTo>
                  <a:lnTo>
                    <a:pt x="382191" y="896836"/>
                  </a:lnTo>
                  <a:lnTo>
                    <a:pt x="382191" y="893293"/>
                  </a:lnTo>
                  <a:lnTo>
                    <a:pt x="410508" y="893293"/>
                  </a:lnTo>
                  <a:lnTo>
                    <a:pt x="410556" y="896836"/>
                  </a:lnTo>
                  <a:close/>
                  <a:moveTo>
                    <a:pt x="353920" y="896836"/>
                  </a:moveTo>
                  <a:lnTo>
                    <a:pt x="325622" y="896836"/>
                  </a:lnTo>
                  <a:lnTo>
                    <a:pt x="325622" y="893293"/>
                  </a:lnTo>
                  <a:lnTo>
                    <a:pt x="353920" y="893293"/>
                  </a:lnTo>
                  <a:lnTo>
                    <a:pt x="353920" y="896836"/>
                  </a:lnTo>
                  <a:close/>
                  <a:moveTo>
                    <a:pt x="297304" y="896836"/>
                  </a:moveTo>
                  <a:lnTo>
                    <a:pt x="269005" y="896836"/>
                  </a:lnTo>
                  <a:lnTo>
                    <a:pt x="269005" y="893293"/>
                  </a:lnTo>
                  <a:lnTo>
                    <a:pt x="297304" y="893293"/>
                  </a:lnTo>
                  <a:lnTo>
                    <a:pt x="297304" y="896836"/>
                  </a:lnTo>
                  <a:close/>
                  <a:moveTo>
                    <a:pt x="240687" y="896836"/>
                  </a:moveTo>
                  <a:lnTo>
                    <a:pt x="212388" y="896836"/>
                  </a:lnTo>
                  <a:lnTo>
                    <a:pt x="212388" y="893293"/>
                  </a:lnTo>
                  <a:lnTo>
                    <a:pt x="240687" y="893293"/>
                  </a:lnTo>
                  <a:lnTo>
                    <a:pt x="240687" y="896836"/>
                  </a:lnTo>
                  <a:close/>
                  <a:moveTo>
                    <a:pt x="184071" y="896836"/>
                  </a:moveTo>
                  <a:lnTo>
                    <a:pt x="155753" y="896836"/>
                  </a:lnTo>
                  <a:lnTo>
                    <a:pt x="155753" y="893293"/>
                  </a:lnTo>
                  <a:lnTo>
                    <a:pt x="184051" y="893293"/>
                  </a:lnTo>
                  <a:lnTo>
                    <a:pt x="184071" y="896836"/>
                  </a:lnTo>
                  <a:close/>
                  <a:moveTo>
                    <a:pt x="127454" y="896836"/>
                  </a:moveTo>
                  <a:lnTo>
                    <a:pt x="99136" y="896836"/>
                  </a:lnTo>
                  <a:lnTo>
                    <a:pt x="99136" y="893293"/>
                  </a:lnTo>
                  <a:lnTo>
                    <a:pt x="127454" y="893293"/>
                  </a:lnTo>
                  <a:lnTo>
                    <a:pt x="127454" y="896836"/>
                  </a:lnTo>
                  <a:close/>
                  <a:moveTo>
                    <a:pt x="70837" y="896836"/>
                  </a:moveTo>
                  <a:lnTo>
                    <a:pt x="42520" y="896836"/>
                  </a:lnTo>
                  <a:lnTo>
                    <a:pt x="42520" y="893293"/>
                  </a:lnTo>
                  <a:lnTo>
                    <a:pt x="70837" y="893293"/>
                  </a:lnTo>
                  <a:lnTo>
                    <a:pt x="70837" y="896836"/>
                  </a:lnTo>
                  <a:close/>
                  <a:moveTo>
                    <a:pt x="962635" y="893293"/>
                  </a:moveTo>
                  <a:lnTo>
                    <a:pt x="948433" y="893293"/>
                  </a:lnTo>
                  <a:lnTo>
                    <a:pt x="948433" y="896855"/>
                  </a:lnTo>
                  <a:lnTo>
                    <a:pt x="962635" y="896855"/>
                  </a:lnTo>
                  <a:lnTo>
                    <a:pt x="962635" y="893293"/>
                  </a:lnTo>
                  <a:close/>
                </a:path>
              </a:pathLst>
            </a:custGeom>
            <a:solidFill>
              <a:srgbClr val="FFFFFF">
                <a:alpha val="32000"/>
              </a:srgbClr>
            </a:solidFill>
            <a:ln w="9525" cap="flat">
              <a:noFill/>
              <a:prstDash val="solid"/>
              <a:miter/>
            </a:ln>
          </p:spPr>
          <p:txBody>
            <a:bodyPr rtlCol="0" anchor="ctr"/>
            <a:lstStyle/>
            <a:p>
              <a:endParaRPr lang="zh-CN" altLang="en-US"/>
            </a:p>
          </p:txBody>
        </p:sp>
        <p:sp>
          <p:nvSpPr>
            <p:cNvPr id="56" name="任意多边形: 形状 55"/>
            <p:cNvSpPr/>
            <p:nvPr>
              <p:custDataLst>
                <p:tags r:id="rId51"/>
              </p:custDataLst>
            </p:nvPr>
          </p:nvSpPr>
          <p:spPr>
            <a:xfrm>
              <a:off x="8588860" y="4629914"/>
              <a:ext cx="51521" cy="207206"/>
            </a:xfrm>
            <a:custGeom>
              <a:avLst/>
              <a:gdLst>
                <a:gd name="connsiteX0" fmla="*/ 0 w 45643"/>
                <a:gd name="connsiteY0" fmla="*/ 0 h 183565"/>
                <a:gd name="connsiteX1" fmla="*/ 45644 w 45643"/>
                <a:gd name="connsiteY1" fmla="*/ 183566 h 183565"/>
              </a:gdLst>
              <a:ahLst/>
              <a:cxnLst>
                <a:cxn ang="0">
                  <a:pos x="connsiteX0" y="connsiteY0"/>
                </a:cxn>
                <a:cxn ang="0">
                  <a:pos x="connsiteX1" y="connsiteY1"/>
                </a:cxn>
              </a:cxnLst>
              <a:rect l="l" t="t" r="r" b="b"/>
              <a:pathLst>
                <a:path w="45643" h="183565">
                  <a:moveTo>
                    <a:pt x="0" y="0"/>
                  </a:moveTo>
                  <a:lnTo>
                    <a:pt x="45644" y="183566"/>
                  </a:lnTo>
                </a:path>
              </a:pathLst>
            </a:custGeom>
            <a:noFill/>
            <a:ln w="2229" cap="flat">
              <a:solidFill>
                <a:srgbClr val="000000"/>
              </a:solidFill>
              <a:prstDash val="solid"/>
              <a:miter/>
            </a:ln>
          </p:spPr>
          <p:txBody>
            <a:bodyPr rtlCol="0" anchor="ctr"/>
            <a:lstStyle/>
            <a:p>
              <a:endParaRPr lang="zh-CN" altLang="en-US"/>
            </a:p>
          </p:txBody>
        </p:sp>
        <p:sp>
          <p:nvSpPr>
            <p:cNvPr id="57" name="任意多边形: 形状 56"/>
            <p:cNvSpPr/>
            <p:nvPr>
              <p:custDataLst>
                <p:tags r:id="rId52"/>
              </p:custDataLst>
            </p:nvPr>
          </p:nvSpPr>
          <p:spPr>
            <a:xfrm>
              <a:off x="8129978" y="5193775"/>
              <a:ext cx="122063" cy="238686"/>
            </a:xfrm>
            <a:custGeom>
              <a:avLst/>
              <a:gdLst>
                <a:gd name="connsiteX0" fmla="*/ 108137 w 108137"/>
                <a:gd name="connsiteY0" fmla="*/ 0 h 211454"/>
                <a:gd name="connsiteX1" fmla="*/ 0 w 108137"/>
                <a:gd name="connsiteY1" fmla="*/ 211455 h 211454"/>
              </a:gdLst>
              <a:ahLst/>
              <a:cxnLst>
                <a:cxn ang="0">
                  <a:pos x="connsiteX0" y="connsiteY0"/>
                </a:cxn>
                <a:cxn ang="0">
                  <a:pos x="connsiteX1" y="connsiteY1"/>
                </a:cxn>
              </a:cxnLst>
              <a:rect l="l" t="t" r="r" b="b"/>
              <a:pathLst>
                <a:path w="108137" h="211454">
                  <a:moveTo>
                    <a:pt x="108137" y="0"/>
                  </a:moveTo>
                  <a:lnTo>
                    <a:pt x="0" y="211455"/>
                  </a:lnTo>
                </a:path>
              </a:pathLst>
            </a:custGeom>
            <a:noFill/>
            <a:ln w="2229" cap="flat">
              <a:solidFill>
                <a:srgbClr val="221715"/>
              </a:solidFill>
              <a:prstDash val="solid"/>
              <a:miter/>
            </a:ln>
          </p:spPr>
          <p:txBody>
            <a:bodyPr rtlCol="0" anchor="ctr"/>
            <a:lstStyle/>
            <a:p>
              <a:endParaRPr lang="zh-CN" altLang="en-US"/>
            </a:p>
          </p:txBody>
        </p:sp>
        <p:sp>
          <p:nvSpPr>
            <p:cNvPr id="61" name="任意多边形: 形状 60"/>
            <p:cNvSpPr/>
            <p:nvPr>
              <p:custDataLst>
                <p:tags r:id="rId53"/>
              </p:custDataLst>
            </p:nvPr>
          </p:nvSpPr>
          <p:spPr>
            <a:xfrm>
              <a:off x="8828892" y="4721916"/>
              <a:ext cx="316131" cy="471858"/>
            </a:xfrm>
            <a:custGeom>
              <a:avLst/>
              <a:gdLst>
                <a:gd name="connsiteX0" fmla="*/ 177413 w 280063"/>
                <a:gd name="connsiteY0" fmla="*/ 0 h 418023"/>
                <a:gd name="connsiteX1" fmla="*/ 280064 w 280063"/>
                <a:gd name="connsiteY1" fmla="*/ 70799 h 418023"/>
                <a:gd name="connsiteX2" fmla="*/ 0 w 280063"/>
                <a:gd name="connsiteY2" fmla="*/ 300895 h 418023"/>
                <a:gd name="connsiteX3" fmla="*/ 20898 w 280063"/>
                <a:gd name="connsiteY3" fmla="*/ 418024 h 418023"/>
              </a:gdLst>
              <a:ahLst/>
              <a:cxnLst>
                <a:cxn ang="0">
                  <a:pos x="connsiteX0" y="connsiteY0"/>
                </a:cxn>
                <a:cxn ang="0">
                  <a:pos x="connsiteX1" y="connsiteY1"/>
                </a:cxn>
                <a:cxn ang="0">
                  <a:pos x="connsiteX2" y="connsiteY2"/>
                </a:cxn>
                <a:cxn ang="0">
                  <a:pos x="connsiteX3" y="connsiteY3"/>
                </a:cxn>
              </a:cxnLst>
              <a:rect l="l" t="t" r="r" b="b"/>
              <a:pathLst>
                <a:path w="280063" h="418023">
                  <a:moveTo>
                    <a:pt x="177413" y="0"/>
                  </a:moveTo>
                  <a:cubicBezTo>
                    <a:pt x="177413" y="0"/>
                    <a:pt x="275901" y="19593"/>
                    <a:pt x="280064" y="70799"/>
                  </a:cubicBezTo>
                  <a:moveTo>
                    <a:pt x="0" y="300895"/>
                  </a:moveTo>
                  <a:cubicBezTo>
                    <a:pt x="0" y="300895"/>
                    <a:pt x="42300" y="341948"/>
                    <a:pt x="20898" y="418024"/>
                  </a:cubicBezTo>
                </a:path>
              </a:pathLst>
            </a:custGeom>
            <a:noFill/>
            <a:ln w="2229" cap="flat">
              <a:solidFill>
                <a:srgbClr val="000000"/>
              </a:solidFill>
              <a:prstDash val="solid"/>
              <a:miter/>
            </a:ln>
          </p:spPr>
          <p:txBody>
            <a:bodyPr rtlCol="0" anchor="ctr"/>
            <a:lstStyle/>
            <a:p>
              <a:endParaRPr lang="zh-CN" altLang="en-US"/>
            </a:p>
          </p:txBody>
        </p:sp>
        <p:sp>
          <p:nvSpPr>
            <p:cNvPr id="62" name="任意多边形: 形状 61"/>
            <p:cNvSpPr/>
            <p:nvPr>
              <p:custDataLst>
                <p:tags r:id="rId54"/>
              </p:custDataLst>
            </p:nvPr>
          </p:nvSpPr>
          <p:spPr>
            <a:xfrm>
              <a:off x="9127390" y="4879740"/>
              <a:ext cx="44657" cy="32545"/>
            </a:xfrm>
            <a:custGeom>
              <a:avLst/>
              <a:gdLst>
                <a:gd name="connsiteX0" fmla="*/ 20412 w 39562"/>
                <a:gd name="connsiteY0" fmla="*/ 0 h 28832"/>
                <a:gd name="connsiteX1" fmla="*/ 35623 w 39562"/>
                <a:gd name="connsiteY1" fmla="*/ 27784 h 28832"/>
                <a:gd name="connsiteX2" fmla="*/ 0 w 39562"/>
                <a:gd name="connsiteY2" fmla="*/ 2581 h 28832"/>
              </a:gdLst>
              <a:ahLst/>
              <a:cxnLst>
                <a:cxn ang="0">
                  <a:pos x="connsiteX0" y="connsiteY0"/>
                </a:cxn>
                <a:cxn ang="0">
                  <a:pos x="connsiteX1" y="connsiteY1"/>
                </a:cxn>
                <a:cxn ang="0">
                  <a:pos x="connsiteX2" y="connsiteY2"/>
                </a:cxn>
              </a:cxnLst>
              <a:rect l="l" t="t" r="r" b="b"/>
              <a:pathLst>
                <a:path w="39562" h="28832">
                  <a:moveTo>
                    <a:pt x="20412" y="0"/>
                  </a:moveTo>
                  <a:cubicBezTo>
                    <a:pt x="20412" y="0"/>
                    <a:pt x="49997" y="18459"/>
                    <a:pt x="35623" y="27784"/>
                  </a:cubicBezTo>
                  <a:cubicBezTo>
                    <a:pt x="35623" y="27784"/>
                    <a:pt x="24755" y="36690"/>
                    <a:pt x="0" y="2581"/>
                  </a:cubicBezTo>
                </a:path>
              </a:pathLst>
            </a:custGeom>
            <a:solidFill>
              <a:srgbClr val="EFD1D8"/>
            </a:solidFill>
            <a:ln w="9525" cap="flat">
              <a:noFill/>
              <a:prstDash val="solid"/>
              <a:miter/>
            </a:ln>
          </p:spPr>
          <p:txBody>
            <a:bodyPr rtlCol="0" anchor="ctr"/>
            <a:lstStyle/>
            <a:p>
              <a:endParaRPr lang="zh-CN" altLang="en-US"/>
            </a:p>
          </p:txBody>
        </p:sp>
        <p:sp>
          <p:nvSpPr>
            <p:cNvPr id="67" name="任意多边形: 形状 66"/>
            <p:cNvSpPr/>
            <p:nvPr>
              <p:custDataLst>
                <p:tags r:id="rId55"/>
              </p:custDataLst>
            </p:nvPr>
          </p:nvSpPr>
          <p:spPr>
            <a:xfrm>
              <a:off x="8650832" y="3746813"/>
              <a:ext cx="521215" cy="1165471"/>
            </a:xfrm>
            <a:custGeom>
              <a:avLst/>
              <a:gdLst>
                <a:gd name="connsiteX0" fmla="*/ 442598 w 461748"/>
                <a:gd name="connsiteY0" fmla="*/ 1003668 h 1032500"/>
                <a:gd name="connsiteX1" fmla="*/ 457810 w 461748"/>
                <a:gd name="connsiteY1" fmla="*/ 1031453 h 1032500"/>
                <a:gd name="connsiteX2" fmla="*/ 422186 w 461748"/>
                <a:gd name="connsiteY2" fmla="*/ 1006250 h 1032500"/>
                <a:gd name="connsiteX3" fmla="*/ 139665 w 461748"/>
                <a:gd name="connsiteY3" fmla="*/ 509397 h 1032500"/>
                <a:gd name="connsiteX4" fmla="*/ 186414 w 461748"/>
                <a:gd name="connsiteY4" fmla="*/ 536743 h 1032500"/>
                <a:gd name="connsiteX5" fmla="*/ 0 w 461748"/>
                <a:gd name="connsiteY5" fmla="*/ 0 h 1032500"/>
                <a:gd name="connsiteX6" fmla="*/ 106528 w 461748"/>
                <a:gd name="connsiteY6" fmla="*/ 87154 h 1032500"/>
                <a:gd name="connsiteX7" fmla="*/ 228733 w 461748"/>
                <a:gd name="connsiteY7" fmla="*/ 109061 h 1032500"/>
                <a:gd name="connsiteX8" fmla="*/ 267643 w 461748"/>
                <a:gd name="connsiteY8" fmla="*/ 76562 h 1032500"/>
                <a:gd name="connsiteX9" fmla="*/ 232610 w 461748"/>
                <a:gd name="connsiteY9" fmla="*/ 42177 h 1032500"/>
                <a:gd name="connsiteX10" fmla="*/ 138093 w 461748"/>
                <a:gd name="connsiteY10" fmla="*/ 33899 h 1032500"/>
                <a:gd name="connsiteX11" fmla="*/ 64380 w 461748"/>
                <a:gd name="connsiteY11" fmla="*/ 85487 h 1032500"/>
                <a:gd name="connsiteX12" fmla="*/ 87735 w 461748"/>
                <a:gd name="connsiteY12" fmla="*/ 152724 h 1032500"/>
                <a:gd name="connsiteX13" fmla="*/ 188319 w 461748"/>
                <a:gd name="connsiteY13" fmla="*/ 203749 h 1032500"/>
                <a:gd name="connsiteX14" fmla="*/ 169574 w 461748"/>
                <a:gd name="connsiteY14" fmla="*/ 129835 h 1032500"/>
                <a:gd name="connsiteX15" fmla="*/ 122444 w 461748"/>
                <a:gd name="connsiteY15" fmla="*/ 143189 h 1032500"/>
                <a:gd name="connsiteX16" fmla="*/ 98955 w 461748"/>
                <a:gd name="connsiteY16" fmla="*/ 183709 h 1032500"/>
                <a:gd name="connsiteX17" fmla="*/ 109642 w 461748"/>
                <a:gd name="connsiteY17" fmla="*/ 208759 h 1032500"/>
                <a:gd name="connsiteX18" fmla="*/ 180727 w 461748"/>
                <a:gd name="connsiteY18" fmla="*/ 262795 h 1032500"/>
                <a:gd name="connsiteX19" fmla="*/ 223542 w 461748"/>
                <a:gd name="connsiteY19" fmla="*/ 251660 h 1032500"/>
                <a:gd name="connsiteX20" fmla="*/ 212636 w 461748"/>
                <a:gd name="connsiteY20" fmla="*/ 226971 h 1032500"/>
                <a:gd name="connsiteX21" fmla="*/ 155572 w 461748"/>
                <a:gd name="connsiteY21" fmla="*/ 252403 h 1032500"/>
                <a:gd name="connsiteX22" fmla="*/ 217151 w 461748"/>
                <a:gd name="connsiteY22" fmla="*/ 295456 h 103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748" h="1032500">
                  <a:moveTo>
                    <a:pt x="442598" y="1003668"/>
                  </a:moveTo>
                  <a:cubicBezTo>
                    <a:pt x="442598" y="1003668"/>
                    <a:pt x="472183" y="1022128"/>
                    <a:pt x="457810" y="1031453"/>
                  </a:cubicBezTo>
                  <a:cubicBezTo>
                    <a:pt x="457810" y="1031453"/>
                    <a:pt x="446942" y="1040359"/>
                    <a:pt x="422186" y="1006250"/>
                  </a:cubicBezTo>
                  <a:moveTo>
                    <a:pt x="139665" y="509397"/>
                  </a:moveTo>
                  <a:cubicBezTo>
                    <a:pt x="150699" y="524691"/>
                    <a:pt x="167674" y="534621"/>
                    <a:pt x="186414" y="536743"/>
                  </a:cubicBezTo>
                  <a:moveTo>
                    <a:pt x="0" y="0"/>
                  </a:moveTo>
                  <a:cubicBezTo>
                    <a:pt x="30451" y="34099"/>
                    <a:pt x="65789" y="65894"/>
                    <a:pt x="106528" y="87154"/>
                  </a:cubicBezTo>
                  <a:cubicBezTo>
                    <a:pt x="143904" y="106632"/>
                    <a:pt x="187281" y="116700"/>
                    <a:pt x="228733" y="109061"/>
                  </a:cubicBezTo>
                  <a:cubicBezTo>
                    <a:pt x="246783" y="105727"/>
                    <a:pt x="267405" y="94926"/>
                    <a:pt x="267643" y="76562"/>
                  </a:cubicBezTo>
                  <a:cubicBezTo>
                    <a:pt x="267872" y="58998"/>
                    <a:pt x="249307" y="47615"/>
                    <a:pt x="232610" y="42177"/>
                  </a:cubicBezTo>
                  <a:cubicBezTo>
                    <a:pt x="202149" y="32240"/>
                    <a:pt x="169818" y="29409"/>
                    <a:pt x="138093" y="33899"/>
                  </a:cubicBezTo>
                  <a:cubicBezTo>
                    <a:pt x="106547" y="38357"/>
                    <a:pt x="72000" y="54540"/>
                    <a:pt x="64380" y="85487"/>
                  </a:cubicBezTo>
                  <a:cubicBezTo>
                    <a:pt x="58483" y="109490"/>
                    <a:pt x="71066" y="134464"/>
                    <a:pt x="87735" y="152724"/>
                  </a:cubicBezTo>
                  <a:cubicBezTo>
                    <a:pt x="113946" y="181393"/>
                    <a:pt x="149703" y="199532"/>
                    <a:pt x="188319" y="203749"/>
                  </a:cubicBezTo>
                  <a:cubicBezTo>
                    <a:pt x="275149" y="212893"/>
                    <a:pt x="257632" y="118281"/>
                    <a:pt x="169574" y="129835"/>
                  </a:cubicBezTo>
                  <a:cubicBezTo>
                    <a:pt x="153257" y="132064"/>
                    <a:pt x="136512" y="134760"/>
                    <a:pt x="122444" y="143189"/>
                  </a:cubicBezTo>
                  <a:cubicBezTo>
                    <a:pt x="108376" y="151628"/>
                    <a:pt x="97355" y="167326"/>
                    <a:pt x="98955" y="183709"/>
                  </a:cubicBezTo>
                  <a:cubicBezTo>
                    <a:pt x="99832" y="192843"/>
                    <a:pt x="104432" y="201206"/>
                    <a:pt x="109642" y="208759"/>
                  </a:cubicBezTo>
                  <a:cubicBezTo>
                    <a:pt x="127051" y="233812"/>
                    <a:pt x="151930" y="252724"/>
                    <a:pt x="180727" y="262795"/>
                  </a:cubicBezTo>
                  <a:cubicBezTo>
                    <a:pt x="196320" y="268224"/>
                    <a:pt x="218961" y="267538"/>
                    <a:pt x="223542" y="251660"/>
                  </a:cubicBezTo>
                  <a:cubicBezTo>
                    <a:pt x="226171" y="242440"/>
                    <a:pt x="220494" y="232486"/>
                    <a:pt x="212636" y="226971"/>
                  </a:cubicBezTo>
                  <a:cubicBezTo>
                    <a:pt x="192157" y="212588"/>
                    <a:pt x="158582" y="227543"/>
                    <a:pt x="155572" y="252403"/>
                  </a:cubicBezTo>
                  <a:cubicBezTo>
                    <a:pt x="151476" y="286455"/>
                    <a:pt x="191643" y="295427"/>
                    <a:pt x="217151" y="295456"/>
                  </a:cubicBezTo>
                </a:path>
              </a:pathLst>
            </a:custGeom>
            <a:noFill/>
            <a:ln w="2229" cap="flat">
              <a:solidFill>
                <a:srgbClr val="000000"/>
              </a:solidFill>
              <a:prstDash val="solid"/>
              <a:miter/>
            </a:ln>
          </p:spPr>
          <p:txBody>
            <a:bodyPr rtlCol="0" anchor="ctr"/>
            <a:lstStyle/>
            <a:p>
              <a:endParaRPr lang="zh-CN" altLang="en-US"/>
            </a:p>
          </p:txBody>
        </p:sp>
      </p:grpSp>
      <p:grpSp>
        <p:nvGrpSpPr>
          <p:cNvPr id="34" name="!!平滑4"/>
          <p:cNvGrpSpPr/>
          <p:nvPr/>
        </p:nvGrpSpPr>
        <p:grpSpPr>
          <a:xfrm rot="16200000">
            <a:off x="9678882" y="1186625"/>
            <a:ext cx="635000" cy="842010"/>
            <a:chOff x="2849217" y="1985929"/>
            <a:chExt cx="1086679" cy="1439760"/>
          </a:xfrm>
          <a:solidFill>
            <a:schemeClr val="bg1"/>
          </a:solidFill>
        </p:grpSpPr>
        <p:grpSp>
          <p:nvGrpSpPr>
            <p:cNvPr id="35" name="Group 36"/>
            <p:cNvGrpSpPr/>
            <p:nvPr userDrawn="1"/>
          </p:nvGrpSpPr>
          <p:grpSpPr>
            <a:xfrm>
              <a:off x="2849217" y="1985929"/>
              <a:ext cx="1086679" cy="147672"/>
              <a:chOff x="2849217" y="1974573"/>
              <a:chExt cx="1267765" cy="172280"/>
            </a:xfrm>
            <a:grpFill/>
          </p:grpSpPr>
          <p:sp>
            <p:nvSpPr>
              <p:cNvPr id="37" name="Oval 52"/>
              <p:cNvSpPr/>
              <p:nvPr userDrawn="1">
                <p:custDataLst>
                  <p:tags r:id="rId19"/>
                </p:custDataLst>
              </p:nvPr>
            </p:nvSpPr>
            <p:spPr>
              <a:xfrm>
                <a:off x="2849217" y="1974574"/>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43" name="Oval 53"/>
              <p:cNvSpPr/>
              <p:nvPr userDrawn="1">
                <p:custDataLst>
                  <p:tags r:id="rId20"/>
                </p:custDataLst>
              </p:nvPr>
            </p:nvSpPr>
            <p:spPr>
              <a:xfrm>
                <a:off x="3214379"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44" name="Oval 54"/>
              <p:cNvSpPr/>
              <p:nvPr userDrawn="1">
                <p:custDataLst>
                  <p:tags r:id="rId21"/>
                </p:custDataLst>
              </p:nvPr>
            </p:nvSpPr>
            <p:spPr>
              <a:xfrm>
                <a:off x="3579541"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45" name="Oval 55"/>
              <p:cNvSpPr/>
              <p:nvPr userDrawn="1">
                <p:custDataLst>
                  <p:tags r:id="rId22"/>
                </p:custDataLst>
              </p:nvPr>
            </p:nvSpPr>
            <p:spPr>
              <a:xfrm>
                <a:off x="3944703"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grpSp>
          <p:nvGrpSpPr>
            <p:cNvPr id="46" name="Group 37"/>
            <p:cNvGrpSpPr/>
            <p:nvPr userDrawn="1"/>
          </p:nvGrpSpPr>
          <p:grpSpPr>
            <a:xfrm>
              <a:off x="2849217" y="2416625"/>
              <a:ext cx="1086679" cy="147672"/>
              <a:chOff x="3001617" y="2126973"/>
              <a:chExt cx="1267765" cy="172280"/>
            </a:xfrm>
            <a:grpFill/>
          </p:grpSpPr>
          <p:sp>
            <p:nvSpPr>
              <p:cNvPr id="47" name="Oval 48"/>
              <p:cNvSpPr/>
              <p:nvPr userDrawn="1">
                <p:custDataLst>
                  <p:tags r:id="rId15"/>
                </p:custDataLst>
              </p:nvPr>
            </p:nvSpPr>
            <p:spPr>
              <a:xfrm>
                <a:off x="3001617" y="2126974"/>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48" name="Oval 49"/>
              <p:cNvSpPr/>
              <p:nvPr userDrawn="1">
                <p:custDataLst>
                  <p:tags r:id="rId16"/>
                </p:custDataLst>
              </p:nvPr>
            </p:nvSpPr>
            <p:spPr>
              <a:xfrm>
                <a:off x="3366779" y="21269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58" name="Oval 50"/>
              <p:cNvSpPr/>
              <p:nvPr userDrawn="1">
                <p:custDataLst>
                  <p:tags r:id="rId17"/>
                </p:custDataLst>
              </p:nvPr>
            </p:nvSpPr>
            <p:spPr>
              <a:xfrm>
                <a:off x="3731941" y="21269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59" name="Oval 51"/>
              <p:cNvSpPr/>
              <p:nvPr userDrawn="1">
                <p:custDataLst>
                  <p:tags r:id="rId18"/>
                </p:custDataLst>
              </p:nvPr>
            </p:nvSpPr>
            <p:spPr>
              <a:xfrm>
                <a:off x="4097103" y="21269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grpSp>
          <p:nvGrpSpPr>
            <p:cNvPr id="60" name="Group 38"/>
            <p:cNvGrpSpPr/>
            <p:nvPr userDrawn="1"/>
          </p:nvGrpSpPr>
          <p:grpSpPr>
            <a:xfrm>
              <a:off x="2849217" y="2847321"/>
              <a:ext cx="1086679" cy="147672"/>
              <a:chOff x="2849217" y="1974573"/>
              <a:chExt cx="1267765" cy="172280"/>
            </a:xfrm>
            <a:grpFill/>
          </p:grpSpPr>
          <p:sp>
            <p:nvSpPr>
              <p:cNvPr id="63" name="Oval 44"/>
              <p:cNvSpPr/>
              <p:nvPr userDrawn="1">
                <p:custDataLst>
                  <p:tags r:id="rId11"/>
                </p:custDataLst>
              </p:nvPr>
            </p:nvSpPr>
            <p:spPr>
              <a:xfrm>
                <a:off x="2849217" y="1974574"/>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64" name="Oval 45"/>
              <p:cNvSpPr/>
              <p:nvPr userDrawn="1">
                <p:custDataLst>
                  <p:tags r:id="rId12"/>
                </p:custDataLst>
              </p:nvPr>
            </p:nvSpPr>
            <p:spPr>
              <a:xfrm>
                <a:off x="3214379"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65" name="Oval 46"/>
              <p:cNvSpPr/>
              <p:nvPr userDrawn="1">
                <p:custDataLst>
                  <p:tags r:id="rId13"/>
                </p:custDataLst>
              </p:nvPr>
            </p:nvSpPr>
            <p:spPr>
              <a:xfrm>
                <a:off x="3579541"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70" name="Oval 47"/>
              <p:cNvSpPr/>
              <p:nvPr userDrawn="1">
                <p:custDataLst>
                  <p:tags r:id="rId14"/>
                </p:custDataLst>
              </p:nvPr>
            </p:nvSpPr>
            <p:spPr>
              <a:xfrm>
                <a:off x="3944703"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grpSp>
          <p:nvGrpSpPr>
            <p:cNvPr id="81" name="Group 39"/>
            <p:cNvGrpSpPr/>
            <p:nvPr userDrawn="1"/>
          </p:nvGrpSpPr>
          <p:grpSpPr>
            <a:xfrm>
              <a:off x="2849217" y="3278017"/>
              <a:ext cx="1086679" cy="147672"/>
              <a:chOff x="2849217" y="1974573"/>
              <a:chExt cx="1267765" cy="172280"/>
            </a:xfrm>
            <a:grpFill/>
          </p:grpSpPr>
          <p:sp>
            <p:nvSpPr>
              <p:cNvPr id="82" name="Oval 40"/>
              <p:cNvSpPr/>
              <p:nvPr userDrawn="1">
                <p:custDataLst>
                  <p:tags r:id="rId7"/>
                </p:custDataLst>
              </p:nvPr>
            </p:nvSpPr>
            <p:spPr>
              <a:xfrm>
                <a:off x="2849217" y="1974574"/>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83" name="Oval 41"/>
              <p:cNvSpPr/>
              <p:nvPr userDrawn="1">
                <p:custDataLst>
                  <p:tags r:id="rId8"/>
                </p:custDataLst>
              </p:nvPr>
            </p:nvSpPr>
            <p:spPr>
              <a:xfrm>
                <a:off x="3214379"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84" name="Oval 42"/>
              <p:cNvSpPr/>
              <p:nvPr userDrawn="1">
                <p:custDataLst>
                  <p:tags r:id="rId9"/>
                </p:custDataLst>
              </p:nvPr>
            </p:nvSpPr>
            <p:spPr>
              <a:xfrm>
                <a:off x="3579541"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85" name="Oval 43"/>
              <p:cNvSpPr/>
              <p:nvPr userDrawn="1">
                <p:custDataLst>
                  <p:tags r:id="rId10"/>
                </p:custDataLst>
              </p:nvPr>
            </p:nvSpPr>
            <p:spPr>
              <a:xfrm>
                <a:off x="3944703" y="1974573"/>
                <a:ext cx="172279" cy="172279"/>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grpSp>
      <p:pic>
        <p:nvPicPr>
          <p:cNvPr id="68" name="IM 1"/>
          <p:cNvPicPr/>
          <p:nvPr>
            <p:custDataLst>
              <p:tags r:id="rId6"/>
            </p:custDataLst>
          </p:nvPr>
        </p:nvPicPr>
        <p:blipFill>
          <a:blip r:embed="rId62"/>
          <a:stretch>
            <a:fillRect/>
          </a:stretch>
        </p:blipFill>
        <p:spPr>
          <a:xfrm>
            <a:off x="853123" y="5375275"/>
            <a:ext cx="5092065" cy="90805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iterate type="lt">
                                    <p:tmPct val="10000"/>
                                  </p:iterate>
                                  <p:childTnLst>
                                    <p:set>
                                      <p:cBhvr>
                                        <p:cTn id="6" dur="1000" fill="hold">
                                          <p:stCondLst>
                                            <p:cond delay="0"/>
                                          </p:stCondLst>
                                        </p:cTn>
                                        <p:tgtEl>
                                          <p:spTgt spid="10"/>
                                        </p:tgtEl>
                                        <p:attrNameLst>
                                          <p:attrName>style.visibility</p:attrName>
                                        </p:attrNameLst>
                                      </p:cBhvr>
                                      <p:to>
                                        <p:strVal val="visible"/>
                                      </p:to>
                                    </p:set>
                                    <p:anim calcmode="lin" valueType="num">
                                      <p:cBhvr>
                                        <p:cTn id="7" dur="1">
                                          <p:stCondLst>
                                            <p:cond delay="0"/>
                                          </p:stCondLst>
                                        </p:cTn>
                                        <p:tgtEl>
                                          <p:spTgt spid="10"/>
                                        </p:tgtEl>
                                        <p:attrNameLst>
                                          <p:attrName>ppt_x</p:attrName>
                                        </p:attrNameLst>
                                      </p:cBhvr>
                                      <p:tavLst>
                                        <p:tav tm="0">
                                          <p:val>
                                            <p:strVal val="#ppt_x"/>
                                          </p:val>
                                        </p:tav>
                                        <p:tav tm="100000">
                                          <p:val>
                                            <p:strVal val="#ppt_x+0.15*sin(rand(0-360)+0)+2"/>
                                          </p:val>
                                        </p:tav>
                                      </p:tavLst>
                                    </p:anim>
                                    <p:anim calcmode="lin" valueType="num">
                                      <p:cBhvr>
                                        <p:cTn id="8" dur="1">
                                          <p:stCondLst>
                                            <p:cond delay="0"/>
                                          </p:stCondLst>
                                        </p:cTn>
                                        <p:tgtEl>
                                          <p:spTgt spid="10"/>
                                        </p:tgtEl>
                                        <p:attrNameLst>
                                          <p:attrName>ppt_y</p:attrName>
                                        </p:attrNameLst>
                                      </p:cBhvr>
                                      <p:tavLst>
                                        <p:tav tm="0">
                                          <p:val>
                                            <p:strVal val="#ppt_y"/>
                                          </p:val>
                                        </p:tav>
                                        <p:tav tm="100000">
                                          <p:val>
                                            <p:strVal val="#ppt_y+0.15*sin(rand(0-360)+0)+2"/>
                                          </p:val>
                                        </p:tav>
                                      </p:tavLst>
                                    </p:anim>
                                    <p:anim calcmode="discrete" valueType="num">
                                      <p:cBhvr>
                                        <p:cTn id="9" dur="998">
                                          <p:stCondLst>
                                            <p:cond delay="2"/>
                                          </p:stCondLst>
                                        </p:cTn>
                                        <p:tgtEl>
                                          <p:spTgt spid="10"/>
                                        </p:tgtEl>
                                        <p:attrNameLst>
                                          <p:attrName>style.opacity</p:attrName>
                                        </p:attrNameLst>
                                      </p:cBhvr>
                                      <p:tavLst>
                                        <p:tav tm="0">
                                          <p:val>
                                            <p:fltVal val="0"/>
                                          </p:val>
                                        </p:tav>
                                        <p:tav tm="100000">
                                          <p:val>
                                            <p:fltVal val="1"/>
                                          </p:val>
                                        </p:tav>
                                      </p:tavLst>
                                    </p:anim>
                                    <p:animScale>
                                      <p:cBhvr>
                                        <p:cTn id="10" dur="998">
                                          <p:stCondLst>
                                            <p:cond delay="2"/>
                                          </p:stCondLst>
                                        </p:cTn>
                                        <p:tgtEl>
                                          <p:spTgt spid="10"/>
                                        </p:tgtEl>
                                      </p:cBhvr>
                                      <p:from x="500000" y="500000"/>
                                      <p:to x="100000" y="100000"/>
                                    </p:animScale>
                                    <p:anim calcmode="lin" valueType="num">
                                      <p:cBhvr>
                                        <p:cTn id="11" dur="714">
                                          <p:stCondLst>
                                            <p:cond delay="286"/>
                                          </p:stCondLst>
                                        </p:cTn>
                                        <p:tgtEl>
                                          <p:spTgt spid="10"/>
                                        </p:tgtEl>
                                        <p:attrNameLst>
                                          <p:attrName>ppt_y</p:attrName>
                                        </p:attrNameLst>
                                      </p:cBhvr>
                                      <p:tavLst>
                                        <p:tav tm="0">
                                          <p:val>
                                            <p:strVal val="ppt_y-2"/>
                                          </p:val>
                                        </p:tav>
                                        <p:tav tm="100000">
                                          <p:val>
                                            <p:strVal val="#ppt_y"/>
                                          </p:val>
                                        </p:tav>
                                      </p:tavLst>
                                    </p:anim>
                                    <p:anim calcmode="lin" valueType="num">
                                      <p:cBhvr>
                                        <p:cTn id="12" dur="714">
                                          <p:stCondLst>
                                            <p:cond delay="286"/>
                                          </p:stCondLst>
                                        </p:cTn>
                                        <p:tgtEl>
                                          <p:spTgt spid="10"/>
                                        </p:tgtEl>
                                        <p:attrNameLst>
                                          <p:attrName>ppt_x</p:attrName>
                                        </p:attrNameLst>
                                      </p:cBhvr>
                                      <p:tavLst>
                                        <p:tav tm="0">
                                          <p:val>
                                            <p:strVal val="ppt_x-2"/>
                                          </p:val>
                                        </p:tav>
                                        <p:tav tm="100000">
                                          <p:val>
                                            <p:strVal val="#ppt_x"/>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strVal val="4/3*#ppt_w"/>
                                          </p:val>
                                        </p:tav>
                                        <p:tav tm="100000">
                                          <p:val>
                                            <p:strVal val="#ppt_w"/>
                                          </p:val>
                                        </p:tav>
                                      </p:tavLst>
                                    </p:anim>
                                    <p:anim calcmode="lin" valueType="num">
                                      <p:cBhvr>
                                        <p:cTn id="16" dur="500" fill="hold"/>
                                        <p:tgtEl>
                                          <p:spTgt spid="2"/>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4/3*#ppt_w"/>
                                          </p:val>
                                        </p:tav>
                                        <p:tav tm="100000">
                                          <p:val>
                                            <p:strVal val="#ppt_w"/>
                                          </p:val>
                                        </p:tav>
                                      </p:tavLst>
                                    </p:anim>
                                    <p:anim calcmode="lin" valueType="num">
                                      <p:cBhvr>
                                        <p:cTn id="20" dur="500" fill="hold"/>
                                        <p:tgtEl>
                                          <p:spTgt spid="4"/>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strVal val="4/3*#ppt_w"/>
                                          </p:val>
                                        </p:tav>
                                        <p:tav tm="100000">
                                          <p:val>
                                            <p:strVal val="#ppt_w"/>
                                          </p:val>
                                        </p:tav>
                                      </p:tavLst>
                                    </p:anim>
                                    <p:anim calcmode="lin" valueType="num">
                                      <p:cBhvr>
                                        <p:cTn id="24" dur="500" fill="hold"/>
                                        <p:tgtEl>
                                          <p:spTgt spid="11"/>
                                        </p:tgtEl>
                                        <p:attrNameLst>
                                          <p:attrName>ppt_h</p:attrName>
                                        </p:attrNameLst>
                                      </p:cBhvr>
                                      <p:tavLst>
                                        <p:tav tm="0">
                                          <p:val>
                                            <p:strVal val="4/3*#ppt_h"/>
                                          </p:val>
                                        </p:tav>
                                        <p:tav tm="100000">
                                          <p:val>
                                            <p:strVal val="#ppt_h"/>
                                          </p:val>
                                        </p:tav>
                                      </p:tavLst>
                                    </p:anim>
                                  </p:childTnLst>
                                </p:cTn>
                              </p:par>
                              <p:par>
                                <p:cTn id="25" presetID="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p:stCondLst>
                                            <p:cond delay="0"/>
                                          </p:stCondLst>
                                        </p:cTn>
                                        <p:tgtEl>
                                          <p:spTgt spid="1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8" dur="500">
                                          <p:stCondLst>
                                            <p:cond delay="0"/>
                                          </p:stCondLst>
                                        </p:cTn>
                                        <p:tgtEl>
                                          <p:spTgt spid="1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9" dur="500">
                                          <p:stCondLst>
                                            <p:cond delay="0"/>
                                          </p:stCondLst>
                                        </p:cTn>
                                        <p:tgtEl>
                                          <p:spTgt spid="14"/>
                                        </p:tgtEl>
                                        <p:attrNameLst>
                                          <p:attrName>style.opacity</p:attrName>
                                        </p:attrNameLst>
                                      </p:cBhvr>
                                      <p:tavLst>
                                        <p:tav tm="0">
                                          <p:val>
                                            <p:fltVal val="0"/>
                                          </p:val>
                                        </p:tav>
                                        <p:tav tm="100000">
                                          <p:val>
                                            <p:fltVal val="1"/>
                                          </p:val>
                                        </p:tav>
                                      </p:tavLst>
                                    </p:anim>
                                  </p:childTnLst>
                                </p:cTn>
                              </p:par>
                              <p:par>
                                <p:cTn id="30" presetID="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p:stCondLst>
                                            <p:cond delay="0"/>
                                          </p:stCondLst>
                                        </p:cTn>
                                        <p:tgtEl>
                                          <p:spTgt spid="13"/>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3" dur="500">
                                          <p:stCondLst>
                                            <p:cond delay="0"/>
                                          </p:stCondLst>
                                        </p:cTn>
                                        <p:tgtEl>
                                          <p:spTgt spid="13"/>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4" dur="500">
                                          <p:stCondLst>
                                            <p:cond delay="0"/>
                                          </p:stCondLst>
                                        </p:cTn>
                                        <p:tgtEl>
                                          <p:spTgt spid="13"/>
                                        </p:tgtEl>
                                        <p:attrNameLst>
                                          <p:attrName>style.opacity</p:attrName>
                                        </p:attrNameLst>
                                      </p:cBhvr>
                                      <p:tavLst>
                                        <p:tav tm="0">
                                          <p:val>
                                            <p:fltVal val="0"/>
                                          </p:val>
                                        </p:tav>
                                        <p:tav tm="100000">
                                          <p:val>
                                            <p:fltVal val="1"/>
                                          </p:val>
                                        </p:tav>
                                      </p:tavLst>
                                    </p:anim>
                                  </p:childTnLst>
                                </p:cTn>
                              </p:par>
                              <p:par>
                                <p:cTn id="35" presetID="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8" dur="500">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9" dur="500">
                                          <p:stCondLst>
                                            <p:cond delay="0"/>
                                          </p:stCondLst>
                                        </p:cTn>
                                        <p:tgtEl>
                                          <p:spTgt spid="8"/>
                                        </p:tgtEl>
                                        <p:attrNameLst>
                                          <p:attrName>style.opacity</p:attrName>
                                        </p:attrNameLst>
                                      </p:cBhvr>
                                      <p:tavLst>
                                        <p:tav tm="0">
                                          <p:val>
                                            <p:fltVal val="0"/>
                                          </p:val>
                                        </p:tav>
                                        <p:tav tm="100000">
                                          <p:val>
                                            <p:fltVal val="1"/>
                                          </p:val>
                                        </p:tav>
                                      </p:tavLst>
                                    </p:anim>
                                  </p:childTnLst>
                                </p:cTn>
                              </p:par>
                              <p:par>
                                <p:cTn id="40" presetID="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3" dur="500">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4" dur="500">
                                          <p:stCondLst>
                                            <p:cond delay="0"/>
                                          </p:stCondLst>
                                        </p:cTn>
                                        <p:tgtEl>
                                          <p:spTgt spid="9"/>
                                        </p:tgtEl>
                                        <p:attrNameLst>
                                          <p:attrName>style.opacity</p:attrName>
                                        </p:attrNameLst>
                                      </p:cBhvr>
                                      <p:tavLst>
                                        <p:tav tm="0">
                                          <p:val>
                                            <p:fltVal val="0"/>
                                          </p:val>
                                        </p:tav>
                                        <p:tav tm="100000">
                                          <p:val>
                                            <p:fltVal val="1"/>
                                          </p:val>
                                        </p:tav>
                                      </p:tavLst>
                                    </p:anim>
                                  </p:childTnLst>
                                </p:cTn>
                              </p:par>
                              <p:par>
                                <p:cTn id="45" presetID="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8" dur="500">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9" dur="500">
                                          <p:stCondLst>
                                            <p:cond delay="0"/>
                                          </p:stCondLst>
                                        </p:cTn>
                                        <p:tgtEl>
                                          <p:spTgt spid="12"/>
                                        </p:tgtEl>
                                        <p:attrNameLst>
                                          <p:attrName>style.opacity</p:attrName>
                                        </p:attrNameLst>
                                      </p:cBhvr>
                                      <p:tavLst>
                                        <p:tav tm="0">
                                          <p:val>
                                            <p:fltVal val="0"/>
                                          </p:val>
                                        </p:tav>
                                        <p:tav tm="100000">
                                          <p:val>
                                            <p:fltVal val="1"/>
                                          </p:val>
                                        </p:tav>
                                      </p:tavLst>
                                    </p:anim>
                                  </p:childTnLst>
                                </p:cTn>
                              </p:par>
                              <p:par>
                                <p:cTn id="50" presetID="0" presetClass="entr" presetSubtype="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500">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3" dur="500">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4" dur="500">
                                          <p:stCondLst>
                                            <p:cond delay="0"/>
                                          </p:stCondLst>
                                        </p:cTn>
                                        <p:tgtEl>
                                          <p:spTgt spid="5"/>
                                        </p:tgtEl>
                                        <p:attrNameLst>
                                          <p:attrName>style.opacity</p:attrName>
                                        </p:attrNameLst>
                                      </p:cBhvr>
                                      <p:tavLst>
                                        <p:tav tm="0">
                                          <p:val>
                                            <p:fltVal val="0"/>
                                          </p:val>
                                        </p:tav>
                                        <p:tav tm="100000">
                                          <p:val>
                                            <p:fltVal val="1"/>
                                          </p:val>
                                        </p:tav>
                                      </p:tavLst>
                                    </p:anim>
                                  </p:childTnLst>
                                </p:cTn>
                              </p:par>
                              <p:par>
                                <p:cTn id="55" presetID="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p:stCondLst>
                                            <p:cond delay="0"/>
                                          </p:stCondLst>
                                        </p:cTn>
                                        <p:tgtEl>
                                          <p:spTgt spid="3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8" dur="500">
                                          <p:stCondLst>
                                            <p:cond delay="0"/>
                                          </p:stCondLst>
                                        </p:cTn>
                                        <p:tgtEl>
                                          <p:spTgt spid="3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9" dur="500">
                                          <p:stCondLst>
                                            <p:cond delay="0"/>
                                          </p:stCondLst>
                                        </p:cTn>
                                        <p:tgtEl>
                                          <p:spTgt spid="34"/>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3" grpId="0" animBg="1"/>
      <p:bldP spid="4" grpId="0" animBg="1"/>
      <p:bldP spid="8" grpId="0" animBg="1"/>
      <p:bldP spid="9" grpId="0" animBg="1"/>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454963" y="93878"/>
            <a:ext cx="10641129" cy="893445"/>
            <a:chOff x="454963" y="93878"/>
            <a:chExt cx="10641129" cy="893445"/>
          </a:xfrm>
        </p:grpSpPr>
        <p:sp>
          <p:nvSpPr>
            <p:cNvPr id="13" name="AutoShape 13"/>
            <p:cNvSpPr/>
            <p:nvPr/>
          </p:nvSpPr>
          <p:spPr>
            <a:xfrm>
              <a:off x="454963" y="331168"/>
              <a:ext cx="84147" cy="84147"/>
            </a:xfrm>
            <a:prstGeom prst="ellipse">
              <a:avLst/>
            </a:prstGeom>
            <a:solidFill>
              <a:schemeClr val="accent1">
                <a:alpha val="100000"/>
              </a:schemeClr>
            </a:solidFill>
          </p:spPr>
          <p:txBody>
            <a:bodyPr/>
            <a:lstStyle/>
            <a:p>
              <a:endParaRPr lang="zh-CN" altLang="en-US"/>
            </a:p>
          </p:txBody>
        </p:sp>
        <p:sp>
          <p:nvSpPr>
            <p:cNvPr id="14" name="AutoShape 14"/>
            <p:cNvSpPr/>
            <p:nvPr/>
          </p:nvSpPr>
          <p:spPr>
            <a:xfrm>
              <a:off x="575049" y="337743"/>
              <a:ext cx="78137" cy="78137"/>
            </a:xfrm>
            <a:prstGeom prst="ellipse">
              <a:avLst/>
            </a:prstGeom>
            <a:solidFill>
              <a:schemeClr val="accent1">
                <a:alpha val="80000"/>
              </a:schemeClr>
            </a:solidFill>
          </p:spPr>
          <p:txBody>
            <a:bodyPr/>
            <a:lstStyle/>
            <a:p>
              <a:endParaRPr lang="zh-CN" altLang="en-US"/>
            </a:p>
          </p:txBody>
        </p:sp>
        <p:sp>
          <p:nvSpPr>
            <p:cNvPr id="15" name="AutoShape 15"/>
            <p:cNvSpPr/>
            <p:nvPr/>
          </p:nvSpPr>
          <p:spPr>
            <a:xfrm>
              <a:off x="689125" y="339460"/>
              <a:ext cx="74704" cy="74704"/>
            </a:xfrm>
            <a:prstGeom prst="ellipse">
              <a:avLst/>
            </a:prstGeom>
            <a:solidFill>
              <a:schemeClr val="accent1">
                <a:alpha val="60000"/>
              </a:schemeClr>
            </a:solidFill>
          </p:spPr>
          <p:txBody>
            <a:bodyPr/>
            <a:lstStyle/>
            <a:p>
              <a:endParaRPr lang="zh-CN" altLang="en-US"/>
            </a:p>
          </p:txBody>
        </p:sp>
        <p:sp>
          <p:nvSpPr>
            <p:cNvPr id="16" name="AutoShape 16"/>
            <p:cNvSpPr/>
            <p:nvPr/>
          </p:nvSpPr>
          <p:spPr>
            <a:xfrm>
              <a:off x="799768" y="348430"/>
              <a:ext cx="69238" cy="69238"/>
            </a:xfrm>
            <a:prstGeom prst="ellipse">
              <a:avLst/>
            </a:prstGeom>
            <a:solidFill>
              <a:schemeClr val="accent1">
                <a:alpha val="40000"/>
              </a:schemeClr>
            </a:solidFill>
          </p:spPr>
          <p:txBody>
            <a:bodyPr/>
            <a:lstStyle/>
            <a:p>
              <a:endParaRPr lang="zh-CN" altLang="en-US"/>
            </a:p>
          </p:txBody>
        </p:sp>
        <p:sp>
          <p:nvSpPr>
            <p:cNvPr id="17" name="AutoShape 17"/>
            <p:cNvSpPr/>
            <p:nvPr/>
          </p:nvSpPr>
          <p:spPr>
            <a:xfrm>
              <a:off x="904945" y="344297"/>
              <a:ext cx="65594" cy="65594"/>
            </a:xfrm>
            <a:prstGeom prst="ellipse">
              <a:avLst/>
            </a:prstGeom>
            <a:solidFill>
              <a:schemeClr val="accent1">
                <a:alpha val="20000"/>
              </a:schemeClr>
            </a:solidFill>
          </p:spPr>
          <p:txBody>
            <a:bodyPr/>
            <a:lstStyle/>
            <a:p>
              <a:endParaRPr lang="zh-CN" altLang="en-US"/>
            </a:p>
          </p:txBody>
        </p:sp>
        <p:sp>
          <p:nvSpPr>
            <p:cNvPr id="18" name="AutoShape 18"/>
            <p:cNvSpPr/>
            <p:nvPr/>
          </p:nvSpPr>
          <p:spPr>
            <a:xfrm>
              <a:off x="454963" y="448942"/>
              <a:ext cx="84147" cy="84147"/>
            </a:xfrm>
            <a:prstGeom prst="ellipse">
              <a:avLst/>
            </a:prstGeom>
            <a:solidFill>
              <a:schemeClr val="accent1">
                <a:alpha val="100000"/>
              </a:schemeClr>
            </a:solidFill>
          </p:spPr>
          <p:txBody>
            <a:bodyPr/>
            <a:lstStyle/>
            <a:p>
              <a:endParaRPr lang="zh-CN" altLang="en-US"/>
            </a:p>
          </p:txBody>
        </p:sp>
        <p:sp>
          <p:nvSpPr>
            <p:cNvPr id="19" name="AutoShape 19"/>
            <p:cNvSpPr/>
            <p:nvPr/>
          </p:nvSpPr>
          <p:spPr>
            <a:xfrm>
              <a:off x="575049" y="455517"/>
              <a:ext cx="78137" cy="78137"/>
            </a:xfrm>
            <a:prstGeom prst="ellipse">
              <a:avLst/>
            </a:prstGeom>
            <a:solidFill>
              <a:schemeClr val="accent1">
                <a:alpha val="80000"/>
              </a:schemeClr>
            </a:solidFill>
          </p:spPr>
          <p:txBody>
            <a:bodyPr/>
            <a:lstStyle/>
            <a:p>
              <a:endParaRPr lang="zh-CN" altLang="en-US"/>
            </a:p>
          </p:txBody>
        </p:sp>
        <p:sp>
          <p:nvSpPr>
            <p:cNvPr id="20" name="AutoShape 20"/>
            <p:cNvSpPr/>
            <p:nvPr/>
          </p:nvSpPr>
          <p:spPr>
            <a:xfrm>
              <a:off x="689125" y="457233"/>
              <a:ext cx="74704" cy="74704"/>
            </a:xfrm>
            <a:prstGeom prst="ellipse">
              <a:avLst/>
            </a:prstGeom>
            <a:solidFill>
              <a:schemeClr val="accent1">
                <a:alpha val="60000"/>
              </a:schemeClr>
            </a:solidFill>
          </p:spPr>
          <p:txBody>
            <a:bodyPr/>
            <a:lstStyle/>
            <a:p>
              <a:endParaRPr lang="zh-CN" altLang="en-US"/>
            </a:p>
          </p:txBody>
        </p:sp>
        <p:sp>
          <p:nvSpPr>
            <p:cNvPr id="21" name="AutoShape 21"/>
            <p:cNvSpPr/>
            <p:nvPr/>
          </p:nvSpPr>
          <p:spPr>
            <a:xfrm>
              <a:off x="799768" y="466203"/>
              <a:ext cx="69238" cy="69238"/>
            </a:xfrm>
            <a:prstGeom prst="ellipse">
              <a:avLst/>
            </a:prstGeom>
            <a:solidFill>
              <a:schemeClr val="accent1">
                <a:alpha val="40000"/>
              </a:schemeClr>
            </a:solidFill>
          </p:spPr>
          <p:txBody>
            <a:bodyPr/>
            <a:lstStyle/>
            <a:p>
              <a:endParaRPr lang="zh-CN" altLang="en-US"/>
            </a:p>
          </p:txBody>
        </p:sp>
        <p:sp>
          <p:nvSpPr>
            <p:cNvPr id="22" name="AutoShape 22"/>
            <p:cNvSpPr/>
            <p:nvPr/>
          </p:nvSpPr>
          <p:spPr>
            <a:xfrm>
              <a:off x="904945" y="462070"/>
              <a:ext cx="65594" cy="65594"/>
            </a:xfrm>
            <a:prstGeom prst="ellipse">
              <a:avLst/>
            </a:prstGeom>
            <a:solidFill>
              <a:schemeClr val="accent1">
                <a:alpha val="20000"/>
              </a:schemeClr>
            </a:solidFill>
          </p:spPr>
          <p:txBody>
            <a:bodyPr/>
            <a:lstStyle/>
            <a:p>
              <a:endParaRPr lang="zh-CN" altLang="en-US"/>
            </a:p>
          </p:txBody>
        </p:sp>
        <p:sp>
          <p:nvSpPr>
            <p:cNvPr id="23" name="AutoShape 23"/>
            <p:cNvSpPr/>
            <p:nvPr/>
          </p:nvSpPr>
          <p:spPr>
            <a:xfrm>
              <a:off x="454963" y="566715"/>
              <a:ext cx="84147" cy="84147"/>
            </a:xfrm>
            <a:prstGeom prst="ellipse">
              <a:avLst/>
            </a:prstGeom>
            <a:solidFill>
              <a:schemeClr val="accent1">
                <a:alpha val="100000"/>
              </a:schemeClr>
            </a:solidFill>
          </p:spPr>
          <p:txBody>
            <a:bodyPr/>
            <a:lstStyle/>
            <a:p>
              <a:endParaRPr lang="zh-CN" altLang="en-US"/>
            </a:p>
          </p:txBody>
        </p:sp>
        <p:sp>
          <p:nvSpPr>
            <p:cNvPr id="24" name="AutoShape 24"/>
            <p:cNvSpPr/>
            <p:nvPr/>
          </p:nvSpPr>
          <p:spPr>
            <a:xfrm>
              <a:off x="575049" y="573291"/>
              <a:ext cx="78137" cy="78137"/>
            </a:xfrm>
            <a:prstGeom prst="ellipse">
              <a:avLst/>
            </a:prstGeom>
            <a:solidFill>
              <a:schemeClr val="accent1">
                <a:alpha val="80000"/>
              </a:schemeClr>
            </a:solidFill>
          </p:spPr>
          <p:txBody>
            <a:bodyPr/>
            <a:lstStyle/>
            <a:p>
              <a:endParaRPr lang="zh-CN" altLang="en-US"/>
            </a:p>
          </p:txBody>
        </p:sp>
        <p:sp>
          <p:nvSpPr>
            <p:cNvPr id="25" name="AutoShape 25"/>
            <p:cNvSpPr/>
            <p:nvPr/>
          </p:nvSpPr>
          <p:spPr>
            <a:xfrm>
              <a:off x="689125" y="575007"/>
              <a:ext cx="74704" cy="74704"/>
            </a:xfrm>
            <a:prstGeom prst="ellipse">
              <a:avLst/>
            </a:prstGeom>
            <a:solidFill>
              <a:schemeClr val="accent1">
                <a:alpha val="60000"/>
              </a:schemeClr>
            </a:solidFill>
          </p:spPr>
          <p:txBody>
            <a:bodyPr/>
            <a:lstStyle/>
            <a:p>
              <a:endParaRPr lang="zh-CN" altLang="en-US"/>
            </a:p>
          </p:txBody>
        </p:sp>
        <p:sp>
          <p:nvSpPr>
            <p:cNvPr id="26" name="AutoShape 26"/>
            <p:cNvSpPr/>
            <p:nvPr/>
          </p:nvSpPr>
          <p:spPr>
            <a:xfrm>
              <a:off x="799768" y="583977"/>
              <a:ext cx="69238" cy="69238"/>
            </a:xfrm>
            <a:prstGeom prst="ellipse">
              <a:avLst/>
            </a:prstGeom>
            <a:solidFill>
              <a:schemeClr val="accent1">
                <a:alpha val="40000"/>
              </a:schemeClr>
            </a:solidFill>
          </p:spPr>
          <p:txBody>
            <a:bodyPr/>
            <a:lstStyle/>
            <a:p>
              <a:endParaRPr lang="zh-CN" altLang="en-US"/>
            </a:p>
          </p:txBody>
        </p:sp>
        <p:sp>
          <p:nvSpPr>
            <p:cNvPr id="27" name="AutoShape 27"/>
            <p:cNvSpPr/>
            <p:nvPr/>
          </p:nvSpPr>
          <p:spPr>
            <a:xfrm>
              <a:off x="904945" y="579844"/>
              <a:ext cx="65594" cy="65594"/>
            </a:xfrm>
            <a:prstGeom prst="ellipse">
              <a:avLst/>
            </a:prstGeom>
            <a:solidFill>
              <a:schemeClr val="accent1">
                <a:alpha val="20000"/>
              </a:schemeClr>
            </a:solidFill>
          </p:spPr>
          <p:txBody>
            <a:bodyPr/>
            <a:lstStyle/>
            <a:p>
              <a:endParaRPr lang="zh-CN" altLang="en-US"/>
            </a:p>
          </p:txBody>
        </p:sp>
        <p:sp>
          <p:nvSpPr>
            <p:cNvPr id="28" name="AutoShape 28"/>
            <p:cNvSpPr/>
            <p:nvPr/>
          </p:nvSpPr>
          <p:spPr>
            <a:xfrm>
              <a:off x="454963" y="684489"/>
              <a:ext cx="84147" cy="84147"/>
            </a:xfrm>
            <a:prstGeom prst="ellipse">
              <a:avLst/>
            </a:prstGeom>
            <a:solidFill>
              <a:schemeClr val="accent1">
                <a:alpha val="100000"/>
              </a:schemeClr>
            </a:solidFill>
          </p:spPr>
          <p:txBody>
            <a:bodyPr/>
            <a:lstStyle/>
            <a:p>
              <a:endParaRPr lang="zh-CN" altLang="en-US"/>
            </a:p>
          </p:txBody>
        </p:sp>
        <p:sp>
          <p:nvSpPr>
            <p:cNvPr id="29" name="AutoShape 29"/>
            <p:cNvSpPr/>
            <p:nvPr/>
          </p:nvSpPr>
          <p:spPr>
            <a:xfrm>
              <a:off x="575049" y="691064"/>
              <a:ext cx="78137" cy="78137"/>
            </a:xfrm>
            <a:prstGeom prst="ellipse">
              <a:avLst/>
            </a:prstGeom>
            <a:solidFill>
              <a:schemeClr val="accent1">
                <a:alpha val="80000"/>
              </a:schemeClr>
            </a:solidFill>
          </p:spPr>
          <p:txBody>
            <a:bodyPr/>
            <a:lstStyle/>
            <a:p>
              <a:endParaRPr lang="zh-CN" altLang="en-US"/>
            </a:p>
          </p:txBody>
        </p:sp>
        <p:sp>
          <p:nvSpPr>
            <p:cNvPr id="30" name="AutoShape 30"/>
            <p:cNvSpPr/>
            <p:nvPr/>
          </p:nvSpPr>
          <p:spPr>
            <a:xfrm>
              <a:off x="689125" y="692781"/>
              <a:ext cx="74704" cy="74704"/>
            </a:xfrm>
            <a:prstGeom prst="ellipse">
              <a:avLst/>
            </a:prstGeom>
            <a:solidFill>
              <a:schemeClr val="accent1">
                <a:alpha val="60000"/>
              </a:schemeClr>
            </a:solidFill>
          </p:spPr>
          <p:txBody>
            <a:bodyPr/>
            <a:lstStyle/>
            <a:p>
              <a:endParaRPr lang="zh-CN" altLang="en-US"/>
            </a:p>
          </p:txBody>
        </p:sp>
        <p:sp>
          <p:nvSpPr>
            <p:cNvPr id="31" name="AutoShape 31"/>
            <p:cNvSpPr/>
            <p:nvPr/>
          </p:nvSpPr>
          <p:spPr>
            <a:xfrm>
              <a:off x="799768" y="701751"/>
              <a:ext cx="69238" cy="69238"/>
            </a:xfrm>
            <a:prstGeom prst="ellipse">
              <a:avLst/>
            </a:prstGeom>
            <a:solidFill>
              <a:schemeClr val="accent1">
                <a:alpha val="40000"/>
              </a:schemeClr>
            </a:solidFill>
          </p:spPr>
          <p:txBody>
            <a:bodyPr/>
            <a:lstStyle/>
            <a:p>
              <a:endParaRPr lang="zh-CN" altLang="en-US"/>
            </a:p>
          </p:txBody>
        </p:sp>
        <p:sp>
          <p:nvSpPr>
            <p:cNvPr id="32" name="AutoShape 32"/>
            <p:cNvSpPr/>
            <p:nvPr/>
          </p:nvSpPr>
          <p:spPr>
            <a:xfrm>
              <a:off x="904945" y="697618"/>
              <a:ext cx="65594" cy="65594"/>
            </a:xfrm>
            <a:prstGeom prst="ellipse">
              <a:avLst/>
            </a:prstGeom>
            <a:solidFill>
              <a:schemeClr val="accent1">
                <a:alpha val="20000"/>
              </a:schemeClr>
            </a:solidFill>
          </p:spPr>
          <p:txBody>
            <a:bodyPr/>
            <a:lstStyle/>
            <a:p>
              <a:endParaRPr lang="zh-CN" altLang="en-US"/>
            </a:p>
          </p:txBody>
        </p:sp>
        <p:sp>
          <p:nvSpPr>
            <p:cNvPr id="33" name="TextBox 33"/>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注册</a:t>
              </a:r>
              <a:r>
                <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登录功能</a:t>
              </a:r>
            </a:p>
          </p:txBody>
        </p:sp>
      </p:grpSp>
      <p:pic>
        <p:nvPicPr>
          <p:cNvPr id="2" name="图片 1">
            <a:extLst>
              <a:ext uri="{FF2B5EF4-FFF2-40B4-BE49-F238E27FC236}">
                <a16:creationId xmlns:a16="http://schemas.microsoft.com/office/drawing/2014/main" id="{FEACD598-7B9B-041F-59F1-03B22FB1E496}"/>
              </a:ext>
            </a:extLst>
          </p:cNvPr>
          <p:cNvPicPr>
            <a:picLocks noChangeAspect="1"/>
          </p:cNvPicPr>
          <p:nvPr/>
        </p:nvPicPr>
        <p:blipFill>
          <a:blip r:embed="rId2"/>
          <a:stretch>
            <a:fillRect/>
          </a:stretch>
        </p:blipFill>
        <p:spPr>
          <a:xfrm>
            <a:off x="689125" y="1533808"/>
            <a:ext cx="4989130" cy="4036567"/>
          </a:xfrm>
          <a:prstGeom prst="rect">
            <a:avLst/>
          </a:prstGeom>
          <a:noFill/>
          <a:ln>
            <a:noFill/>
          </a:ln>
        </p:spPr>
      </p:pic>
      <p:pic>
        <p:nvPicPr>
          <p:cNvPr id="3" name="图片 2">
            <a:extLst>
              <a:ext uri="{FF2B5EF4-FFF2-40B4-BE49-F238E27FC236}">
                <a16:creationId xmlns:a16="http://schemas.microsoft.com/office/drawing/2014/main" id="{FA5D189D-C99D-D068-3387-DB9C2DAC2C1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64436"/>
            <a:ext cx="5475050" cy="38219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p:stCondLst>
                                            <p:cond delay="0"/>
                                          </p:stCondLst>
                                        </p:cTn>
                                        <p:tgtEl>
                                          <p:spTgt spid="12"/>
                                        </p:tgtEl>
                                        <p:attrNameLst>
                                          <p:attrName>ppt_x</p:attrName>
                                        </p:attrNameLst>
                                      </p:cBhvr>
                                      <p:tavLst>
                                        <p:tav tm="0" fmla="((floor(#ppt_x-0.5)+ceil(#ppt_x-0.5))*0.5+0.5)+(#ppt_x- ((floor(#ppt_x-0.5)+ceil(#ppt_x-0.5))*0.5+0.5))*$">
                                          <p:val>
                                            <p:fltVal val="0"/>
                                          </p:val>
                                        </p:tav>
                                        <p:tav tm="100000">
                                          <p:val>
                                            <p:fltVal val="1"/>
                                          </p:val>
                                        </p:tav>
                                      </p:tavLst>
                                    </p:anim>
                                    <p:anim calcmode="lin" valueType="num">
                                      <p:cBhvr>
                                        <p:cTn id="8" dur="500">
                                          <p:stCondLst>
                                            <p:cond delay="0"/>
                                          </p:stCondLst>
                                        </p:cTn>
                                        <p:tgtEl>
                                          <p:spTgt spid="12"/>
                                        </p:tgtEl>
                                        <p:attrNameLst>
                                          <p:attrName>ppt_y</p:attrName>
                                        </p:attrNameLst>
                                      </p:cBhvr>
                                      <p:tavLst>
                                        <p:tav tm="0" fmla="((floor(#ppt_y-0.5)+ceil(#ppt_y-0.5))*0.5+0.5)+(#ppt_y- ((floor(#ppt_y-0.5)+ceil(#ppt_y-0.5))*0.5+0.5))*$">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25"/>
          <p:cNvSpPr/>
          <p:nvPr>
            <p:custDataLst>
              <p:tags r:id="rId2"/>
            </p:custDataLst>
          </p:nvPr>
        </p:nvSpPr>
        <p:spPr>
          <a:xfrm flipH="1">
            <a:off x="11556317" y="201937"/>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endParaRPr>
          </a:p>
        </p:txBody>
      </p:sp>
      <p:sp>
        <p:nvSpPr>
          <p:cNvPr id="5" name="矩形"/>
          <p:cNvSpPr/>
          <p:nvPr/>
        </p:nvSpPr>
        <p:spPr>
          <a:xfrm>
            <a:off x="296593" y="201937"/>
            <a:ext cx="815120" cy="297543"/>
          </a:xfrm>
          <a:prstGeom prst="rect">
            <a:avLst/>
          </a:prstGeom>
          <a:solidFill>
            <a:schemeClr val="accent1"/>
          </a:solidFill>
          <a:ln w="12838"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A1941"/>
              </a:solidFill>
              <a:latin typeface="+mj-lt"/>
            </a:endParaRPr>
          </a:p>
        </p:txBody>
      </p:sp>
      <p:sp>
        <p:nvSpPr>
          <p:cNvPr id="32" name="Text1"/>
          <p:cNvSpPr/>
          <p:nvPr>
            <p:custDataLst>
              <p:tags r:id="rId3"/>
            </p:custDataLst>
          </p:nvPr>
        </p:nvSpPr>
        <p:spPr>
          <a:xfrm>
            <a:off x="1047751" y="3350260"/>
            <a:ext cx="2903507" cy="3297778"/>
          </a:xfrm>
          <a:prstGeom prst="snip2DiagRect">
            <a:avLst>
              <a:gd name="adj1" fmla="val 0"/>
              <a:gd name="adj2" fmla="val 13400"/>
            </a:avLst>
          </a:prstGeom>
          <a:solidFill>
            <a:schemeClr val="bg1"/>
          </a:solidFill>
          <a:ln>
            <a:gradFill>
              <a:gsLst>
                <a:gs pos="0">
                  <a:schemeClr val="accent3"/>
                </a:gs>
                <a:gs pos="100000">
                  <a:schemeClr val="accent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90" name="Text2"/>
          <p:cNvSpPr/>
          <p:nvPr>
            <p:custDataLst>
              <p:tags r:id="rId4"/>
            </p:custDataLst>
          </p:nvPr>
        </p:nvSpPr>
        <p:spPr>
          <a:xfrm>
            <a:off x="4644248" y="3350260"/>
            <a:ext cx="2903507" cy="3297778"/>
          </a:xfrm>
          <a:prstGeom prst="snip2DiagRect">
            <a:avLst>
              <a:gd name="adj1" fmla="val 0"/>
              <a:gd name="adj2" fmla="val 13400"/>
            </a:avLst>
          </a:prstGeom>
          <a:solidFill>
            <a:schemeClr val="bg1"/>
          </a:solidFill>
          <a:ln>
            <a:gradFill>
              <a:gsLst>
                <a:gs pos="0">
                  <a:schemeClr val="accent3"/>
                </a:gs>
                <a:gs pos="100000">
                  <a:schemeClr val="accent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102" name="Text3"/>
          <p:cNvSpPr/>
          <p:nvPr>
            <p:custDataLst>
              <p:tags r:id="rId5"/>
            </p:custDataLst>
          </p:nvPr>
        </p:nvSpPr>
        <p:spPr>
          <a:xfrm>
            <a:off x="8240744" y="3350260"/>
            <a:ext cx="2903507" cy="3297778"/>
          </a:xfrm>
          <a:prstGeom prst="snip2DiagRect">
            <a:avLst>
              <a:gd name="adj1" fmla="val 0"/>
              <a:gd name="adj2" fmla="val 13400"/>
            </a:avLst>
          </a:prstGeom>
          <a:solidFill>
            <a:schemeClr val="bg1"/>
          </a:solidFill>
          <a:ln>
            <a:gradFill>
              <a:gsLst>
                <a:gs pos="0">
                  <a:schemeClr val="accent3"/>
                </a:gs>
                <a:gs pos="100000">
                  <a:schemeClr val="accent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43" name="Text4"/>
          <p:cNvSpPr txBox="1"/>
          <p:nvPr>
            <p:custDataLst>
              <p:tags r:id="rId6"/>
            </p:custDataLst>
          </p:nvPr>
        </p:nvSpPr>
        <p:spPr>
          <a:xfrm>
            <a:off x="1160606" y="4154170"/>
            <a:ext cx="2677795" cy="2195195"/>
          </a:xfrm>
          <a:prstGeom prst="rect">
            <a:avLst/>
          </a:prstGeom>
          <a:noFill/>
        </p:spPr>
        <p:txBody>
          <a:bodyPr wrap="square" rtlCol="0">
            <a:normAutofit/>
          </a:bodyPr>
          <a:lstStyle/>
          <a:p>
            <a:pPr indent="0" algn="just" defTabSz="914400">
              <a:lnSpc>
                <a:spcPct val="130000"/>
              </a:lnSpc>
              <a:spcBef>
                <a:spcPts val="150"/>
              </a:spcBef>
              <a:spcAft>
                <a:spcPts val="150"/>
              </a:spcAft>
              <a:defRPr/>
            </a:pPr>
            <a:r>
              <a:rPr lang="zh-CN" altLang="en-US" sz="1400" kern="0" dirty="0">
                <a:solidFill>
                  <a:schemeClr val="bg2"/>
                </a:solidFill>
                <a:latin typeface="微软雅黑" panose="020B0503020204020204" charset="-122"/>
                <a:ea typeface="微软雅黑" panose="020B0503020204020204" charset="-122"/>
                <a:sym typeface="+mn-ea"/>
              </a:rPr>
              <a:t>分成『学校』『专业』和『科目』页面。</a:t>
            </a:r>
          </a:p>
          <a:p>
            <a:pPr indent="0" algn="just" defTabSz="914400">
              <a:lnSpc>
                <a:spcPct val="130000"/>
              </a:lnSpc>
              <a:spcBef>
                <a:spcPts val="150"/>
              </a:spcBef>
              <a:spcAft>
                <a:spcPts val="150"/>
              </a:spcAft>
              <a:defRPr/>
            </a:pPr>
            <a:r>
              <a:rPr lang="zh-CN" altLang="en-US" sz="1400" kern="0" dirty="0">
                <a:solidFill>
                  <a:schemeClr val="bg2"/>
                </a:solidFill>
                <a:latin typeface="微软雅黑" panose="020B0503020204020204" charset="-122"/>
                <a:ea typeface="微软雅黑" panose="020B0503020204020204" charset="-122"/>
                <a:sym typeface="+mn-ea"/>
              </a:rPr>
              <a:t>在报考前期，帮助考研学生按照学校</a:t>
            </a:r>
            <a:r>
              <a:rPr lang="en-US" altLang="zh-CN" sz="1400" kern="0" dirty="0">
                <a:solidFill>
                  <a:schemeClr val="bg2"/>
                </a:solidFill>
                <a:latin typeface="微软雅黑" panose="020B0503020204020204" charset="-122"/>
                <a:ea typeface="微软雅黑" panose="020B0503020204020204" charset="-122"/>
                <a:sym typeface="+mn-ea"/>
              </a:rPr>
              <a:t>or</a:t>
            </a:r>
            <a:r>
              <a:rPr lang="zh-CN" altLang="en-US" sz="1400" kern="0" dirty="0">
                <a:solidFill>
                  <a:schemeClr val="bg2"/>
                </a:solidFill>
                <a:latin typeface="微软雅黑" panose="020B0503020204020204" charset="-122"/>
                <a:ea typeface="微软雅黑" panose="020B0503020204020204" charset="-122"/>
                <a:sym typeface="+mn-ea"/>
              </a:rPr>
              <a:t>专业</a:t>
            </a:r>
            <a:r>
              <a:rPr lang="en-US" altLang="zh-CN" sz="1400" kern="0" dirty="0">
                <a:solidFill>
                  <a:schemeClr val="bg2"/>
                </a:solidFill>
                <a:latin typeface="微软雅黑" panose="020B0503020204020204" charset="-122"/>
                <a:ea typeface="微软雅黑" panose="020B0503020204020204" charset="-122"/>
                <a:sym typeface="+mn-ea"/>
              </a:rPr>
              <a:t>or</a:t>
            </a:r>
            <a:r>
              <a:rPr lang="zh-CN" altLang="en-US" sz="1400" kern="0" dirty="0">
                <a:solidFill>
                  <a:schemeClr val="bg2"/>
                </a:solidFill>
                <a:latin typeface="微软雅黑" panose="020B0503020204020204" charset="-122"/>
                <a:ea typeface="微软雅黑" panose="020B0503020204020204" charset="-122"/>
                <a:sym typeface="+mn-ea"/>
              </a:rPr>
              <a:t>科目进行专业筛选。</a:t>
            </a:r>
          </a:p>
        </p:txBody>
      </p:sp>
      <p:sp>
        <p:nvSpPr>
          <p:cNvPr id="44" name="Text5"/>
          <p:cNvSpPr>
            <a:spLocks noGrp="1"/>
          </p:cNvSpPr>
          <p:nvPr>
            <p:custDataLst>
              <p:tags r:id="rId7"/>
            </p:custDataLst>
          </p:nvPr>
        </p:nvSpPr>
        <p:spPr>
          <a:xfrm>
            <a:off x="1059815" y="3677285"/>
            <a:ext cx="2804795" cy="400685"/>
          </a:xfrm>
          <a:prstGeom prst="rect">
            <a:avLst/>
          </a:prstGeom>
        </p:spPr>
        <p:txBody>
          <a:bodyPr wrap="square">
            <a:noAutofit/>
          </a:bodyPr>
          <a:lstStyle>
            <a:lvl1pPr marL="0" algn="l" defTabSz="914400" rtl="0" eaLnBrk="1" latinLnBrk="0" hangingPunct="1">
              <a:lnSpc>
                <a:spcPct val="90000"/>
              </a:lnSpc>
              <a:spcBef>
                <a:spcPct val="0"/>
              </a:spcBef>
              <a:buNone/>
              <a:defRPr kumimoji="0" lang="zh-CN" altLang="en-US" sz="3400" b="1" i="0" u="none" strike="noStrike" kern="1200" cap="all" spc="0" normalizeH="0" baseline="0" dirty="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stStyle>
          <a:p>
            <a:pPr indent="0" algn="l" defTabSz="457200" fontAlgn="ctr">
              <a:lnSpc>
                <a:spcPct val="100000"/>
              </a:lnSpc>
              <a:spcBef>
                <a:spcPts val="0"/>
              </a:spcBef>
              <a:spcAft>
                <a:spcPts val="0"/>
              </a:spcAft>
              <a:buClrTx/>
              <a:buSzTx/>
              <a:buFontTx/>
              <a:defRPr/>
            </a:pPr>
            <a:r>
              <a:rPr lang="zh-CN" altLang="en-US" sz="2400" cap="none" noProof="0" dirty="0">
                <a:solidFill>
                  <a:schemeClr val="accent1"/>
                </a:solidFill>
                <a:effectLst/>
                <a:latin typeface="微软雅黑" panose="020B0503020204020204" charset="-122"/>
                <a:ea typeface="微软雅黑" panose="020B0503020204020204" charset="-122"/>
                <a:cs typeface="+mn-cs"/>
              </a:rPr>
              <a:t>报考篇</a:t>
            </a:r>
          </a:p>
        </p:txBody>
      </p:sp>
      <p:sp>
        <p:nvSpPr>
          <p:cNvPr id="45" name="Text6"/>
          <p:cNvSpPr txBox="1"/>
          <p:nvPr>
            <p:custDataLst>
              <p:tags r:id="rId8"/>
            </p:custDataLst>
          </p:nvPr>
        </p:nvSpPr>
        <p:spPr>
          <a:xfrm>
            <a:off x="4688840" y="4154170"/>
            <a:ext cx="2804795" cy="2195195"/>
          </a:xfrm>
          <a:prstGeom prst="rect">
            <a:avLst/>
          </a:prstGeom>
          <a:noFill/>
        </p:spPr>
        <p:txBody>
          <a:bodyPr wrap="square" rtlCol="0">
            <a:normAutofit/>
          </a:bodyPr>
          <a:lstStyle/>
          <a:p>
            <a:pPr indent="0" algn="just" defTabSz="914400">
              <a:lnSpc>
                <a:spcPct val="130000"/>
              </a:lnSpc>
              <a:spcBef>
                <a:spcPts val="150"/>
              </a:spcBef>
              <a:spcAft>
                <a:spcPts val="150"/>
              </a:spcAft>
              <a:defRPr/>
            </a:pPr>
            <a:r>
              <a:rPr lang="zh-CN" altLang="en-US" sz="1400" kern="0" dirty="0">
                <a:solidFill>
                  <a:schemeClr val="bg2"/>
                </a:solidFill>
                <a:latin typeface="微软雅黑" panose="020B0503020204020204" charset="-122"/>
                <a:ea typeface="微软雅黑" panose="020B0503020204020204" charset="-122"/>
                <a:sym typeface="+mn-ea"/>
              </a:rPr>
              <a:t>分成『资料』页面。</a:t>
            </a:r>
          </a:p>
          <a:p>
            <a:pPr indent="0" algn="just" defTabSz="914400">
              <a:lnSpc>
                <a:spcPct val="130000"/>
              </a:lnSpc>
              <a:spcBef>
                <a:spcPts val="150"/>
              </a:spcBef>
              <a:spcAft>
                <a:spcPts val="150"/>
              </a:spcAft>
              <a:defRPr/>
            </a:pPr>
            <a:r>
              <a:rPr lang="zh-CN" altLang="en-US" sz="1400" kern="0" dirty="0">
                <a:solidFill>
                  <a:schemeClr val="bg2"/>
                </a:solidFill>
                <a:latin typeface="微软雅黑" panose="020B0503020204020204" charset="-122"/>
                <a:ea typeface="微软雅黑" panose="020B0503020204020204" charset="-122"/>
                <a:sym typeface="+mn-ea"/>
              </a:rPr>
              <a:t>所有考研学子可以在该页面上共享资料，即进行考研资料的上传和下载。</a:t>
            </a:r>
          </a:p>
        </p:txBody>
      </p:sp>
      <p:sp>
        <p:nvSpPr>
          <p:cNvPr id="46" name="Text7"/>
          <p:cNvSpPr>
            <a:spLocks noGrp="1"/>
          </p:cNvSpPr>
          <p:nvPr>
            <p:custDataLst>
              <p:tags r:id="rId9"/>
            </p:custDataLst>
          </p:nvPr>
        </p:nvSpPr>
        <p:spPr>
          <a:xfrm>
            <a:off x="4752340" y="3677285"/>
            <a:ext cx="2562860" cy="400685"/>
          </a:xfrm>
          <a:prstGeom prst="rect">
            <a:avLst/>
          </a:prstGeom>
        </p:spPr>
        <p:txBody>
          <a:bodyPr wrap="square">
            <a:noAutofit/>
          </a:bodyPr>
          <a:lstStyle>
            <a:lvl1pPr marL="0" algn="l" defTabSz="914400" rtl="0" eaLnBrk="1" latinLnBrk="0" hangingPunct="1">
              <a:lnSpc>
                <a:spcPct val="90000"/>
              </a:lnSpc>
              <a:spcBef>
                <a:spcPct val="0"/>
              </a:spcBef>
              <a:buNone/>
              <a:defRPr kumimoji="0" lang="zh-CN" altLang="en-US" sz="3400" b="1" i="0" u="none" strike="noStrike" kern="1200" cap="all" spc="0" normalizeH="0" baseline="0" dirty="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stStyle>
          <a:p>
            <a:pPr indent="0" algn="l" defTabSz="457200" fontAlgn="ctr">
              <a:lnSpc>
                <a:spcPct val="100000"/>
              </a:lnSpc>
              <a:spcBef>
                <a:spcPts val="0"/>
              </a:spcBef>
              <a:spcAft>
                <a:spcPts val="0"/>
              </a:spcAft>
              <a:buClrTx/>
              <a:buSzTx/>
              <a:buFontTx/>
              <a:defRPr/>
            </a:pPr>
            <a:r>
              <a:rPr lang="zh-CN" altLang="en-US" sz="2400" cap="none" noProof="0" dirty="0">
                <a:solidFill>
                  <a:schemeClr val="accent1"/>
                </a:solidFill>
                <a:effectLst/>
                <a:latin typeface="微软雅黑" panose="020B0503020204020204" charset="-122"/>
                <a:ea typeface="微软雅黑" panose="020B0503020204020204" charset="-122"/>
                <a:cs typeface="+mn-cs"/>
              </a:rPr>
              <a:t>备考篇</a:t>
            </a:r>
          </a:p>
        </p:txBody>
      </p:sp>
      <p:sp>
        <p:nvSpPr>
          <p:cNvPr id="47" name="Text8"/>
          <p:cNvSpPr txBox="1"/>
          <p:nvPr>
            <p:custDataLst>
              <p:tags r:id="rId10"/>
            </p:custDataLst>
          </p:nvPr>
        </p:nvSpPr>
        <p:spPr>
          <a:xfrm>
            <a:off x="8390890" y="4154170"/>
            <a:ext cx="2677795" cy="2195195"/>
          </a:xfrm>
          <a:prstGeom prst="rect">
            <a:avLst/>
          </a:prstGeom>
          <a:noFill/>
        </p:spPr>
        <p:txBody>
          <a:bodyPr wrap="square" rtlCol="0">
            <a:noAutofit/>
          </a:bodyPr>
          <a:lstStyle/>
          <a:p>
            <a:pPr indent="0" algn="just" defTabSz="914400">
              <a:lnSpc>
                <a:spcPct val="130000"/>
              </a:lnSpc>
              <a:spcBef>
                <a:spcPts val="150"/>
              </a:spcBef>
              <a:spcAft>
                <a:spcPts val="150"/>
              </a:spcAft>
              <a:defRPr/>
            </a:pPr>
            <a:r>
              <a:rPr lang="zh-CN" altLang="en-US" sz="1400" kern="0" dirty="0">
                <a:solidFill>
                  <a:schemeClr val="bg2"/>
                </a:solidFill>
                <a:latin typeface="微软雅黑" panose="020B0503020204020204" charset="-122"/>
                <a:ea typeface="微软雅黑" panose="020B0503020204020204" charset="-122"/>
                <a:sym typeface="+mn-ea"/>
              </a:rPr>
              <a:t>分成『成绩』『发帖』和『调剂』页面。</a:t>
            </a:r>
          </a:p>
          <a:p>
            <a:pPr indent="0" algn="just" defTabSz="914400">
              <a:lnSpc>
                <a:spcPct val="130000"/>
              </a:lnSpc>
              <a:spcBef>
                <a:spcPts val="150"/>
              </a:spcBef>
              <a:spcAft>
                <a:spcPts val="150"/>
              </a:spcAft>
              <a:defRPr/>
            </a:pPr>
            <a:r>
              <a:rPr lang="zh-CN" altLang="en-US" sz="1400" kern="0" dirty="0">
                <a:solidFill>
                  <a:schemeClr val="bg2"/>
                </a:solidFill>
                <a:latin typeface="微软雅黑" panose="020B0503020204020204" charset="-122"/>
                <a:ea typeface="微软雅黑" panose="020B0503020204020204" charset="-122"/>
                <a:sym typeface="+mn-ea"/>
              </a:rPr>
              <a:t>『成绩』页面负责汇总各省市高校的考研初试成绩查询网址入口；</a:t>
            </a:r>
          </a:p>
          <a:p>
            <a:pPr indent="0" algn="just" defTabSz="914400">
              <a:lnSpc>
                <a:spcPct val="130000"/>
              </a:lnSpc>
              <a:spcBef>
                <a:spcPts val="150"/>
              </a:spcBef>
              <a:spcAft>
                <a:spcPts val="150"/>
              </a:spcAft>
              <a:defRPr/>
            </a:pPr>
            <a:r>
              <a:rPr lang="zh-CN" altLang="en-US" sz="1400" kern="0" dirty="0">
                <a:solidFill>
                  <a:schemeClr val="bg2"/>
                </a:solidFill>
                <a:latin typeface="微软雅黑" panose="020B0503020204020204" charset="-122"/>
                <a:ea typeface="微软雅黑" panose="020B0503020204020204" charset="-122"/>
                <a:sym typeface="+mn-ea"/>
              </a:rPr>
              <a:t>『发帖』页面负责学生选导师时参照前辈师兄师姐对导师的了解；</a:t>
            </a:r>
          </a:p>
          <a:p>
            <a:pPr indent="0" algn="just" defTabSz="914400">
              <a:lnSpc>
                <a:spcPct val="130000"/>
              </a:lnSpc>
              <a:spcBef>
                <a:spcPts val="150"/>
              </a:spcBef>
              <a:spcAft>
                <a:spcPts val="150"/>
              </a:spcAft>
              <a:defRPr/>
            </a:pPr>
            <a:r>
              <a:rPr lang="zh-CN" altLang="en-US" sz="1400" kern="0" dirty="0">
                <a:solidFill>
                  <a:schemeClr val="bg2"/>
                </a:solidFill>
                <a:latin typeface="微软雅黑" panose="020B0503020204020204" charset="-122"/>
                <a:ea typeface="微软雅黑" panose="020B0503020204020204" charset="-122"/>
                <a:sym typeface="+mn-ea"/>
              </a:rPr>
              <a:t>『调剂』页面帮助学生筛选调剂意向，让考生做出更优选择。</a:t>
            </a:r>
            <a:r>
              <a:rPr lang="en-US" altLang="zh-CN" sz="1400" kern="0" dirty="0">
                <a:solidFill>
                  <a:schemeClr val="bg2"/>
                </a:solidFill>
                <a:latin typeface="微软雅黑" panose="020B0503020204020204" charset="-122"/>
                <a:ea typeface="微软雅黑" panose="020B0503020204020204" charset="-122"/>
                <a:sym typeface="+mn-ea"/>
              </a:rPr>
              <a:t> </a:t>
            </a:r>
          </a:p>
        </p:txBody>
      </p:sp>
      <p:sp>
        <p:nvSpPr>
          <p:cNvPr id="48" name="Text9"/>
          <p:cNvSpPr>
            <a:spLocks noGrp="1"/>
          </p:cNvSpPr>
          <p:nvPr>
            <p:custDataLst>
              <p:tags r:id="rId11"/>
            </p:custDataLst>
          </p:nvPr>
        </p:nvSpPr>
        <p:spPr>
          <a:xfrm>
            <a:off x="8390890" y="3677285"/>
            <a:ext cx="2599002" cy="400685"/>
          </a:xfrm>
          <a:prstGeom prst="rect">
            <a:avLst/>
          </a:prstGeom>
        </p:spPr>
        <p:txBody>
          <a:bodyPr wrap="square">
            <a:noAutofit/>
          </a:bodyPr>
          <a:lstStyle>
            <a:lvl1pPr marL="0" algn="l" defTabSz="914400" rtl="0" eaLnBrk="1" latinLnBrk="0" hangingPunct="1">
              <a:lnSpc>
                <a:spcPct val="90000"/>
              </a:lnSpc>
              <a:spcBef>
                <a:spcPct val="0"/>
              </a:spcBef>
              <a:buNone/>
              <a:defRPr kumimoji="0" lang="zh-CN" altLang="en-US" sz="3400" b="1" i="0" u="none" strike="noStrike" kern="1200" cap="all" spc="0" normalizeH="0" baseline="0" dirty="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stStyle>
          <a:p>
            <a:pPr indent="0" algn="l" defTabSz="457200" fontAlgn="ctr">
              <a:lnSpc>
                <a:spcPct val="100000"/>
              </a:lnSpc>
              <a:spcBef>
                <a:spcPts val="0"/>
              </a:spcBef>
              <a:spcAft>
                <a:spcPts val="0"/>
              </a:spcAft>
              <a:buClrTx/>
              <a:buSzTx/>
              <a:buFontTx/>
              <a:defRPr/>
            </a:pPr>
            <a:r>
              <a:rPr lang="zh-CN" altLang="en-US" sz="2400" cap="none" noProof="0" dirty="0">
                <a:solidFill>
                  <a:schemeClr val="accent1"/>
                </a:solidFill>
                <a:effectLst/>
                <a:latin typeface="微软雅黑" panose="020B0503020204020204" charset="-122"/>
                <a:ea typeface="微软雅黑" panose="020B0503020204020204" charset="-122"/>
                <a:cs typeface="+mn-cs"/>
              </a:rPr>
              <a:t>录取篇</a:t>
            </a:r>
          </a:p>
        </p:txBody>
      </p:sp>
      <p:sp>
        <p:nvSpPr>
          <p:cNvPr id="2" name="Text10"/>
          <p:cNvSpPr txBox="1"/>
          <p:nvPr>
            <p:custDataLst>
              <p:tags r:id="rId12"/>
            </p:custDataLst>
          </p:nvPr>
        </p:nvSpPr>
        <p:spPr>
          <a:xfrm>
            <a:off x="347808" y="339877"/>
            <a:ext cx="11496384" cy="720348"/>
          </a:xfrm>
          <a:prstGeom prst="rect">
            <a:avLst/>
          </a:prstGeom>
          <a:noFill/>
        </p:spPr>
        <p:txBody>
          <a:bodyPr wrap="square" rtlCol="0" anchor="ctr" anchorCtr="0">
            <a:normAutofit/>
          </a:bodyPr>
          <a:lstStyle/>
          <a:p>
            <a:pPr marL="0" marR="0" lvl="0" indent="0" defTabSz="914400" rtl="0" eaLnBrk="1" fontAlgn="ctr" latinLnBrk="0" hangingPunct="1">
              <a:lnSpc>
                <a:spcPct val="120000"/>
              </a:lnSpc>
              <a:spcBef>
                <a:spcPts val="0"/>
              </a:spcBef>
              <a:spcAft>
                <a:spcPts val="0"/>
              </a:spcAft>
              <a:buClrTx/>
              <a:buSzTx/>
              <a:buFontTx/>
              <a:buNone/>
              <a:defRPr/>
            </a:pPr>
            <a:r>
              <a:rPr lang="zh-CN" altLang="en-US" sz="32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系统三大功能模块</a:t>
            </a:r>
          </a:p>
        </p:txBody>
      </p:sp>
      <p:sp>
        <p:nvSpPr>
          <p:cNvPr id="3" name="Text1" hidden="1"/>
          <p:cNvSpPr txBox="1"/>
          <p:nvPr>
            <p:custDataLst>
              <p:tags r:id="rId13"/>
            </p:custDataLst>
          </p:nvPr>
        </p:nvSpPr>
        <p:spPr>
          <a:xfrm>
            <a:off x="3817712" y="8428910"/>
            <a:ext cx="7803060" cy="1316910"/>
          </a:xfrm>
          <a:prstGeom prst="rect">
            <a:avLst/>
          </a:prstGeom>
          <a:noFill/>
        </p:spPr>
        <p:txBody>
          <a:bodyPr wrap="square" rtlCol="0" anchor="b" anchorCtr="0">
            <a:normAutofit/>
          </a:bodyPr>
          <a:lstStyle/>
          <a:p>
            <a:pPr marL="0" marR="0" lvl="0" indent="0" algn="l" defTabSz="914400" rtl="0" eaLnBrk="1" fontAlgn="ctr" latinLnBrk="0" hangingPunct="1">
              <a:lnSpc>
                <a:spcPct val="120000"/>
              </a:lnSpc>
              <a:spcBef>
                <a:spcPts val="0"/>
              </a:spcBef>
              <a:spcAft>
                <a:spcPts val="0"/>
              </a:spcAft>
              <a:buClrTx/>
              <a:buSzTx/>
              <a:buFontTx/>
              <a:buNone/>
              <a:defRPr/>
            </a:pPr>
            <a:r>
              <a:rPr lang="en-US" altLang="zh-CN" sz="36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特色功能展示</a:t>
            </a:r>
          </a:p>
        </p:txBody>
      </p:sp>
      <p:sp>
        <p:nvSpPr>
          <p:cNvPr id="18" name="AutoShape 2"/>
          <p:cNvSpPr/>
          <p:nvPr>
            <p:custDataLst>
              <p:tags r:id="rId14"/>
            </p:custDataLst>
          </p:nvPr>
        </p:nvSpPr>
        <p:spPr>
          <a:xfrm rot="-3859086" flipV="1">
            <a:off x="1527125" y="1266213"/>
            <a:ext cx="2109431" cy="2217572"/>
          </a:xfrm>
          <a:prstGeom prst="parallelogram">
            <a:avLst>
              <a:gd name="adj" fmla="val 54601"/>
            </a:avLst>
          </a:prstGeom>
          <a:solidFill>
            <a:schemeClr val="accent1">
              <a:alpha val="100000"/>
            </a:schemeClr>
          </a:solidFill>
        </p:spPr>
        <p:txBody>
          <a:bodyPr/>
          <a:lstStyle/>
          <a:p>
            <a:endParaRPr lang="zh-CN" altLang="en-US"/>
          </a:p>
        </p:txBody>
      </p:sp>
      <p:pic>
        <p:nvPicPr>
          <p:cNvPr id="19" name="Picture 4"/>
          <p:cNvPicPr>
            <a:picLocks noChangeAspect="1"/>
          </p:cNvPicPr>
          <p:nvPr>
            <p:custDataLst>
              <p:tags r:id="rId15"/>
            </p:custDataLst>
          </p:nvPr>
        </p:nvPicPr>
        <p:blipFill>
          <a:blip r:embed="rId23"/>
          <a:srcRect l="5298" r="5298"/>
          <a:stretch>
            <a:fillRect/>
          </a:stretch>
        </p:blipFill>
        <p:spPr>
          <a:xfrm>
            <a:off x="1602827" y="1333428"/>
            <a:ext cx="1898907" cy="1898907"/>
          </a:xfrm>
          <a:prstGeom prst="ellipse">
            <a:avLst/>
          </a:prstGeom>
        </p:spPr>
      </p:pic>
      <p:sp>
        <p:nvSpPr>
          <p:cNvPr id="20" name="AutoShape 5"/>
          <p:cNvSpPr/>
          <p:nvPr>
            <p:custDataLst>
              <p:tags r:id="rId16"/>
            </p:custDataLst>
          </p:nvPr>
        </p:nvSpPr>
        <p:spPr>
          <a:xfrm rot="-3859086" flipV="1">
            <a:off x="5041284" y="1254021"/>
            <a:ext cx="2109431" cy="2217572"/>
          </a:xfrm>
          <a:prstGeom prst="parallelogram">
            <a:avLst>
              <a:gd name="adj" fmla="val 54601"/>
            </a:avLst>
          </a:prstGeom>
          <a:solidFill>
            <a:schemeClr val="accent2">
              <a:alpha val="100000"/>
            </a:schemeClr>
          </a:solidFill>
        </p:spPr>
        <p:txBody>
          <a:bodyPr/>
          <a:lstStyle/>
          <a:p>
            <a:endParaRPr lang="zh-CN" altLang="en-US"/>
          </a:p>
        </p:txBody>
      </p:sp>
      <p:pic>
        <p:nvPicPr>
          <p:cNvPr id="21" name="Picture 6"/>
          <p:cNvPicPr>
            <a:picLocks noChangeAspect="1"/>
          </p:cNvPicPr>
          <p:nvPr>
            <p:custDataLst>
              <p:tags r:id="rId17"/>
            </p:custDataLst>
          </p:nvPr>
        </p:nvPicPr>
        <p:blipFill>
          <a:blip r:embed="rId24"/>
          <a:srcRect/>
          <a:stretch>
            <a:fillRect/>
          </a:stretch>
        </p:blipFill>
        <p:spPr>
          <a:xfrm>
            <a:off x="5168347" y="1333428"/>
            <a:ext cx="1898907" cy="1898907"/>
          </a:xfrm>
          <a:prstGeom prst="ellipse">
            <a:avLst/>
          </a:prstGeom>
        </p:spPr>
      </p:pic>
      <p:sp>
        <p:nvSpPr>
          <p:cNvPr id="22" name="AutoShape 7"/>
          <p:cNvSpPr/>
          <p:nvPr>
            <p:custDataLst>
              <p:tags r:id="rId18"/>
            </p:custDataLst>
          </p:nvPr>
        </p:nvSpPr>
        <p:spPr>
          <a:xfrm rot="-3859086" flipV="1">
            <a:off x="8711366" y="1216090"/>
            <a:ext cx="2109431" cy="2217572"/>
          </a:xfrm>
          <a:prstGeom prst="parallelogram">
            <a:avLst>
              <a:gd name="adj" fmla="val 54601"/>
            </a:avLst>
          </a:prstGeom>
          <a:solidFill>
            <a:schemeClr val="accent1">
              <a:alpha val="100000"/>
            </a:schemeClr>
          </a:solidFill>
        </p:spPr>
        <p:txBody>
          <a:bodyPr/>
          <a:lstStyle/>
          <a:p>
            <a:endParaRPr lang="zh-CN" altLang="en-US"/>
          </a:p>
        </p:txBody>
      </p:sp>
      <p:pic>
        <p:nvPicPr>
          <p:cNvPr id="23" name="Picture 8"/>
          <p:cNvPicPr>
            <a:picLocks noChangeAspect="1"/>
          </p:cNvPicPr>
          <p:nvPr>
            <p:custDataLst>
              <p:tags r:id="rId19"/>
            </p:custDataLst>
          </p:nvPr>
        </p:nvPicPr>
        <p:blipFill>
          <a:blip r:embed="rId25"/>
          <a:srcRect/>
          <a:stretch>
            <a:fillRect/>
          </a:stretch>
        </p:blipFill>
        <p:spPr>
          <a:xfrm>
            <a:off x="8871767" y="1333428"/>
            <a:ext cx="1898907" cy="1898907"/>
          </a:xfrm>
          <a:prstGeom prst="ellipse">
            <a:avLst/>
          </a:prstGeom>
        </p:spPr>
      </p:pic>
      <p:pic>
        <p:nvPicPr>
          <p:cNvPr id="24" name="图片 23"/>
          <p:cNvPicPr>
            <a:picLocks noChangeAspect="1"/>
          </p:cNvPicPr>
          <p:nvPr>
            <p:custDataLst>
              <p:tags r:id="rId20"/>
            </p:custDataLst>
          </p:nvPr>
        </p:nvPicPr>
        <p:blipFill>
          <a:blip r:embed="rId26"/>
          <a:stretch>
            <a:fillRect/>
          </a:stretch>
        </p:blipFill>
        <p:spPr>
          <a:xfrm>
            <a:off x="4037965" y="720090"/>
            <a:ext cx="5920740" cy="4953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3*#ppt_w"/>
                                          </p:val>
                                        </p:tav>
                                        <p:tav tm="100000">
                                          <p:val>
                                            <p:strVal val="#ppt_w"/>
                                          </p:val>
                                        </p:tav>
                                      </p:tavLst>
                                    </p:anim>
                                    <p:anim calcmode="lin" valueType="num">
                                      <p:cBhvr>
                                        <p:cTn id="8" dur="500" fill="hold"/>
                                        <p:tgtEl>
                                          <p:spTgt spid="4"/>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strVal val="4/3*#ppt_w"/>
                                          </p:val>
                                        </p:tav>
                                        <p:tav tm="100000">
                                          <p:val>
                                            <p:strVal val="#ppt_w"/>
                                          </p:val>
                                        </p:tav>
                                      </p:tavLst>
                                    </p:anim>
                                    <p:anim calcmode="lin" valueType="num">
                                      <p:cBhvr>
                                        <p:cTn id="12" dur="500" fill="hold"/>
                                        <p:tgtEl>
                                          <p:spTgt spid="5"/>
                                        </p:tgtEl>
                                        <p:attrNameLst>
                                          <p:attrName>ppt_h</p:attrName>
                                        </p:attrNameLst>
                                      </p:cBhvr>
                                      <p:tavLst>
                                        <p:tav tm="0">
                                          <p:val>
                                            <p:strVal val="4/3*#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288" fill="hold" grpId="0" nodeType="clickEffect">
                                  <p:stCondLst>
                                    <p:cond delay="0"/>
                                  </p:stCondLst>
                                  <p:childTnLst>
                                    <p:set>
                                      <p:cBhvr>
                                        <p:cTn id="16" dur="500" fill="hold">
                                          <p:stCondLst>
                                            <p:cond delay="0"/>
                                          </p:stCondLst>
                                        </p:cTn>
                                        <p:tgtEl>
                                          <p:spTgt spid="44"/>
                                        </p:tgtEl>
                                        <p:attrNameLst>
                                          <p:attrName>style.visibility</p:attrName>
                                        </p:attrNameLst>
                                      </p:cBhvr>
                                      <p:to>
                                        <p:strVal val="visible"/>
                                      </p:to>
                                    </p:set>
                                    <p:anim calcmode="lin" valueType="num">
                                      <p:cBhvr>
                                        <p:cTn id="17" dur="500" fill="hold"/>
                                        <p:tgtEl>
                                          <p:spTgt spid="44"/>
                                        </p:tgtEl>
                                        <p:attrNameLst>
                                          <p:attrName>ppt_w</p:attrName>
                                        </p:attrNameLst>
                                      </p:cBhvr>
                                      <p:tavLst>
                                        <p:tav tm="0">
                                          <p:val>
                                            <p:strVal val="4/3*#ppt_w"/>
                                          </p:val>
                                        </p:tav>
                                        <p:tav tm="100000">
                                          <p:val>
                                            <p:strVal val="#ppt_w"/>
                                          </p:val>
                                        </p:tav>
                                      </p:tavLst>
                                    </p:anim>
                                    <p:anim calcmode="lin" valueType="num">
                                      <p:cBhvr>
                                        <p:cTn id="18" dur="500" fill="hold"/>
                                        <p:tgtEl>
                                          <p:spTgt spid="44"/>
                                        </p:tgtEl>
                                        <p:attrNameLst>
                                          <p:attrName>ppt_h</p:attrName>
                                        </p:attrNameLst>
                                      </p:cBhvr>
                                      <p:tavLst>
                                        <p:tav tm="0">
                                          <p:val>
                                            <p:strVal val="4/3*#ppt_h"/>
                                          </p:val>
                                        </p:tav>
                                        <p:tav tm="100000">
                                          <p:val>
                                            <p:strVal val="#ppt_h"/>
                                          </p:val>
                                        </p:tav>
                                      </p:tavLst>
                                    </p:anim>
                                    <p:anim calcmode="lin" valueType="num">
                                      <p:cBhvr>
                                        <p:cTn id="19" dur="indefinite"/>
                                        <p:tgtEl>
                                          <p:spTgt spid="44"/>
                                        </p:tgtEl>
                                        <p:attrNameLst>
                                          <p:attrName>ppt_x</p:attrName>
                                        </p:attrNameLst>
                                      </p:cBhvr>
                                      <p:tavLst>
                                        <p:tav tm="0">
                                          <p:val>
                                            <p:strVal val="#ppt_x+0.29498827"/>
                                          </p:val>
                                        </p:tav>
                                        <p:tav tm="100000">
                                          <p:val>
                                            <p:strVal val="#ppt_x+0.29498827"/>
                                          </p:val>
                                        </p:tav>
                                      </p:tavLst>
                                    </p:anim>
                                    <p:anim calcmode="lin" valueType="num">
                                      <p:cBhvr>
                                        <p:cTn id="20" dur="indefinite"/>
                                        <p:tgtEl>
                                          <p:spTgt spid="44"/>
                                        </p:tgtEl>
                                        <p:attrNameLst>
                                          <p:attrName>ppt_y</p:attrName>
                                        </p:attrNameLst>
                                      </p:cBhvr>
                                      <p:tavLst>
                                        <p:tav tm="0">
                                          <p:val>
                                            <p:strVal val="#ppt_y+0"/>
                                          </p:val>
                                        </p:tav>
                                        <p:tav tm="100000">
                                          <p:val>
                                            <p:strVal val="#ppt_y+0"/>
                                          </p:val>
                                        </p:tav>
                                      </p:tavLst>
                                    </p:anim>
                                  </p:childTnLst>
                                </p:cTn>
                              </p:par>
                              <p:par>
                                <p:cTn id="21" presetID="23" presetClass="entr" presetSubtype="288" fill="hold" grpId="0" nodeType="withEffect">
                                  <p:stCondLst>
                                    <p:cond delay="0"/>
                                  </p:stCondLst>
                                  <p:childTnLst>
                                    <p:set>
                                      <p:cBhvr>
                                        <p:cTn id="22" dur="500" fill="hold">
                                          <p:stCondLst>
                                            <p:cond delay="0"/>
                                          </p:stCondLst>
                                        </p:cTn>
                                        <p:tgtEl>
                                          <p:spTgt spid="43"/>
                                        </p:tgtEl>
                                        <p:attrNameLst>
                                          <p:attrName>style.visibility</p:attrName>
                                        </p:attrNameLst>
                                      </p:cBhvr>
                                      <p:to>
                                        <p:strVal val="visible"/>
                                      </p:to>
                                    </p:set>
                                    <p:anim calcmode="lin" valueType="num">
                                      <p:cBhvr>
                                        <p:cTn id="23" dur="500" fill="hold"/>
                                        <p:tgtEl>
                                          <p:spTgt spid="43"/>
                                        </p:tgtEl>
                                        <p:attrNameLst>
                                          <p:attrName>ppt_w</p:attrName>
                                        </p:attrNameLst>
                                      </p:cBhvr>
                                      <p:tavLst>
                                        <p:tav tm="0">
                                          <p:val>
                                            <p:strVal val="4/3*#ppt_w"/>
                                          </p:val>
                                        </p:tav>
                                        <p:tav tm="100000">
                                          <p:val>
                                            <p:strVal val="#ppt_w"/>
                                          </p:val>
                                        </p:tav>
                                      </p:tavLst>
                                    </p:anim>
                                    <p:anim calcmode="lin" valueType="num">
                                      <p:cBhvr>
                                        <p:cTn id="24" dur="500" fill="hold"/>
                                        <p:tgtEl>
                                          <p:spTgt spid="43"/>
                                        </p:tgtEl>
                                        <p:attrNameLst>
                                          <p:attrName>ppt_h</p:attrName>
                                        </p:attrNameLst>
                                      </p:cBhvr>
                                      <p:tavLst>
                                        <p:tav tm="0">
                                          <p:val>
                                            <p:strVal val="4/3*#ppt_h"/>
                                          </p:val>
                                        </p:tav>
                                        <p:tav tm="100000">
                                          <p:val>
                                            <p:strVal val="#ppt_h"/>
                                          </p:val>
                                        </p:tav>
                                      </p:tavLst>
                                    </p:anim>
                                    <p:anim calcmode="lin" valueType="num">
                                      <p:cBhvr>
                                        <p:cTn id="25" dur="indefinite"/>
                                        <p:tgtEl>
                                          <p:spTgt spid="43"/>
                                        </p:tgtEl>
                                        <p:attrNameLst>
                                          <p:attrName>ppt_x</p:attrName>
                                        </p:attrNameLst>
                                      </p:cBhvr>
                                      <p:tavLst>
                                        <p:tav tm="0">
                                          <p:val>
                                            <p:strVal val="#ppt_x+0.29498827"/>
                                          </p:val>
                                        </p:tav>
                                        <p:tav tm="100000">
                                          <p:val>
                                            <p:strVal val="#ppt_x+0.29498827"/>
                                          </p:val>
                                        </p:tav>
                                      </p:tavLst>
                                    </p:anim>
                                    <p:anim calcmode="lin" valueType="num">
                                      <p:cBhvr>
                                        <p:cTn id="26" dur="indefinite"/>
                                        <p:tgtEl>
                                          <p:spTgt spid="43"/>
                                        </p:tgtEl>
                                        <p:attrNameLst>
                                          <p:attrName>ppt_y</p:attrName>
                                        </p:attrNameLst>
                                      </p:cBhvr>
                                      <p:tavLst>
                                        <p:tav tm="0">
                                          <p:val>
                                            <p:strVal val="#ppt_y+0"/>
                                          </p:val>
                                        </p:tav>
                                        <p:tav tm="100000">
                                          <p:val>
                                            <p:strVal val="#ppt_y+0"/>
                                          </p:val>
                                        </p:tav>
                                      </p:tavLst>
                                    </p:anim>
                                  </p:childTnLst>
                                </p:cTn>
                              </p:par>
                              <p:par>
                                <p:cTn id="27" presetID="23" presetClass="entr" presetSubtype="288" fill="hold" grpId="0" nodeType="withEffect">
                                  <p:stCondLst>
                                    <p:cond delay="0"/>
                                  </p:stCondLst>
                                  <p:childTnLst>
                                    <p:set>
                                      <p:cBhvr>
                                        <p:cTn id="28" dur="500"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strVal val="4/3*#ppt_w"/>
                                          </p:val>
                                        </p:tav>
                                        <p:tav tm="100000">
                                          <p:val>
                                            <p:strVal val="#ppt_w"/>
                                          </p:val>
                                        </p:tav>
                                      </p:tavLst>
                                    </p:anim>
                                    <p:anim calcmode="lin" valueType="num">
                                      <p:cBhvr>
                                        <p:cTn id="30" dur="500" fill="hold"/>
                                        <p:tgtEl>
                                          <p:spTgt spid="32"/>
                                        </p:tgtEl>
                                        <p:attrNameLst>
                                          <p:attrName>ppt_h</p:attrName>
                                        </p:attrNameLst>
                                      </p:cBhvr>
                                      <p:tavLst>
                                        <p:tav tm="0">
                                          <p:val>
                                            <p:strVal val="4/3*#ppt_h"/>
                                          </p:val>
                                        </p:tav>
                                        <p:tav tm="100000">
                                          <p:val>
                                            <p:strVal val="#ppt_h"/>
                                          </p:val>
                                        </p:tav>
                                      </p:tavLst>
                                    </p:anim>
                                    <p:anim calcmode="lin" valueType="num">
                                      <p:cBhvr>
                                        <p:cTn id="31" dur="indefinite"/>
                                        <p:tgtEl>
                                          <p:spTgt spid="32"/>
                                        </p:tgtEl>
                                        <p:attrNameLst>
                                          <p:attrName>ppt_x</p:attrName>
                                        </p:attrNameLst>
                                      </p:cBhvr>
                                      <p:tavLst>
                                        <p:tav tm="0">
                                          <p:val>
                                            <p:strVal val="#ppt_x+0.29498827"/>
                                          </p:val>
                                        </p:tav>
                                        <p:tav tm="100000">
                                          <p:val>
                                            <p:strVal val="#ppt_x+0.29498827"/>
                                          </p:val>
                                        </p:tav>
                                      </p:tavLst>
                                    </p:anim>
                                    <p:anim calcmode="lin" valueType="num">
                                      <p:cBhvr>
                                        <p:cTn id="32" dur="indefinite"/>
                                        <p:tgtEl>
                                          <p:spTgt spid="32"/>
                                        </p:tgtEl>
                                        <p:attrNameLst>
                                          <p:attrName>ppt_y</p:attrName>
                                        </p:attrNameLst>
                                      </p:cBhvr>
                                      <p:tavLst>
                                        <p:tav tm="0">
                                          <p:val>
                                            <p:strVal val="#ppt_y+0"/>
                                          </p:val>
                                        </p:tav>
                                        <p:tav tm="100000">
                                          <p:val>
                                            <p:strVal val="#ppt_y+0"/>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288" fill="hold" grpId="0" nodeType="clickEffect">
                                  <p:stCondLst>
                                    <p:cond delay="0"/>
                                  </p:stCondLst>
                                  <p:childTnLst>
                                    <p:set>
                                      <p:cBhvr>
                                        <p:cTn id="36" dur="500"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strVal val="4/3*#ppt_w"/>
                                          </p:val>
                                        </p:tav>
                                        <p:tav tm="100000">
                                          <p:val>
                                            <p:strVal val="#ppt_w"/>
                                          </p:val>
                                        </p:tav>
                                      </p:tavLst>
                                    </p:anim>
                                    <p:anim calcmode="lin" valueType="num">
                                      <p:cBhvr>
                                        <p:cTn id="38" dur="500" fill="hold"/>
                                        <p:tgtEl>
                                          <p:spTgt spid="45"/>
                                        </p:tgtEl>
                                        <p:attrNameLst>
                                          <p:attrName>ppt_h</p:attrName>
                                        </p:attrNameLst>
                                      </p:cBhvr>
                                      <p:tavLst>
                                        <p:tav tm="0">
                                          <p:val>
                                            <p:strVal val="4/3*#ppt_h"/>
                                          </p:val>
                                        </p:tav>
                                        <p:tav tm="100000">
                                          <p:val>
                                            <p:strVal val="#ppt_h"/>
                                          </p:val>
                                        </p:tav>
                                      </p:tavLst>
                                    </p:anim>
                                    <p:anim calcmode="lin" valueType="num">
                                      <p:cBhvr>
                                        <p:cTn id="39" dur="indefinite"/>
                                        <p:tgtEl>
                                          <p:spTgt spid="45"/>
                                        </p:tgtEl>
                                        <p:attrNameLst>
                                          <p:attrName>ppt_x</p:attrName>
                                        </p:attrNameLst>
                                      </p:cBhvr>
                                      <p:tavLst>
                                        <p:tav tm="0">
                                          <p:val>
                                            <p:strVal val="#ppt_x+0.14749412"/>
                                          </p:val>
                                        </p:tav>
                                        <p:tav tm="100000">
                                          <p:val>
                                            <p:strVal val="#ppt_x+0.14749412"/>
                                          </p:val>
                                        </p:tav>
                                      </p:tavLst>
                                    </p:anim>
                                    <p:anim calcmode="lin" valueType="num">
                                      <p:cBhvr>
                                        <p:cTn id="40" dur="indefinite"/>
                                        <p:tgtEl>
                                          <p:spTgt spid="45"/>
                                        </p:tgtEl>
                                        <p:attrNameLst>
                                          <p:attrName>ppt_y</p:attrName>
                                        </p:attrNameLst>
                                      </p:cBhvr>
                                      <p:tavLst>
                                        <p:tav tm="0">
                                          <p:val>
                                            <p:strVal val="#ppt_y+0"/>
                                          </p:val>
                                        </p:tav>
                                        <p:tav tm="100000">
                                          <p:val>
                                            <p:strVal val="#ppt_y+0"/>
                                          </p:val>
                                        </p:tav>
                                      </p:tavLst>
                                    </p:anim>
                                  </p:childTnLst>
                                </p:cTn>
                              </p:par>
                              <p:par>
                                <p:cTn id="41" presetID="23" presetClass="entr" presetSubtype="288" fill="hold" grpId="0" nodeType="withEffect">
                                  <p:stCondLst>
                                    <p:cond delay="0"/>
                                  </p:stCondLst>
                                  <p:childTnLst>
                                    <p:set>
                                      <p:cBhvr>
                                        <p:cTn id="42" dur="500" fill="hold">
                                          <p:stCondLst>
                                            <p:cond delay="0"/>
                                          </p:stCondLst>
                                        </p:cTn>
                                        <p:tgtEl>
                                          <p:spTgt spid="46"/>
                                        </p:tgtEl>
                                        <p:attrNameLst>
                                          <p:attrName>style.visibility</p:attrName>
                                        </p:attrNameLst>
                                      </p:cBhvr>
                                      <p:to>
                                        <p:strVal val="visible"/>
                                      </p:to>
                                    </p:set>
                                    <p:anim calcmode="lin" valueType="num">
                                      <p:cBhvr>
                                        <p:cTn id="43" dur="500" fill="hold"/>
                                        <p:tgtEl>
                                          <p:spTgt spid="46"/>
                                        </p:tgtEl>
                                        <p:attrNameLst>
                                          <p:attrName>ppt_w</p:attrName>
                                        </p:attrNameLst>
                                      </p:cBhvr>
                                      <p:tavLst>
                                        <p:tav tm="0">
                                          <p:val>
                                            <p:strVal val="4/3*#ppt_w"/>
                                          </p:val>
                                        </p:tav>
                                        <p:tav tm="100000">
                                          <p:val>
                                            <p:strVal val="#ppt_w"/>
                                          </p:val>
                                        </p:tav>
                                      </p:tavLst>
                                    </p:anim>
                                    <p:anim calcmode="lin" valueType="num">
                                      <p:cBhvr>
                                        <p:cTn id="44" dur="500" fill="hold"/>
                                        <p:tgtEl>
                                          <p:spTgt spid="46"/>
                                        </p:tgtEl>
                                        <p:attrNameLst>
                                          <p:attrName>ppt_h</p:attrName>
                                        </p:attrNameLst>
                                      </p:cBhvr>
                                      <p:tavLst>
                                        <p:tav tm="0">
                                          <p:val>
                                            <p:strVal val="4/3*#ppt_h"/>
                                          </p:val>
                                        </p:tav>
                                        <p:tav tm="100000">
                                          <p:val>
                                            <p:strVal val="#ppt_h"/>
                                          </p:val>
                                        </p:tav>
                                      </p:tavLst>
                                    </p:anim>
                                    <p:anim calcmode="lin" valueType="num">
                                      <p:cBhvr>
                                        <p:cTn id="45" dur="indefinite"/>
                                        <p:tgtEl>
                                          <p:spTgt spid="46"/>
                                        </p:tgtEl>
                                        <p:attrNameLst>
                                          <p:attrName>ppt_x</p:attrName>
                                        </p:attrNameLst>
                                      </p:cBhvr>
                                      <p:tavLst>
                                        <p:tav tm="0">
                                          <p:val>
                                            <p:strVal val="#ppt_x+0.1474941"/>
                                          </p:val>
                                        </p:tav>
                                        <p:tav tm="100000">
                                          <p:val>
                                            <p:strVal val="#ppt_x+0.1474941"/>
                                          </p:val>
                                        </p:tav>
                                      </p:tavLst>
                                    </p:anim>
                                    <p:anim calcmode="lin" valueType="num">
                                      <p:cBhvr>
                                        <p:cTn id="46" dur="indefinite"/>
                                        <p:tgtEl>
                                          <p:spTgt spid="46"/>
                                        </p:tgtEl>
                                        <p:attrNameLst>
                                          <p:attrName>ppt_y</p:attrName>
                                        </p:attrNameLst>
                                      </p:cBhvr>
                                      <p:tavLst>
                                        <p:tav tm="0">
                                          <p:val>
                                            <p:strVal val="#ppt_y+0"/>
                                          </p:val>
                                        </p:tav>
                                        <p:tav tm="100000">
                                          <p:val>
                                            <p:strVal val="#ppt_y+0"/>
                                          </p:val>
                                        </p:tav>
                                      </p:tavLst>
                                    </p:anim>
                                  </p:childTnLst>
                                </p:cTn>
                              </p:par>
                              <p:par>
                                <p:cTn id="47" presetID="23" presetClass="entr" presetSubtype="288" fill="hold" grpId="0" nodeType="withEffect">
                                  <p:stCondLst>
                                    <p:cond delay="0"/>
                                  </p:stCondLst>
                                  <p:childTnLst>
                                    <p:set>
                                      <p:cBhvr>
                                        <p:cTn id="48" dur="500" fill="hold">
                                          <p:stCondLst>
                                            <p:cond delay="0"/>
                                          </p:stCondLst>
                                        </p:cTn>
                                        <p:tgtEl>
                                          <p:spTgt spid="90"/>
                                        </p:tgtEl>
                                        <p:attrNameLst>
                                          <p:attrName>style.visibility</p:attrName>
                                        </p:attrNameLst>
                                      </p:cBhvr>
                                      <p:to>
                                        <p:strVal val="visible"/>
                                      </p:to>
                                    </p:set>
                                    <p:anim calcmode="lin" valueType="num">
                                      <p:cBhvr>
                                        <p:cTn id="49" dur="500" fill="hold"/>
                                        <p:tgtEl>
                                          <p:spTgt spid="90"/>
                                        </p:tgtEl>
                                        <p:attrNameLst>
                                          <p:attrName>ppt_w</p:attrName>
                                        </p:attrNameLst>
                                      </p:cBhvr>
                                      <p:tavLst>
                                        <p:tav tm="0">
                                          <p:val>
                                            <p:strVal val="4/3*#ppt_w"/>
                                          </p:val>
                                        </p:tav>
                                        <p:tav tm="100000">
                                          <p:val>
                                            <p:strVal val="#ppt_w"/>
                                          </p:val>
                                        </p:tav>
                                      </p:tavLst>
                                    </p:anim>
                                    <p:anim calcmode="lin" valueType="num">
                                      <p:cBhvr>
                                        <p:cTn id="50" dur="500" fill="hold"/>
                                        <p:tgtEl>
                                          <p:spTgt spid="90"/>
                                        </p:tgtEl>
                                        <p:attrNameLst>
                                          <p:attrName>ppt_h</p:attrName>
                                        </p:attrNameLst>
                                      </p:cBhvr>
                                      <p:tavLst>
                                        <p:tav tm="0">
                                          <p:val>
                                            <p:strVal val="4/3*#ppt_h"/>
                                          </p:val>
                                        </p:tav>
                                        <p:tav tm="100000">
                                          <p:val>
                                            <p:strVal val="#ppt_h"/>
                                          </p:val>
                                        </p:tav>
                                      </p:tavLst>
                                    </p:anim>
                                    <p:anim calcmode="lin" valueType="num">
                                      <p:cBhvr>
                                        <p:cTn id="51" dur="indefinite"/>
                                        <p:tgtEl>
                                          <p:spTgt spid="90"/>
                                        </p:tgtEl>
                                        <p:attrNameLst>
                                          <p:attrName>ppt_x</p:attrName>
                                        </p:attrNameLst>
                                      </p:cBhvr>
                                      <p:tavLst>
                                        <p:tav tm="0">
                                          <p:val>
                                            <p:strVal val="#ppt_x+0.14749412"/>
                                          </p:val>
                                        </p:tav>
                                        <p:tav tm="100000">
                                          <p:val>
                                            <p:strVal val="#ppt_x+0.14749412"/>
                                          </p:val>
                                        </p:tav>
                                      </p:tavLst>
                                    </p:anim>
                                    <p:anim calcmode="lin" valueType="num">
                                      <p:cBhvr>
                                        <p:cTn id="52" dur="indefinite"/>
                                        <p:tgtEl>
                                          <p:spTgt spid="90"/>
                                        </p:tgtEl>
                                        <p:attrNameLst>
                                          <p:attrName>ppt_y</p:attrName>
                                        </p:attrNameLst>
                                      </p:cBhvr>
                                      <p:tavLst>
                                        <p:tav tm="0">
                                          <p:val>
                                            <p:strVal val="#ppt_y+0"/>
                                          </p:val>
                                        </p:tav>
                                        <p:tav tm="100000">
                                          <p:val>
                                            <p:strVal val="#ppt_y+0"/>
                                          </p:val>
                                        </p:tav>
                                      </p:tavLst>
                                    </p:anim>
                                  </p:childTnLst>
                                </p:cTn>
                              </p:par>
                              <p:par>
                                <p:cTn id="53" presetID="35" presetClass="path" presetSubtype="0" accel="50000" decel="50000" fill="hold" grpId="1" nodeType="withEffect">
                                  <p:stCondLst>
                                    <p:cond delay="0"/>
                                  </p:stCondLst>
                                  <p:childTnLst>
                                    <p:anim calcmode="lin" valueType="num">
                                      <p:cBhvr>
                                        <p:cTn id="54" dur="indefinite"/>
                                        <p:tgtEl>
                                          <p:spTgt spid="44"/>
                                        </p:tgtEl>
                                        <p:attrNameLst>
                                          <p:attrName>ppt_x</p:attrName>
                                        </p:attrNameLst>
                                      </p:cBhvr>
                                      <p:tavLst>
                                        <p:tav tm="0">
                                          <p:val>
                                            <p:strVal val="ppt_x"/>
                                          </p:val>
                                        </p:tav>
                                        <p:tav tm="100000">
                                          <p:val>
                                            <p:strVal val="#ppt_x+0.14749412"/>
                                          </p:val>
                                        </p:tav>
                                      </p:tavLst>
                                    </p:anim>
                                    <p:anim calcmode="lin" valueType="num">
                                      <p:cBhvr>
                                        <p:cTn id="55" dur="indefinite"/>
                                        <p:tgtEl>
                                          <p:spTgt spid="44"/>
                                        </p:tgtEl>
                                        <p:attrNameLst>
                                          <p:attrName>ppt_y</p:attrName>
                                        </p:attrNameLst>
                                      </p:cBhvr>
                                      <p:tavLst>
                                        <p:tav tm="0">
                                          <p:val>
                                            <p:strVal val="ppt_y"/>
                                          </p:val>
                                        </p:tav>
                                        <p:tav tm="100000">
                                          <p:val>
                                            <p:strVal val="#ppt_y+0"/>
                                          </p:val>
                                        </p:tav>
                                      </p:tavLst>
                                    </p:anim>
                                    <p:anim calcmode="lin" valueType="num">
                                      <p:cBhvr>
                                        <p:cTn id="56" dur="indefinite"/>
                                        <p:tgtEl>
                                          <p:spTgt spid="44"/>
                                        </p:tgtEl>
                                        <p:attrNameLst>
                                          <p:attrName>ppt_w</p:attrName>
                                        </p:attrNameLst>
                                      </p:cBhvr>
                                      <p:tavLst>
                                        <p:tav tm="0">
                                          <p:val>
                                            <p:strVal val="ppt_w"/>
                                          </p:val>
                                        </p:tav>
                                        <p:tav tm="100000">
                                          <p:val>
                                            <p:strVal val="#ppt_w"/>
                                          </p:val>
                                        </p:tav>
                                      </p:tavLst>
                                    </p:anim>
                                    <p:anim calcmode="lin" valueType="num">
                                      <p:cBhvr>
                                        <p:cTn id="57" dur="indefinite"/>
                                        <p:tgtEl>
                                          <p:spTgt spid="44"/>
                                        </p:tgtEl>
                                        <p:attrNameLst>
                                          <p:attrName>ppt_h</p:attrName>
                                        </p:attrNameLst>
                                      </p:cBhvr>
                                      <p:tavLst>
                                        <p:tav tm="0">
                                          <p:val>
                                            <p:strVal val="ppt_h"/>
                                          </p:val>
                                        </p:tav>
                                        <p:tav tm="100000">
                                          <p:val>
                                            <p:strVal val="#ppt_h"/>
                                          </p:val>
                                        </p:tav>
                                      </p:tavLst>
                                    </p:anim>
                                  </p:childTnLst>
                                </p:cTn>
                              </p:par>
                              <p:par>
                                <p:cTn id="58" presetID="35" presetClass="path" presetSubtype="0" accel="50000" decel="50000" fill="hold" grpId="1" nodeType="withEffect">
                                  <p:stCondLst>
                                    <p:cond delay="0"/>
                                  </p:stCondLst>
                                  <p:childTnLst>
                                    <p:anim calcmode="lin" valueType="num">
                                      <p:cBhvr>
                                        <p:cTn id="59" dur="indefinite"/>
                                        <p:tgtEl>
                                          <p:spTgt spid="43"/>
                                        </p:tgtEl>
                                        <p:attrNameLst>
                                          <p:attrName>ppt_x</p:attrName>
                                        </p:attrNameLst>
                                      </p:cBhvr>
                                      <p:tavLst>
                                        <p:tav tm="0">
                                          <p:val>
                                            <p:strVal val="ppt_x"/>
                                          </p:val>
                                        </p:tav>
                                        <p:tav tm="100000">
                                          <p:val>
                                            <p:strVal val="#ppt_x+0.14749412"/>
                                          </p:val>
                                        </p:tav>
                                      </p:tavLst>
                                    </p:anim>
                                    <p:anim calcmode="lin" valueType="num">
                                      <p:cBhvr>
                                        <p:cTn id="60" dur="indefinite"/>
                                        <p:tgtEl>
                                          <p:spTgt spid="43"/>
                                        </p:tgtEl>
                                        <p:attrNameLst>
                                          <p:attrName>ppt_y</p:attrName>
                                        </p:attrNameLst>
                                      </p:cBhvr>
                                      <p:tavLst>
                                        <p:tav tm="0">
                                          <p:val>
                                            <p:strVal val="ppt_y"/>
                                          </p:val>
                                        </p:tav>
                                        <p:tav tm="100000">
                                          <p:val>
                                            <p:strVal val="#ppt_y+0"/>
                                          </p:val>
                                        </p:tav>
                                      </p:tavLst>
                                    </p:anim>
                                    <p:anim calcmode="lin" valueType="num">
                                      <p:cBhvr>
                                        <p:cTn id="61" dur="indefinite"/>
                                        <p:tgtEl>
                                          <p:spTgt spid="43"/>
                                        </p:tgtEl>
                                        <p:attrNameLst>
                                          <p:attrName>ppt_w</p:attrName>
                                        </p:attrNameLst>
                                      </p:cBhvr>
                                      <p:tavLst>
                                        <p:tav tm="0">
                                          <p:val>
                                            <p:strVal val="ppt_w"/>
                                          </p:val>
                                        </p:tav>
                                        <p:tav tm="100000">
                                          <p:val>
                                            <p:strVal val="#ppt_w"/>
                                          </p:val>
                                        </p:tav>
                                      </p:tavLst>
                                    </p:anim>
                                    <p:anim calcmode="lin" valueType="num">
                                      <p:cBhvr>
                                        <p:cTn id="62" dur="indefinite"/>
                                        <p:tgtEl>
                                          <p:spTgt spid="43"/>
                                        </p:tgtEl>
                                        <p:attrNameLst>
                                          <p:attrName>ppt_h</p:attrName>
                                        </p:attrNameLst>
                                      </p:cBhvr>
                                      <p:tavLst>
                                        <p:tav tm="0">
                                          <p:val>
                                            <p:strVal val="ppt_h"/>
                                          </p:val>
                                        </p:tav>
                                        <p:tav tm="100000">
                                          <p:val>
                                            <p:strVal val="#ppt_h"/>
                                          </p:val>
                                        </p:tav>
                                      </p:tavLst>
                                    </p:anim>
                                  </p:childTnLst>
                                </p:cTn>
                              </p:par>
                              <p:par>
                                <p:cTn id="63" presetID="35" presetClass="path" presetSubtype="0" accel="50000" decel="50000" fill="hold" grpId="1" nodeType="withEffect">
                                  <p:stCondLst>
                                    <p:cond delay="0"/>
                                  </p:stCondLst>
                                  <p:childTnLst>
                                    <p:anim calcmode="lin" valueType="num">
                                      <p:cBhvr>
                                        <p:cTn id="64" dur="indefinite"/>
                                        <p:tgtEl>
                                          <p:spTgt spid="32"/>
                                        </p:tgtEl>
                                        <p:attrNameLst>
                                          <p:attrName>ppt_x</p:attrName>
                                        </p:attrNameLst>
                                      </p:cBhvr>
                                      <p:tavLst>
                                        <p:tav tm="0">
                                          <p:val>
                                            <p:strVal val="ppt_x"/>
                                          </p:val>
                                        </p:tav>
                                        <p:tav tm="100000">
                                          <p:val>
                                            <p:strVal val="#ppt_x+0.14749412"/>
                                          </p:val>
                                        </p:tav>
                                      </p:tavLst>
                                    </p:anim>
                                    <p:anim calcmode="lin" valueType="num">
                                      <p:cBhvr>
                                        <p:cTn id="65" dur="indefinite"/>
                                        <p:tgtEl>
                                          <p:spTgt spid="32"/>
                                        </p:tgtEl>
                                        <p:attrNameLst>
                                          <p:attrName>ppt_y</p:attrName>
                                        </p:attrNameLst>
                                      </p:cBhvr>
                                      <p:tavLst>
                                        <p:tav tm="0">
                                          <p:val>
                                            <p:strVal val="ppt_y"/>
                                          </p:val>
                                        </p:tav>
                                        <p:tav tm="100000">
                                          <p:val>
                                            <p:strVal val="#ppt_y+0"/>
                                          </p:val>
                                        </p:tav>
                                      </p:tavLst>
                                    </p:anim>
                                    <p:anim calcmode="lin" valueType="num">
                                      <p:cBhvr>
                                        <p:cTn id="66" dur="indefinite"/>
                                        <p:tgtEl>
                                          <p:spTgt spid="32"/>
                                        </p:tgtEl>
                                        <p:attrNameLst>
                                          <p:attrName>ppt_w</p:attrName>
                                        </p:attrNameLst>
                                      </p:cBhvr>
                                      <p:tavLst>
                                        <p:tav tm="0">
                                          <p:val>
                                            <p:strVal val="ppt_w"/>
                                          </p:val>
                                        </p:tav>
                                        <p:tav tm="100000">
                                          <p:val>
                                            <p:strVal val="#ppt_w"/>
                                          </p:val>
                                        </p:tav>
                                      </p:tavLst>
                                    </p:anim>
                                    <p:anim calcmode="lin" valueType="num">
                                      <p:cBhvr>
                                        <p:cTn id="67" dur="indefinite"/>
                                        <p:tgtEl>
                                          <p:spTgt spid="32"/>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23" presetClass="entr" presetSubtype="288" fill="hold" grpId="0" nodeType="clickEffect">
                                  <p:stCondLst>
                                    <p:cond delay="0"/>
                                  </p:stCondLst>
                                  <p:childTnLst>
                                    <p:set>
                                      <p:cBhvr>
                                        <p:cTn id="71" dur="500" fill="hold">
                                          <p:stCondLst>
                                            <p:cond delay="0"/>
                                          </p:stCondLst>
                                        </p:cTn>
                                        <p:tgtEl>
                                          <p:spTgt spid="47"/>
                                        </p:tgtEl>
                                        <p:attrNameLst>
                                          <p:attrName>style.visibility</p:attrName>
                                        </p:attrNameLst>
                                      </p:cBhvr>
                                      <p:to>
                                        <p:strVal val="visible"/>
                                      </p:to>
                                    </p:set>
                                    <p:anim calcmode="lin" valueType="num">
                                      <p:cBhvr>
                                        <p:cTn id="72" dur="500" fill="hold"/>
                                        <p:tgtEl>
                                          <p:spTgt spid="47"/>
                                        </p:tgtEl>
                                        <p:attrNameLst>
                                          <p:attrName>ppt_w</p:attrName>
                                        </p:attrNameLst>
                                      </p:cBhvr>
                                      <p:tavLst>
                                        <p:tav tm="0">
                                          <p:val>
                                            <p:strVal val="4/3*#ppt_w"/>
                                          </p:val>
                                        </p:tav>
                                        <p:tav tm="100000">
                                          <p:val>
                                            <p:strVal val="#ppt_w"/>
                                          </p:val>
                                        </p:tav>
                                      </p:tavLst>
                                    </p:anim>
                                    <p:anim calcmode="lin" valueType="num">
                                      <p:cBhvr>
                                        <p:cTn id="73" dur="500" fill="hold"/>
                                        <p:tgtEl>
                                          <p:spTgt spid="47"/>
                                        </p:tgtEl>
                                        <p:attrNameLst>
                                          <p:attrName>ppt_h</p:attrName>
                                        </p:attrNameLst>
                                      </p:cBhvr>
                                      <p:tavLst>
                                        <p:tav tm="0">
                                          <p:val>
                                            <p:strVal val="4/3*#ppt_h"/>
                                          </p:val>
                                        </p:tav>
                                        <p:tav tm="100000">
                                          <p:val>
                                            <p:strVal val="#ppt_h"/>
                                          </p:val>
                                        </p:tav>
                                      </p:tavLst>
                                    </p:anim>
                                    <p:anim calcmode="lin" valueType="num">
                                      <p:cBhvr>
                                        <p:cTn id="74" dur="indefinite"/>
                                        <p:tgtEl>
                                          <p:spTgt spid="47"/>
                                        </p:tgtEl>
                                        <p:attrNameLst>
                                          <p:attrName>ppt_x</p:attrName>
                                        </p:attrNameLst>
                                      </p:cBhvr>
                                      <p:tavLst>
                                        <p:tav tm="0">
                                          <p:val>
                                            <p:strVal val="#ppt_x+0"/>
                                          </p:val>
                                        </p:tav>
                                        <p:tav tm="100000">
                                          <p:val>
                                            <p:strVal val="#ppt_x+0"/>
                                          </p:val>
                                        </p:tav>
                                      </p:tavLst>
                                    </p:anim>
                                    <p:anim calcmode="lin" valueType="num">
                                      <p:cBhvr>
                                        <p:cTn id="75" dur="indefinite"/>
                                        <p:tgtEl>
                                          <p:spTgt spid="47"/>
                                        </p:tgtEl>
                                        <p:attrNameLst>
                                          <p:attrName>ppt_y</p:attrName>
                                        </p:attrNameLst>
                                      </p:cBhvr>
                                      <p:tavLst>
                                        <p:tav tm="0">
                                          <p:val>
                                            <p:strVal val="#ppt_y+0"/>
                                          </p:val>
                                        </p:tav>
                                        <p:tav tm="100000">
                                          <p:val>
                                            <p:strVal val="#ppt_y+0"/>
                                          </p:val>
                                        </p:tav>
                                      </p:tavLst>
                                    </p:anim>
                                  </p:childTnLst>
                                </p:cTn>
                              </p:par>
                              <p:par>
                                <p:cTn id="76" presetID="23" presetClass="entr" presetSubtype="288" fill="hold" grpId="0" nodeType="withEffect">
                                  <p:stCondLst>
                                    <p:cond delay="0"/>
                                  </p:stCondLst>
                                  <p:childTnLst>
                                    <p:set>
                                      <p:cBhvr>
                                        <p:cTn id="77" dur="500" fill="hold">
                                          <p:stCondLst>
                                            <p:cond delay="0"/>
                                          </p:stCondLst>
                                        </p:cTn>
                                        <p:tgtEl>
                                          <p:spTgt spid="48"/>
                                        </p:tgtEl>
                                        <p:attrNameLst>
                                          <p:attrName>style.visibility</p:attrName>
                                        </p:attrNameLst>
                                      </p:cBhvr>
                                      <p:to>
                                        <p:strVal val="visible"/>
                                      </p:to>
                                    </p:set>
                                    <p:anim calcmode="lin" valueType="num">
                                      <p:cBhvr>
                                        <p:cTn id="78" dur="500" fill="hold"/>
                                        <p:tgtEl>
                                          <p:spTgt spid="48"/>
                                        </p:tgtEl>
                                        <p:attrNameLst>
                                          <p:attrName>ppt_w</p:attrName>
                                        </p:attrNameLst>
                                      </p:cBhvr>
                                      <p:tavLst>
                                        <p:tav tm="0">
                                          <p:val>
                                            <p:strVal val="4/3*#ppt_w"/>
                                          </p:val>
                                        </p:tav>
                                        <p:tav tm="100000">
                                          <p:val>
                                            <p:strVal val="#ppt_w"/>
                                          </p:val>
                                        </p:tav>
                                      </p:tavLst>
                                    </p:anim>
                                    <p:anim calcmode="lin" valueType="num">
                                      <p:cBhvr>
                                        <p:cTn id="79" dur="500" fill="hold"/>
                                        <p:tgtEl>
                                          <p:spTgt spid="48"/>
                                        </p:tgtEl>
                                        <p:attrNameLst>
                                          <p:attrName>ppt_h</p:attrName>
                                        </p:attrNameLst>
                                      </p:cBhvr>
                                      <p:tavLst>
                                        <p:tav tm="0">
                                          <p:val>
                                            <p:strVal val="4/3*#ppt_h"/>
                                          </p:val>
                                        </p:tav>
                                        <p:tav tm="100000">
                                          <p:val>
                                            <p:strVal val="#ppt_h"/>
                                          </p:val>
                                        </p:tav>
                                      </p:tavLst>
                                    </p:anim>
                                    <p:anim calcmode="lin" valueType="num">
                                      <p:cBhvr>
                                        <p:cTn id="80" dur="indefinite"/>
                                        <p:tgtEl>
                                          <p:spTgt spid="48"/>
                                        </p:tgtEl>
                                        <p:attrNameLst>
                                          <p:attrName>ppt_x</p:attrName>
                                        </p:attrNameLst>
                                      </p:cBhvr>
                                      <p:tavLst>
                                        <p:tav tm="0">
                                          <p:val>
                                            <p:strVal val="#ppt_x+0"/>
                                          </p:val>
                                        </p:tav>
                                        <p:tav tm="100000">
                                          <p:val>
                                            <p:strVal val="#ppt_x+0"/>
                                          </p:val>
                                        </p:tav>
                                      </p:tavLst>
                                    </p:anim>
                                    <p:anim calcmode="lin" valueType="num">
                                      <p:cBhvr>
                                        <p:cTn id="81" dur="indefinite"/>
                                        <p:tgtEl>
                                          <p:spTgt spid="48"/>
                                        </p:tgtEl>
                                        <p:attrNameLst>
                                          <p:attrName>ppt_y</p:attrName>
                                        </p:attrNameLst>
                                      </p:cBhvr>
                                      <p:tavLst>
                                        <p:tav tm="0">
                                          <p:val>
                                            <p:strVal val="#ppt_y+0"/>
                                          </p:val>
                                        </p:tav>
                                        <p:tav tm="100000">
                                          <p:val>
                                            <p:strVal val="#ppt_y+0"/>
                                          </p:val>
                                        </p:tav>
                                      </p:tavLst>
                                    </p:anim>
                                  </p:childTnLst>
                                </p:cTn>
                              </p:par>
                              <p:par>
                                <p:cTn id="82" presetID="23" presetClass="entr" presetSubtype="288" fill="hold" grpId="0" nodeType="withEffect">
                                  <p:stCondLst>
                                    <p:cond delay="0"/>
                                  </p:stCondLst>
                                  <p:childTnLst>
                                    <p:set>
                                      <p:cBhvr>
                                        <p:cTn id="83" dur="500" fill="hold">
                                          <p:stCondLst>
                                            <p:cond delay="0"/>
                                          </p:stCondLst>
                                        </p:cTn>
                                        <p:tgtEl>
                                          <p:spTgt spid="102"/>
                                        </p:tgtEl>
                                        <p:attrNameLst>
                                          <p:attrName>style.visibility</p:attrName>
                                        </p:attrNameLst>
                                      </p:cBhvr>
                                      <p:to>
                                        <p:strVal val="visible"/>
                                      </p:to>
                                    </p:set>
                                    <p:anim calcmode="lin" valueType="num">
                                      <p:cBhvr>
                                        <p:cTn id="84" dur="500" fill="hold"/>
                                        <p:tgtEl>
                                          <p:spTgt spid="102"/>
                                        </p:tgtEl>
                                        <p:attrNameLst>
                                          <p:attrName>ppt_w</p:attrName>
                                        </p:attrNameLst>
                                      </p:cBhvr>
                                      <p:tavLst>
                                        <p:tav tm="0">
                                          <p:val>
                                            <p:strVal val="4/3*#ppt_w"/>
                                          </p:val>
                                        </p:tav>
                                        <p:tav tm="100000">
                                          <p:val>
                                            <p:strVal val="#ppt_w"/>
                                          </p:val>
                                        </p:tav>
                                      </p:tavLst>
                                    </p:anim>
                                    <p:anim calcmode="lin" valueType="num">
                                      <p:cBhvr>
                                        <p:cTn id="85" dur="500" fill="hold"/>
                                        <p:tgtEl>
                                          <p:spTgt spid="102"/>
                                        </p:tgtEl>
                                        <p:attrNameLst>
                                          <p:attrName>ppt_h</p:attrName>
                                        </p:attrNameLst>
                                      </p:cBhvr>
                                      <p:tavLst>
                                        <p:tav tm="0">
                                          <p:val>
                                            <p:strVal val="4/3*#ppt_h"/>
                                          </p:val>
                                        </p:tav>
                                        <p:tav tm="100000">
                                          <p:val>
                                            <p:strVal val="#ppt_h"/>
                                          </p:val>
                                        </p:tav>
                                      </p:tavLst>
                                    </p:anim>
                                    <p:anim calcmode="lin" valueType="num">
                                      <p:cBhvr>
                                        <p:cTn id="86" dur="indefinite"/>
                                        <p:tgtEl>
                                          <p:spTgt spid="102"/>
                                        </p:tgtEl>
                                        <p:attrNameLst>
                                          <p:attrName>ppt_x</p:attrName>
                                        </p:attrNameLst>
                                      </p:cBhvr>
                                      <p:tavLst>
                                        <p:tav tm="0">
                                          <p:val>
                                            <p:strVal val="#ppt_x+0"/>
                                          </p:val>
                                        </p:tav>
                                        <p:tav tm="100000">
                                          <p:val>
                                            <p:strVal val="#ppt_x+0"/>
                                          </p:val>
                                        </p:tav>
                                      </p:tavLst>
                                    </p:anim>
                                    <p:anim calcmode="lin" valueType="num">
                                      <p:cBhvr>
                                        <p:cTn id="87" dur="indefinite"/>
                                        <p:tgtEl>
                                          <p:spTgt spid="102"/>
                                        </p:tgtEl>
                                        <p:attrNameLst>
                                          <p:attrName>ppt_y</p:attrName>
                                        </p:attrNameLst>
                                      </p:cBhvr>
                                      <p:tavLst>
                                        <p:tav tm="0">
                                          <p:val>
                                            <p:strVal val="#ppt_y+0"/>
                                          </p:val>
                                        </p:tav>
                                        <p:tav tm="100000">
                                          <p:val>
                                            <p:strVal val="#ppt_y+0"/>
                                          </p:val>
                                        </p:tav>
                                      </p:tavLst>
                                    </p:anim>
                                  </p:childTnLst>
                                </p:cTn>
                              </p:par>
                              <p:par>
                                <p:cTn id="88" presetID="35" presetClass="path" presetSubtype="0" accel="50000" decel="50000" fill="hold" grpId="2" nodeType="withEffect">
                                  <p:stCondLst>
                                    <p:cond delay="0"/>
                                  </p:stCondLst>
                                  <p:childTnLst>
                                    <p:anim calcmode="lin" valueType="num">
                                      <p:cBhvr>
                                        <p:cTn id="89" dur="indefinite"/>
                                        <p:tgtEl>
                                          <p:spTgt spid="44"/>
                                        </p:tgtEl>
                                        <p:attrNameLst>
                                          <p:attrName>ppt_x</p:attrName>
                                        </p:attrNameLst>
                                      </p:cBhvr>
                                      <p:tavLst>
                                        <p:tav tm="0">
                                          <p:val>
                                            <p:strVal val="ppt_x"/>
                                          </p:val>
                                        </p:tav>
                                        <p:tav tm="100000">
                                          <p:val>
                                            <p:strVal val="#ppt_x+0"/>
                                          </p:val>
                                        </p:tav>
                                      </p:tavLst>
                                    </p:anim>
                                    <p:anim calcmode="lin" valueType="num">
                                      <p:cBhvr>
                                        <p:cTn id="90" dur="indefinite"/>
                                        <p:tgtEl>
                                          <p:spTgt spid="44"/>
                                        </p:tgtEl>
                                        <p:attrNameLst>
                                          <p:attrName>ppt_y</p:attrName>
                                        </p:attrNameLst>
                                      </p:cBhvr>
                                      <p:tavLst>
                                        <p:tav tm="0">
                                          <p:val>
                                            <p:strVal val="ppt_y"/>
                                          </p:val>
                                        </p:tav>
                                        <p:tav tm="100000">
                                          <p:val>
                                            <p:strVal val="#ppt_y+0"/>
                                          </p:val>
                                        </p:tav>
                                      </p:tavLst>
                                    </p:anim>
                                    <p:anim calcmode="lin" valueType="num">
                                      <p:cBhvr>
                                        <p:cTn id="91" dur="indefinite"/>
                                        <p:tgtEl>
                                          <p:spTgt spid="44"/>
                                        </p:tgtEl>
                                        <p:attrNameLst>
                                          <p:attrName>ppt_w</p:attrName>
                                        </p:attrNameLst>
                                      </p:cBhvr>
                                      <p:tavLst>
                                        <p:tav tm="0">
                                          <p:val>
                                            <p:strVal val="ppt_w"/>
                                          </p:val>
                                        </p:tav>
                                        <p:tav tm="100000">
                                          <p:val>
                                            <p:strVal val="#ppt_w"/>
                                          </p:val>
                                        </p:tav>
                                      </p:tavLst>
                                    </p:anim>
                                    <p:anim calcmode="lin" valueType="num">
                                      <p:cBhvr>
                                        <p:cTn id="92" dur="indefinite"/>
                                        <p:tgtEl>
                                          <p:spTgt spid="44"/>
                                        </p:tgtEl>
                                        <p:attrNameLst>
                                          <p:attrName>ppt_h</p:attrName>
                                        </p:attrNameLst>
                                      </p:cBhvr>
                                      <p:tavLst>
                                        <p:tav tm="0">
                                          <p:val>
                                            <p:strVal val="ppt_h"/>
                                          </p:val>
                                        </p:tav>
                                        <p:tav tm="100000">
                                          <p:val>
                                            <p:strVal val="#ppt_h"/>
                                          </p:val>
                                        </p:tav>
                                      </p:tavLst>
                                    </p:anim>
                                  </p:childTnLst>
                                </p:cTn>
                              </p:par>
                              <p:par>
                                <p:cTn id="93" presetID="35" presetClass="path" presetSubtype="0" accel="50000" decel="50000" fill="hold" grpId="2" nodeType="withEffect">
                                  <p:stCondLst>
                                    <p:cond delay="0"/>
                                  </p:stCondLst>
                                  <p:childTnLst>
                                    <p:anim calcmode="lin" valueType="num">
                                      <p:cBhvr>
                                        <p:cTn id="94" dur="indefinite"/>
                                        <p:tgtEl>
                                          <p:spTgt spid="43"/>
                                        </p:tgtEl>
                                        <p:attrNameLst>
                                          <p:attrName>ppt_x</p:attrName>
                                        </p:attrNameLst>
                                      </p:cBhvr>
                                      <p:tavLst>
                                        <p:tav tm="0">
                                          <p:val>
                                            <p:strVal val="ppt_x"/>
                                          </p:val>
                                        </p:tav>
                                        <p:tav tm="100000">
                                          <p:val>
                                            <p:strVal val="#ppt_x+0"/>
                                          </p:val>
                                        </p:tav>
                                      </p:tavLst>
                                    </p:anim>
                                    <p:anim calcmode="lin" valueType="num">
                                      <p:cBhvr>
                                        <p:cTn id="95" dur="indefinite"/>
                                        <p:tgtEl>
                                          <p:spTgt spid="43"/>
                                        </p:tgtEl>
                                        <p:attrNameLst>
                                          <p:attrName>ppt_y</p:attrName>
                                        </p:attrNameLst>
                                      </p:cBhvr>
                                      <p:tavLst>
                                        <p:tav tm="0">
                                          <p:val>
                                            <p:strVal val="ppt_y"/>
                                          </p:val>
                                        </p:tav>
                                        <p:tav tm="100000">
                                          <p:val>
                                            <p:strVal val="#ppt_y+0"/>
                                          </p:val>
                                        </p:tav>
                                      </p:tavLst>
                                    </p:anim>
                                    <p:anim calcmode="lin" valueType="num">
                                      <p:cBhvr>
                                        <p:cTn id="96" dur="indefinite"/>
                                        <p:tgtEl>
                                          <p:spTgt spid="43"/>
                                        </p:tgtEl>
                                        <p:attrNameLst>
                                          <p:attrName>ppt_w</p:attrName>
                                        </p:attrNameLst>
                                      </p:cBhvr>
                                      <p:tavLst>
                                        <p:tav tm="0">
                                          <p:val>
                                            <p:strVal val="ppt_w"/>
                                          </p:val>
                                        </p:tav>
                                        <p:tav tm="100000">
                                          <p:val>
                                            <p:strVal val="#ppt_w"/>
                                          </p:val>
                                        </p:tav>
                                      </p:tavLst>
                                    </p:anim>
                                    <p:anim calcmode="lin" valueType="num">
                                      <p:cBhvr>
                                        <p:cTn id="97" dur="indefinite"/>
                                        <p:tgtEl>
                                          <p:spTgt spid="43"/>
                                        </p:tgtEl>
                                        <p:attrNameLst>
                                          <p:attrName>ppt_h</p:attrName>
                                        </p:attrNameLst>
                                      </p:cBhvr>
                                      <p:tavLst>
                                        <p:tav tm="0">
                                          <p:val>
                                            <p:strVal val="ppt_h"/>
                                          </p:val>
                                        </p:tav>
                                        <p:tav tm="100000">
                                          <p:val>
                                            <p:strVal val="#ppt_h"/>
                                          </p:val>
                                        </p:tav>
                                      </p:tavLst>
                                    </p:anim>
                                  </p:childTnLst>
                                </p:cTn>
                              </p:par>
                              <p:par>
                                <p:cTn id="98" presetID="35" presetClass="path" presetSubtype="0" accel="50000" decel="50000" fill="hold" grpId="2" nodeType="withEffect">
                                  <p:stCondLst>
                                    <p:cond delay="0"/>
                                  </p:stCondLst>
                                  <p:childTnLst>
                                    <p:anim calcmode="lin" valueType="num">
                                      <p:cBhvr>
                                        <p:cTn id="99" dur="indefinite"/>
                                        <p:tgtEl>
                                          <p:spTgt spid="32"/>
                                        </p:tgtEl>
                                        <p:attrNameLst>
                                          <p:attrName>ppt_x</p:attrName>
                                        </p:attrNameLst>
                                      </p:cBhvr>
                                      <p:tavLst>
                                        <p:tav tm="0">
                                          <p:val>
                                            <p:strVal val="ppt_x"/>
                                          </p:val>
                                        </p:tav>
                                        <p:tav tm="100000">
                                          <p:val>
                                            <p:strVal val="#ppt_x+0"/>
                                          </p:val>
                                        </p:tav>
                                      </p:tavLst>
                                    </p:anim>
                                    <p:anim calcmode="lin" valueType="num">
                                      <p:cBhvr>
                                        <p:cTn id="100" dur="indefinite"/>
                                        <p:tgtEl>
                                          <p:spTgt spid="32"/>
                                        </p:tgtEl>
                                        <p:attrNameLst>
                                          <p:attrName>ppt_y</p:attrName>
                                        </p:attrNameLst>
                                      </p:cBhvr>
                                      <p:tavLst>
                                        <p:tav tm="0">
                                          <p:val>
                                            <p:strVal val="ppt_y"/>
                                          </p:val>
                                        </p:tav>
                                        <p:tav tm="100000">
                                          <p:val>
                                            <p:strVal val="#ppt_y+0"/>
                                          </p:val>
                                        </p:tav>
                                      </p:tavLst>
                                    </p:anim>
                                    <p:anim calcmode="lin" valueType="num">
                                      <p:cBhvr>
                                        <p:cTn id="101" dur="indefinite"/>
                                        <p:tgtEl>
                                          <p:spTgt spid="32"/>
                                        </p:tgtEl>
                                        <p:attrNameLst>
                                          <p:attrName>ppt_w</p:attrName>
                                        </p:attrNameLst>
                                      </p:cBhvr>
                                      <p:tavLst>
                                        <p:tav tm="0">
                                          <p:val>
                                            <p:strVal val="ppt_w"/>
                                          </p:val>
                                        </p:tav>
                                        <p:tav tm="100000">
                                          <p:val>
                                            <p:strVal val="#ppt_w"/>
                                          </p:val>
                                        </p:tav>
                                      </p:tavLst>
                                    </p:anim>
                                    <p:anim calcmode="lin" valueType="num">
                                      <p:cBhvr>
                                        <p:cTn id="102" dur="indefinite"/>
                                        <p:tgtEl>
                                          <p:spTgt spid="32"/>
                                        </p:tgtEl>
                                        <p:attrNameLst>
                                          <p:attrName>ppt_h</p:attrName>
                                        </p:attrNameLst>
                                      </p:cBhvr>
                                      <p:tavLst>
                                        <p:tav tm="0">
                                          <p:val>
                                            <p:strVal val="ppt_h"/>
                                          </p:val>
                                        </p:tav>
                                        <p:tav tm="100000">
                                          <p:val>
                                            <p:strVal val="#ppt_h"/>
                                          </p:val>
                                        </p:tav>
                                      </p:tavLst>
                                    </p:anim>
                                  </p:childTnLst>
                                </p:cTn>
                              </p:par>
                              <p:par>
                                <p:cTn id="103" presetID="35" presetClass="path" presetSubtype="0" accel="50000" decel="50000" fill="hold" grpId="1" nodeType="withEffect">
                                  <p:stCondLst>
                                    <p:cond delay="0"/>
                                  </p:stCondLst>
                                  <p:childTnLst>
                                    <p:anim calcmode="lin" valueType="num">
                                      <p:cBhvr>
                                        <p:cTn id="104" dur="indefinite"/>
                                        <p:tgtEl>
                                          <p:spTgt spid="45"/>
                                        </p:tgtEl>
                                        <p:attrNameLst>
                                          <p:attrName>ppt_x</p:attrName>
                                        </p:attrNameLst>
                                      </p:cBhvr>
                                      <p:tavLst>
                                        <p:tav tm="0">
                                          <p:val>
                                            <p:strVal val="ppt_x"/>
                                          </p:val>
                                        </p:tav>
                                        <p:tav tm="100000">
                                          <p:val>
                                            <p:strVal val="#ppt_x+0"/>
                                          </p:val>
                                        </p:tav>
                                      </p:tavLst>
                                    </p:anim>
                                    <p:anim calcmode="lin" valueType="num">
                                      <p:cBhvr>
                                        <p:cTn id="105" dur="indefinite"/>
                                        <p:tgtEl>
                                          <p:spTgt spid="45"/>
                                        </p:tgtEl>
                                        <p:attrNameLst>
                                          <p:attrName>ppt_y</p:attrName>
                                        </p:attrNameLst>
                                      </p:cBhvr>
                                      <p:tavLst>
                                        <p:tav tm="0">
                                          <p:val>
                                            <p:strVal val="ppt_y"/>
                                          </p:val>
                                        </p:tav>
                                        <p:tav tm="100000">
                                          <p:val>
                                            <p:strVal val="#ppt_y+0"/>
                                          </p:val>
                                        </p:tav>
                                      </p:tavLst>
                                    </p:anim>
                                    <p:anim calcmode="lin" valueType="num">
                                      <p:cBhvr>
                                        <p:cTn id="106" dur="indefinite"/>
                                        <p:tgtEl>
                                          <p:spTgt spid="45"/>
                                        </p:tgtEl>
                                        <p:attrNameLst>
                                          <p:attrName>ppt_w</p:attrName>
                                        </p:attrNameLst>
                                      </p:cBhvr>
                                      <p:tavLst>
                                        <p:tav tm="0">
                                          <p:val>
                                            <p:strVal val="ppt_w"/>
                                          </p:val>
                                        </p:tav>
                                        <p:tav tm="100000">
                                          <p:val>
                                            <p:strVal val="#ppt_w"/>
                                          </p:val>
                                        </p:tav>
                                      </p:tavLst>
                                    </p:anim>
                                    <p:anim calcmode="lin" valueType="num">
                                      <p:cBhvr>
                                        <p:cTn id="107" dur="indefinite"/>
                                        <p:tgtEl>
                                          <p:spTgt spid="45"/>
                                        </p:tgtEl>
                                        <p:attrNameLst>
                                          <p:attrName>ppt_h</p:attrName>
                                        </p:attrNameLst>
                                      </p:cBhvr>
                                      <p:tavLst>
                                        <p:tav tm="0">
                                          <p:val>
                                            <p:strVal val="ppt_h"/>
                                          </p:val>
                                        </p:tav>
                                        <p:tav tm="100000">
                                          <p:val>
                                            <p:strVal val="#ppt_h"/>
                                          </p:val>
                                        </p:tav>
                                      </p:tavLst>
                                    </p:anim>
                                  </p:childTnLst>
                                </p:cTn>
                              </p:par>
                              <p:par>
                                <p:cTn id="108" presetID="35" presetClass="path" presetSubtype="0" accel="50000" decel="50000" fill="hold" grpId="1" nodeType="withEffect">
                                  <p:stCondLst>
                                    <p:cond delay="0"/>
                                  </p:stCondLst>
                                  <p:childTnLst>
                                    <p:anim calcmode="lin" valueType="num">
                                      <p:cBhvr>
                                        <p:cTn id="109" dur="indefinite"/>
                                        <p:tgtEl>
                                          <p:spTgt spid="46"/>
                                        </p:tgtEl>
                                        <p:attrNameLst>
                                          <p:attrName>ppt_x</p:attrName>
                                        </p:attrNameLst>
                                      </p:cBhvr>
                                      <p:tavLst>
                                        <p:tav tm="0">
                                          <p:val>
                                            <p:strVal val="ppt_x"/>
                                          </p:val>
                                        </p:tav>
                                        <p:tav tm="100000">
                                          <p:val>
                                            <p:strVal val="#ppt_x+0"/>
                                          </p:val>
                                        </p:tav>
                                      </p:tavLst>
                                    </p:anim>
                                    <p:anim calcmode="lin" valueType="num">
                                      <p:cBhvr>
                                        <p:cTn id="110" dur="indefinite"/>
                                        <p:tgtEl>
                                          <p:spTgt spid="46"/>
                                        </p:tgtEl>
                                        <p:attrNameLst>
                                          <p:attrName>ppt_y</p:attrName>
                                        </p:attrNameLst>
                                      </p:cBhvr>
                                      <p:tavLst>
                                        <p:tav tm="0">
                                          <p:val>
                                            <p:strVal val="ppt_y"/>
                                          </p:val>
                                        </p:tav>
                                        <p:tav tm="100000">
                                          <p:val>
                                            <p:strVal val="#ppt_y+0"/>
                                          </p:val>
                                        </p:tav>
                                      </p:tavLst>
                                    </p:anim>
                                    <p:anim calcmode="lin" valueType="num">
                                      <p:cBhvr>
                                        <p:cTn id="111" dur="indefinite"/>
                                        <p:tgtEl>
                                          <p:spTgt spid="46"/>
                                        </p:tgtEl>
                                        <p:attrNameLst>
                                          <p:attrName>ppt_w</p:attrName>
                                        </p:attrNameLst>
                                      </p:cBhvr>
                                      <p:tavLst>
                                        <p:tav tm="0">
                                          <p:val>
                                            <p:strVal val="ppt_w"/>
                                          </p:val>
                                        </p:tav>
                                        <p:tav tm="100000">
                                          <p:val>
                                            <p:strVal val="#ppt_w"/>
                                          </p:val>
                                        </p:tav>
                                      </p:tavLst>
                                    </p:anim>
                                    <p:anim calcmode="lin" valueType="num">
                                      <p:cBhvr>
                                        <p:cTn id="112" dur="indefinite"/>
                                        <p:tgtEl>
                                          <p:spTgt spid="46"/>
                                        </p:tgtEl>
                                        <p:attrNameLst>
                                          <p:attrName>ppt_h</p:attrName>
                                        </p:attrNameLst>
                                      </p:cBhvr>
                                      <p:tavLst>
                                        <p:tav tm="0">
                                          <p:val>
                                            <p:strVal val="ppt_h"/>
                                          </p:val>
                                        </p:tav>
                                        <p:tav tm="100000">
                                          <p:val>
                                            <p:strVal val="#ppt_h"/>
                                          </p:val>
                                        </p:tav>
                                      </p:tavLst>
                                    </p:anim>
                                  </p:childTnLst>
                                </p:cTn>
                              </p:par>
                              <p:par>
                                <p:cTn id="113" presetID="35" presetClass="path" presetSubtype="0" accel="50000" decel="50000" fill="hold" grpId="1" nodeType="withEffect">
                                  <p:stCondLst>
                                    <p:cond delay="0"/>
                                  </p:stCondLst>
                                  <p:childTnLst>
                                    <p:anim calcmode="lin" valueType="num">
                                      <p:cBhvr>
                                        <p:cTn id="114" dur="indefinite"/>
                                        <p:tgtEl>
                                          <p:spTgt spid="90"/>
                                        </p:tgtEl>
                                        <p:attrNameLst>
                                          <p:attrName>ppt_x</p:attrName>
                                        </p:attrNameLst>
                                      </p:cBhvr>
                                      <p:tavLst>
                                        <p:tav tm="0">
                                          <p:val>
                                            <p:strVal val="ppt_x"/>
                                          </p:val>
                                        </p:tav>
                                        <p:tav tm="100000">
                                          <p:val>
                                            <p:strVal val="#ppt_x+0"/>
                                          </p:val>
                                        </p:tav>
                                      </p:tavLst>
                                    </p:anim>
                                    <p:anim calcmode="lin" valueType="num">
                                      <p:cBhvr>
                                        <p:cTn id="115" dur="indefinite"/>
                                        <p:tgtEl>
                                          <p:spTgt spid="90"/>
                                        </p:tgtEl>
                                        <p:attrNameLst>
                                          <p:attrName>ppt_y</p:attrName>
                                        </p:attrNameLst>
                                      </p:cBhvr>
                                      <p:tavLst>
                                        <p:tav tm="0">
                                          <p:val>
                                            <p:strVal val="ppt_y"/>
                                          </p:val>
                                        </p:tav>
                                        <p:tav tm="100000">
                                          <p:val>
                                            <p:strVal val="#ppt_y+0"/>
                                          </p:val>
                                        </p:tav>
                                      </p:tavLst>
                                    </p:anim>
                                    <p:anim calcmode="lin" valueType="num">
                                      <p:cBhvr>
                                        <p:cTn id="116" dur="indefinite"/>
                                        <p:tgtEl>
                                          <p:spTgt spid="90"/>
                                        </p:tgtEl>
                                        <p:attrNameLst>
                                          <p:attrName>ppt_w</p:attrName>
                                        </p:attrNameLst>
                                      </p:cBhvr>
                                      <p:tavLst>
                                        <p:tav tm="0">
                                          <p:val>
                                            <p:strVal val="ppt_w"/>
                                          </p:val>
                                        </p:tav>
                                        <p:tav tm="100000">
                                          <p:val>
                                            <p:strVal val="#ppt_w"/>
                                          </p:val>
                                        </p:tav>
                                      </p:tavLst>
                                    </p:anim>
                                    <p:anim calcmode="lin" valueType="num">
                                      <p:cBhvr>
                                        <p:cTn id="117" dur="indefinite"/>
                                        <p:tgtEl>
                                          <p:spTgt spid="9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2" grpId="0" bldLvl="0" animBg="1"/>
      <p:bldP spid="32" grpId="1" bldLvl="0" animBg="1"/>
      <p:bldP spid="32" grpId="2" bldLvl="0" animBg="1"/>
      <p:bldP spid="90" grpId="0" bldLvl="0" animBg="1"/>
      <p:bldP spid="90" grpId="1" bldLvl="0" animBg="1"/>
      <p:bldP spid="102" grpId="0" bldLvl="0" animBg="1"/>
      <p:bldP spid="43" grpId="0"/>
      <p:bldP spid="43" grpId="1"/>
      <p:bldP spid="43" grpId="2"/>
      <p:bldP spid="44" grpId="0"/>
      <p:bldP spid="44" grpId="1"/>
      <p:bldP spid="44" grpId="2"/>
      <p:bldP spid="45" grpId="0"/>
      <p:bldP spid="45" grpId="1"/>
      <p:bldP spid="46" grpId="0"/>
      <p:bldP spid="46" grpId="1"/>
      <p:bldP spid="47" grpId="0"/>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形状 23"/>
          <p:cNvSpPr/>
          <p:nvPr>
            <p:custDataLst>
              <p:tags r:id="rId2"/>
            </p:custDataLst>
          </p:nvPr>
        </p:nvSpPr>
        <p:spPr>
          <a:xfrm>
            <a:off x="6181272" y="-635652"/>
            <a:ext cx="6711043" cy="6546026"/>
          </a:xfrm>
          <a:custGeom>
            <a:avLst/>
            <a:gdLst>
              <a:gd name="connsiteX0" fmla="*/ 476059 w 6415314"/>
              <a:gd name="connsiteY0" fmla="*/ 0 h 6257569"/>
              <a:gd name="connsiteX1" fmla="*/ 6415314 w 6415314"/>
              <a:gd name="connsiteY1" fmla="*/ 0 h 6257569"/>
              <a:gd name="connsiteX2" fmla="*/ 6415314 w 6415314"/>
              <a:gd name="connsiteY2" fmla="*/ 5699062 h 6257569"/>
              <a:gd name="connsiteX3" fmla="*/ 6346075 w 6415314"/>
              <a:gd name="connsiteY3" fmla="*/ 5738873 h 6257569"/>
              <a:gd name="connsiteX4" fmla="*/ 4297589 w 6415314"/>
              <a:gd name="connsiteY4" fmla="*/ 6257569 h 6257569"/>
              <a:gd name="connsiteX5" fmla="*/ 0 w 6415314"/>
              <a:gd name="connsiteY5" fmla="*/ 1959979 h 6257569"/>
              <a:gd name="connsiteX6" fmla="*/ 337725 w 6415314"/>
              <a:gd name="connsiteY6" fmla="*/ 287163 h 625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314" h="6257569">
                <a:moveTo>
                  <a:pt x="476059" y="0"/>
                </a:moveTo>
                <a:lnTo>
                  <a:pt x="6415314" y="0"/>
                </a:lnTo>
                <a:lnTo>
                  <a:pt x="6415314" y="5699062"/>
                </a:lnTo>
                <a:lnTo>
                  <a:pt x="6346075" y="5738873"/>
                </a:lnTo>
                <a:cubicBezTo>
                  <a:pt x="5737136" y="6069669"/>
                  <a:pt x="5039306" y="6257569"/>
                  <a:pt x="4297589" y="6257569"/>
                </a:cubicBezTo>
                <a:cubicBezTo>
                  <a:pt x="1924096" y="6257569"/>
                  <a:pt x="0" y="4333472"/>
                  <a:pt x="0" y="1959979"/>
                </a:cubicBezTo>
                <a:cubicBezTo>
                  <a:pt x="0" y="1366606"/>
                  <a:pt x="120256" y="801320"/>
                  <a:pt x="337725" y="287163"/>
                </a:cubicBezTo>
                <a:close/>
              </a:path>
            </a:pathLst>
          </a:custGeom>
          <a:solidFill>
            <a:schemeClr val="accent1">
              <a:lumMod val="40000"/>
              <a:lumOff val="60000"/>
              <a:alpha val="95000"/>
            </a:schemeClr>
          </a:solidFill>
          <a:ln>
            <a:noFill/>
          </a:ln>
          <a:effectLst>
            <a:softEdge rad="11176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4"/>
          <p:cNvSpPr/>
          <p:nvPr>
            <p:custDataLst>
              <p:tags r:id="rId3"/>
            </p:custDataLst>
          </p:nvPr>
        </p:nvSpPr>
        <p:spPr>
          <a:xfrm>
            <a:off x="-700317" y="2297379"/>
            <a:ext cx="5486223" cy="5119191"/>
          </a:xfrm>
          <a:custGeom>
            <a:avLst/>
            <a:gdLst>
              <a:gd name="connsiteX0" fmla="*/ 1338036 w 4693559"/>
              <a:gd name="connsiteY0" fmla="*/ 0 h 4379557"/>
              <a:gd name="connsiteX1" fmla="*/ 4693559 w 4693559"/>
              <a:gd name="connsiteY1" fmla="*/ 3355522 h 4379557"/>
              <a:gd name="connsiteX2" fmla="*/ 4542701 w 4693559"/>
              <a:gd name="connsiteY2" fmla="*/ 4353352 h 4379557"/>
              <a:gd name="connsiteX3" fmla="*/ 4533110 w 4693559"/>
              <a:gd name="connsiteY3" fmla="*/ 4379557 h 4379557"/>
              <a:gd name="connsiteX4" fmla="*/ 0 w 4693559"/>
              <a:gd name="connsiteY4" fmla="*/ 4379557 h 4379557"/>
              <a:gd name="connsiteX5" fmla="*/ 0 w 4693559"/>
              <a:gd name="connsiteY5" fmla="*/ 279068 h 4379557"/>
              <a:gd name="connsiteX6" fmla="*/ 31915 w 4693559"/>
              <a:gd name="connsiteY6" fmla="*/ 263694 h 4379557"/>
              <a:gd name="connsiteX7" fmla="*/ 1338036 w 4693559"/>
              <a:gd name="connsiteY7" fmla="*/ 0 h 437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3559" h="4379557">
                <a:moveTo>
                  <a:pt x="1338036" y="0"/>
                </a:moveTo>
                <a:cubicBezTo>
                  <a:pt x="3191240" y="0"/>
                  <a:pt x="4693559" y="1502318"/>
                  <a:pt x="4693559" y="3355522"/>
                </a:cubicBezTo>
                <a:cubicBezTo>
                  <a:pt x="4693559" y="3702998"/>
                  <a:pt x="4640743" y="4038138"/>
                  <a:pt x="4542701" y="4353352"/>
                </a:cubicBezTo>
                <a:lnTo>
                  <a:pt x="4533110" y="4379557"/>
                </a:lnTo>
                <a:lnTo>
                  <a:pt x="0" y="4379557"/>
                </a:lnTo>
                <a:lnTo>
                  <a:pt x="0" y="279068"/>
                </a:lnTo>
                <a:lnTo>
                  <a:pt x="31915" y="263694"/>
                </a:lnTo>
                <a:cubicBezTo>
                  <a:pt x="433365" y="93895"/>
                  <a:pt x="874735" y="0"/>
                  <a:pt x="1338036" y="0"/>
                </a:cubicBezTo>
                <a:close/>
              </a:path>
            </a:pathLst>
          </a:custGeom>
          <a:solidFill>
            <a:schemeClr val="accent1">
              <a:lumMod val="40000"/>
              <a:lumOff val="60000"/>
              <a:alpha val="95000"/>
            </a:schemeClr>
          </a:solidFill>
          <a:ln>
            <a:noFill/>
          </a:ln>
          <a:effectLst>
            <a:softEdge rad="11176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任意多边形: 形状 12"/>
          <p:cNvSpPr/>
          <p:nvPr/>
        </p:nvSpPr>
        <p:spPr>
          <a:xfrm flipV="1">
            <a:off x="10990525" y="131886"/>
            <a:ext cx="181346" cy="181346"/>
          </a:xfrm>
          <a:custGeom>
            <a:avLst/>
            <a:gdLst>
              <a:gd name="connsiteX0" fmla="*/ 296123 w 296122"/>
              <a:gd name="connsiteY0" fmla="*/ 148061 h 296122"/>
              <a:gd name="connsiteX1" fmla="*/ 148061 w 296122"/>
              <a:gd name="connsiteY1" fmla="*/ 296122 h 296122"/>
              <a:gd name="connsiteX2" fmla="*/ 0 w 296122"/>
              <a:gd name="connsiteY2" fmla="*/ 148061 h 296122"/>
              <a:gd name="connsiteX3" fmla="*/ 148061 w 296122"/>
              <a:gd name="connsiteY3" fmla="*/ 0 h 296122"/>
              <a:gd name="connsiteX4" fmla="*/ 296123 w 296122"/>
              <a:gd name="connsiteY4" fmla="*/ 148061 h 296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22" h="296122">
                <a:moveTo>
                  <a:pt x="296123" y="148061"/>
                </a:moveTo>
                <a:cubicBezTo>
                  <a:pt x="296123" y="229833"/>
                  <a:pt x="229833" y="296122"/>
                  <a:pt x="148061" y="296122"/>
                </a:cubicBezTo>
                <a:cubicBezTo>
                  <a:pt x="66289" y="296122"/>
                  <a:pt x="0" y="229833"/>
                  <a:pt x="0" y="148061"/>
                </a:cubicBezTo>
                <a:cubicBezTo>
                  <a:pt x="0" y="66289"/>
                  <a:pt x="66289" y="0"/>
                  <a:pt x="148061" y="0"/>
                </a:cubicBezTo>
                <a:cubicBezTo>
                  <a:pt x="229833" y="0"/>
                  <a:pt x="296123" y="66289"/>
                  <a:pt x="296123" y="148061"/>
                </a:cubicBezTo>
                <a:close/>
              </a:path>
            </a:pathLst>
          </a:custGeom>
          <a:solidFill>
            <a:schemeClr val="accent1">
              <a:alpha val="25000"/>
            </a:schemeClr>
          </a:solidFill>
          <a:ln w="4549" cap="flat">
            <a:noFill/>
            <a:prstDash val="solid"/>
            <a:miter/>
          </a:ln>
        </p:spPr>
        <p:txBody>
          <a:bodyPr rtlCol="0" anchor="ctr"/>
          <a:lstStyle/>
          <a:p>
            <a:endParaRPr lang="zh-CN" altLang="en-US"/>
          </a:p>
        </p:txBody>
      </p:sp>
      <p:sp>
        <p:nvSpPr>
          <p:cNvPr id="24" name="任意多边形: 形状 13"/>
          <p:cNvSpPr/>
          <p:nvPr/>
        </p:nvSpPr>
        <p:spPr>
          <a:xfrm flipV="1">
            <a:off x="10492765" y="131886"/>
            <a:ext cx="181346" cy="181346"/>
          </a:xfrm>
          <a:custGeom>
            <a:avLst/>
            <a:gdLst>
              <a:gd name="connsiteX0" fmla="*/ 296123 w 296122"/>
              <a:gd name="connsiteY0" fmla="*/ 148061 h 296122"/>
              <a:gd name="connsiteX1" fmla="*/ 148061 w 296122"/>
              <a:gd name="connsiteY1" fmla="*/ 296122 h 296122"/>
              <a:gd name="connsiteX2" fmla="*/ 0 w 296122"/>
              <a:gd name="connsiteY2" fmla="*/ 148061 h 296122"/>
              <a:gd name="connsiteX3" fmla="*/ 148061 w 296122"/>
              <a:gd name="connsiteY3" fmla="*/ 0 h 296122"/>
              <a:gd name="connsiteX4" fmla="*/ 296123 w 296122"/>
              <a:gd name="connsiteY4" fmla="*/ 148061 h 296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22" h="296122">
                <a:moveTo>
                  <a:pt x="296123" y="148061"/>
                </a:moveTo>
                <a:cubicBezTo>
                  <a:pt x="296123" y="229833"/>
                  <a:pt x="229833" y="296122"/>
                  <a:pt x="148061" y="296122"/>
                </a:cubicBezTo>
                <a:cubicBezTo>
                  <a:pt x="66289" y="296122"/>
                  <a:pt x="0" y="229833"/>
                  <a:pt x="0" y="148061"/>
                </a:cubicBezTo>
                <a:cubicBezTo>
                  <a:pt x="0" y="66289"/>
                  <a:pt x="66289" y="0"/>
                  <a:pt x="148061" y="0"/>
                </a:cubicBezTo>
                <a:cubicBezTo>
                  <a:pt x="229833" y="0"/>
                  <a:pt x="296123" y="66289"/>
                  <a:pt x="296123" y="148061"/>
                </a:cubicBezTo>
                <a:close/>
              </a:path>
            </a:pathLst>
          </a:custGeom>
          <a:solidFill>
            <a:schemeClr val="accent1">
              <a:alpha val="25000"/>
            </a:schemeClr>
          </a:solidFill>
          <a:ln w="4549" cap="flat">
            <a:noFill/>
            <a:prstDash val="solid"/>
            <a:miter/>
          </a:ln>
        </p:spPr>
        <p:txBody>
          <a:bodyPr rtlCol="0" anchor="ctr"/>
          <a:lstStyle/>
          <a:p>
            <a:endParaRPr lang="zh-CN" altLang="en-US"/>
          </a:p>
        </p:txBody>
      </p:sp>
      <p:sp>
        <p:nvSpPr>
          <p:cNvPr id="23" name="任意多边形: 形状 14"/>
          <p:cNvSpPr/>
          <p:nvPr/>
        </p:nvSpPr>
        <p:spPr>
          <a:xfrm flipV="1">
            <a:off x="10022432" y="132979"/>
            <a:ext cx="181346" cy="181346"/>
          </a:xfrm>
          <a:custGeom>
            <a:avLst/>
            <a:gdLst>
              <a:gd name="connsiteX0" fmla="*/ 296123 w 296122"/>
              <a:gd name="connsiteY0" fmla="*/ 148061 h 296122"/>
              <a:gd name="connsiteX1" fmla="*/ 148061 w 296122"/>
              <a:gd name="connsiteY1" fmla="*/ 296122 h 296122"/>
              <a:gd name="connsiteX2" fmla="*/ 0 w 296122"/>
              <a:gd name="connsiteY2" fmla="*/ 148061 h 296122"/>
              <a:gd name="connsiteX3" fmla="*/ 148061 w 296122"/>
              <a:gd name="connsiteY3" fmla="*/ 0 h 296122"/>
              <a:gd name="connsiteX4" fmla="*/ 296123 w 296122"/>
              <a:gd name="connsiteY4" fmla="*/ 148061 h 296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22" h="296122">
                <a:moveTo>
                  <a:pt x="296123" y="148061"/>
                </a:moveTo>
                <a:cubicBezTo>
                  <a:pt x="296123" y="229833"/>
                  <a:pt x="229833" y="296122"/>
                  <a:pt x="148061" y="296122"/>
                </a:cubicBezTo>
                <a:cubicBezTo>
                  <a:pt x="66289" y="296122"/>
                  <a:pt x="0" y="229833"/>
                  <a:pt x="0" y="148061"/>
                </a:cubicBezTo>
                <a:cubicBezTo>
                  <a:pt x="0" y="66289"/>
                  <a:pt x="66289" y="0"/>
                  <a:pt x="148061" y="0"/>
                </a:cubicBezTo>
                <a:cubicBezTo>
                  <a:pt x="229833" y="0"/>
                  <a:pt x="296123" y="66289"/>
                  <a:pt x="296123" y="148061"/>
                </a:cubicBezTo>
                <a:close/>
              </a:path>
            </a:pathLst>
          </a:custGeom>
          <a:solidFill>
            <a:schemeClr val="accent1">
              <a:alpha val="25000"/>
            </a:schemeClr>
          </a:solidFill>
          <a:ln w="4549" cap="flat">
            <a:noFill/>
            <a:prstDash val="solid"/>
            <a:miter/>
          </a:ln>
        </p:spPr>
        <p:txBody>
          <a:bodyPr rtlCol="0" anchor="ctr"/>
          <a:lstStyle/>
          <a:p>
            <a:endParaRPr lang="zh-CN" altLang="en-US"/>
          </a:p>
        </p:txBody>
      </p:sp>
      <p:sp>
        <p:nvSpPr>
          <p:cNvPr id="14" name="任意多边形: 形状 15"/>
          <p:cNvSpPr/>
          <p:nvPr/>
        </p:nvSpPr>
        <p:spPr>
          <a:xfrm flipV="1">
            <a:off x="11374688" y="107074"/>
            <a:ext cx="774413" cy="403513"/>
          </a:xfrm>
          <a:custGeom>
            <a:avLst/>
            <a:gdLst>
              <a:gd name="connsiteX0" fmla="*/ 22275 w 774413"/>
              <a:gd name="connsiteY0" fmla="*/ 403514 h 403513"/>
              <a:gd name="connsiteX1" fmla="*/ 1319 w 774413"/>
              <a:gd name="connsiteY1" fmla="*/ 388662 h 403513"/>
              <a:gd name="connsiteX2" fmla="*/ 4599 w 774413"/>
              <a:gd name="connsiteY2" fmla="*/ 343150 h 403513"/>
              <a:gd name="connsiteX3" fmla="*/ 177307 w 774413"/>
              <a:gd name="connsiteY3" fmla="*/ 242241 h 403513"/>
              <a:gd name="connsiteX4" fmla="*/ 271839 w 774413"/>
              <a:gd name="connsiteY4" fmla="*/ 251079 h 403513"/>
              <a:gd name="connsiteX5" fmla="*/ 270107 w 774413"/>
              <a:gd name="connsiteY5" fmla="*/ 226068 h 403513"/>
              <a:gd name="connsiteX6" fmla="*/ 332612 w 774413"/>
              <a:gd name="connsiteY6" fmla="*/ 127391 h 403513"/>
              <a:gd name="connsiteX7" fmla="*/ 470104 w 774413"/>
              <a:gd name="connsiteY7" fmla="*/ 122289 h 403513"/>
              <a:gd name="connsiteX8" fmla="*/ 526595 w 774413"/>
              <a:gd name="connsiteY8" fmla="*/ 145978 h 403513"/>
              <a:gd name="connsiteX9" fmla="*/ 522495 w 774413"/>
              <a:gd name="connsiteY9" fmla="*/ 93998 h 403513"/>
              <a:gd name="connsiteX10" fmla="*/ 577073 w 774413"/>
              <a:gd name="connsiteY10" fmla="*/ 11949 h 403513"/>
              <a:gd name="connsiteX11" fmla="*/ 692606 w 774413"/>
              <a:gd name="connsiteY11" fmla="*/ 14819 h 403513"/>
              <a:gd name="connsiteX12" fmla="*/ 764951 w 774413"/>
              <a:gd name="connsiteY12" fmla="*/ 53452 h 403513"/>
              <a:gd name="connsiteX13" fmla="*/ 770874 w 774413"/>
              <a:gd name="connsiteY13" fmla="*/ 77050 h 403513"/>
              <a:gd name="connsiteX14" fmla="*/ 741535 w 774413"/>
              <a:gd name="connsiteY14" fmla="*/ 81834 h 403513"/>
              <a:gd name="connsiteX15" fmla="*/ 669190 w 774413"/>
              <a:gd name="connsiteY15" fmla="*/ 43201 h 403513"/>
              <a:gd name="connsiteX16" fmla="*/ 598212 w 774413"/>
              <a:gd name="connsiteY16" fmla="*/ 41424 h 403513"/>
              <a:gd name="connsiteX17" fmla="*/ 564681 w 774413"/>
              <a:gd name="connsiteY17" fmla="*/ 91811 h 403513"/>
              <a:gd name="connsiteX18" fmla="*/ 571150 w 774413"/>
              <a:gd name="connsiteY18" fmla="*/ 173951 h 403513"/>
              <a:gd name="connsiteX19" fmla="*/ 561583 w 774413"/>
              <a:gd name="connsiteY19" fmla="*/ 189303 h 403513"/>
              <a:gd name="connsiteX20" fmla="*/ 540262 w 774413"/>
              <a:gd name="connsiteY20" fmla="*/ 190123 h 403513"/>
              <a:gd name="connsiteX21" fmla="*/ 450514 w 774413"/>
              <a:gd name="connsiteY21" fmla="*/ 152493 h 403513"/>
              <a:gd name="connsiteX22" fmla="*/ 355527 w 774413"/>
              <a:gd name="connsiteY22" fmla="*/ 156047 h 403513"/>
              <a:gd name="connsiteX23" fmla="*/ 312339 w 774413"/>
              <a:gd name="connsiteY23" fmla="*/ 224200 h 403513"/>
              <a:gd name="connsiteX24" fmla="*/ 315619 w 774413"/>
              <a:gd name="connsiteY24" fmla="*/ 272309 h 403513"/>
              <a:gd name="connsiteX25" fmla="*/ 307738 w 774413"/>
              <a:gd name="connsiteY25" fmla="*/ 286523 h 403513"/>
              <a:gd name="connsiteX26" fmla="*/ 288741 w 774413"/>
              <a:gd name="connsiteY26" fmla="*/ 289620 h 403513"/>
              <a:gd name="connsiteX27" fmla="*/ 175257 w 774413"/>
              <a:gd name="connsiteY27" fmla="*/ 276272 h 403513"/>
              <a:gd name="connsiteX28" fmla="*/ 45555 w 774413"/>
              <a:gd name="connsiteY28" fmla="*/ 351578 h 403513"/>
              <a:gd name="connsiteX29" fmla="*/ 43278 w 774413"/>
              <a:gd name="connsiteY29" fmla="*/ 384289 h 403513"/>
              <a:gd name="connsiteX30" fmla="*/ 24963 w 774413"/>
              <a:gd name="connsiteY30" fmla="*/ 403377 h 403513"/>
              <a:gd name="connsiteX31" fmla="*/ 22230 w 774413"/>
              <a:gd name="connsiteY31" fmla="*/ 403514 h 40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74413" h="403513">
                <a:moveTo>
                  <a:pt x="22275" y="403514"/>
                </a:moveTo>
                <a:cubicBezTo>
                  <a:pt x="11797" y="403514"/>
                  <a:pt x="2686" y="397227"/>
                  <a:pt x="1319" y="388662"/>
                </a:cubicBezTo>
                <a:cubicBezTo>
                  <a:pt x="-1186" y="372899"/>
                  <a:pt x="-139" y="358002"/>
                  <a:pt x="4599" y="343150"/>
                </a:cubicBezTo>
                <a:cubicBezTo>
                  <a:pt x="24189" y="281648"/>
                  <a:pt x="96716" y="239143"/>
                  <a:pt x="177307" y="242241"/>
                </a:cubicBezTo>
                <a:cubicBezTo>
                  <a:pt x="205325" y="243289"/>
                  <a:pt x="234072" y="244382"/>
                  <a:pt x="271839" y="251079"/>
                </a:cubicBezTo>
                <a:lnTo>
                  <a:pt x="270107" y="226068"/>
                </a:lnTo>
                <a:cubicBezTo>
                  <a:pt x="267374" y="186023"/>
                  <a:pt x="290745" y="149122"/>
                  <a:pt x="332612" y="127391"/>
                </a:cubicBezTo>
                <a:cubicBezTo>
                  <a:pt x="374479" y="105660"/>
                  <a:pt x="425914" y="103747"/>
                  <a:pt x="470104" y="122289"/>
                </a:cubicBezTo>
                <a:lnTo>
                  <a:pt x="526595" y="145978"/>
                </a:lnTo>
                <a:lnTo>
                  <a:pt x="522495" y="93998"/>
                </a:lnTo>
                <a:cubicBezTo>
                  <a:pt x="519853" y="60285"/>
                  <a:pt x="540763" y="28851"/>
                  <a:pt x="577073" y="11949"/>
                </a:cubicBezTo>
                <a:cubicBezTo>
                  <a:pt x="613382" y="-4953"/>
                  <a:pt x="657664" y="-3859"/>
                  <a:pt x="692606" y="14819"/>
                </a:cubicBezTo>
                <a:lnTo>
                  <a:pt x="764951" y="53452"/>
                </a:lnTo>
                <a:cubicBezTo>
                  <a:pt x="774701" y="58645"/>
                  <a:pt x="777343" y="69214"/>
                  <a:pt x="770874" y="77050"/>
                </a:cubicBezTo>
                <a:cubicBezTo>
                  <a:pt x="764405" y="84886"/>
                  <a:pt x="751284" y="87027"/>
                  <a:pt x="741535" y="81834"/>
                </a:cubicBezTo>
                <a:lnTo>
                  <a:pt x="669190" y="43201"/>
                </a:lnTo>
                <a:cubicBezTo>
                  <a:pt x="647413" y="31584"/>
                  <a:pt x="620853" y="30901"/>
                  <a:pt x="598212" y="41424"/>
                </a:cubicBezTo>
                <a:cubicBezTo>
                  <a:pt x="575569" y="51948"/>
                  <a:pt x="563041" y="70809"/>
                  <a:pt x="564681" y="91811"/>
                </a:cubicBezTo>
                <a:lnTo>
                  <a:pt x="571150" y="173951"/>
                </a:lnTo>
                <a:cubicBezTo>
                  <a:pt x="571651" y="180101"/>
                  <a:pt x="567961" y="185978"/>
                  <a:pt x="561583" y="189303"/>
                </a:cubicBezTo>
                <a:cubicBezTo>
                  <a:pt x="555205" y="192675"/>
                  <a:pt x="547050" y="192994"/>
                  <a:pt x="540262" y="190123"/>
                </a:cubicBezTo>
                <a:lnTo>
                  <a:pt x="450514" y="152493"/>
                </a:lnTo>
                <a:cubicBezTo>
                  <a:pt x="419991" y="139692"/>
                  <a:pt x="384502" y="141013"/>
                  <a:pt x="355527" y="156047"/>
                </a:cubicBezTo>
                <a:cubicBezTo>
                  <a:pt x="326599" y="171080"/>
                  <a:pt x="310471" y="196547"/>
                  <a:pt x="312339" y="224200"/>
                </a:cubicBezTo>
                <a:lnTo>
                  <a:pt x="315619" y="272309"/>
                </a:lnTo>
                <a:cubicBezTo>
                  <a:pt x="315984" y="277821"/>
                  <a:pt x="313068" y="283106"/>
                  <a:pt x="307738" y="286523"/>
                </a:cubicBezTo>
                <a:cubicBezTo>
                  <a:pt x="302408" y="289985"/>
                  <a:pt x="295346" y="291124"/>
                  <a:pt x="288741" y="289620"/>
                </a:cubicBezTo>
                <a:cubicBezTo>
                  <a:pt x="240860" y="278732"/>
                  <a:pt x="208970" y="277548"/>
                  <a:pt x="175257" y="276272"/>
                </a:cubicBezTo>
                <a:cubicBezTo>
                  <a:pt x="114757" y="273994"/>
                  <a:pt x="60134" y="305657"/>
                  <a:pt x="45555" y="351578"/>
                </a:cubicBezTo>
                <a:cubicBezTo>
                  <a:pt x="42139" y="362330"/>
                  <a:pt x="41410" y="372717"/>
                  <a:pt x="43278" y="384289"/>
                </a:cubicBezTo>
                <a:cubicBezTo>
                  <a:pt x="44781" y="393628"/>
                  <a:pt x="36580" y="402147"/>
                  <a:pt x="24963" y="403377"/>
                </a:cubicBezTo>
                <a:cubicBezTo>
                  <a:pt x="24052" y="403468"/>
                  <a:pt x="23141" y="403514"/>
                  <a:pt x="22230" y="403514"/>
                </a:cubicBezTo>
                <a:close/>
              </a:path>
            </a:pathLst>
          </a:custGeom>
          <a:solidFill>
            <a:schemeClr val="accent1">
              <a:alpha val="25000"/>
            </a:schemeClr>
          </a:solidFill>
          <a:ln w="4549" cap="flat">
            <a:noFill/>
            <a:prstDash val="solid"/>
            <a:miter/>
          </a:ln>
        </p:spPr>
        <p:txBody>
          <a:bodyPr rtlCol="0" anchor="ctr"/>
          <a:lstStyle/>
          <a:p>
            <a:endParaRPr lang="zh-CN" altLang="en-US"/>
          </a:p>
        </p:txBody>
      </p:sp>
      <p:pic>
        <p:nvPicPr>
          <p:cNvPr id="12" name="图形 18"/>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20014" y="202882"/>
            <a:ext cx="504825" cy="474536"/>
          </a:xfrm>
          <a:prstGeom prst="rect">
            <a:avLst/>
          </a:prstGeom>
        </p:spPr>
      </p:pic>
      <p:pic>
        <p:nvPicPr>
          <p:cNvPr id="10" name="图形 19"/>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flipH="1">
            <a:off x="10170977" y="6359214"/>
            <a:ext cx="819548" cy="365807"/>
          </a:xfrm>
          <a:prstGeom prst="rect">
            <a:avLst/>
          </a:prstGeom>
        </p:spPr>
      </p:pic>
      <p:cxnSp>
        <p:nvCxnSpPr>
          <p:cNvPr id="6" name="Shape1"/>
          <p:cNvCxnSpPr/>
          <p:nvPr>
            <p:custDataLst>
              <p:tags r:id="rId4"/>
            </p:custDataLst>
          </p:nvPr>
        </p:nvCxnSpPr>
        <p:spPr>
          <a:xfrm>
            <a:off x="361507" y="2551936"/>
            <a:ext cx="11204032" cy="0"/>
          </a:xfrm>
          <a:prstGeom prst="line">
            <a:avLst/>
          </a:prstGeom>
          <a:noFill/>
          <a:ln w="9525">
            <a:solidFill>
              <a:schemeClr val="accent1"/>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30" name="Text1"/>
          <p:cNvSpPr txBox="1"/>
          <p:nvPr>
            <p:custDataLst>
              <p:tags r:id="rId5"/>
            </p:custDataLst>
          </p:nvPr>
        </p:nvSpPr>
        <p:spPr>
          <a:xfrm>
            <a:off x="853036" y="1793427"/>
            <a:ext cx="2068552" cy="369332"/>
          </a:xfrm>
          <a:prstGeom prst="rect">
            <a:avLst/>
          </a:prstGeom>
          <a:noFill/>
        </p:spPr>
        <p:txBody>
          <a:bodyPr wrap="square" rtlCol="0">
            <a:normAutofit fontScale="97500"/>
          </a:bodyPr>
          <a:lstStyle/>
          <a:p>
            <a:pPr algn="ctr" fontAlgn="ctr">
              <a:lnSpc>
                <a:spcPct val="100000"/>
              </a:lnSpc>
            </a:pPr>
            <a:r>
              <a:rPr lang="zh-CN" altLang="en-US" b="1" dirty="0">
                <a:latin typeface="微软雅黑" panose="020B0503020204020204" charset="-122"/>
                <a:ea typeface="微软雅黑" panose="020B0503020204020204" charset="-122"/>
              </a:rPr>
              <a:t>学校筛选</a:t>
            </a:r>
          </a:p>
        </p:txBody>
      </p:sp>
      <p:sp>
        <p:nvSpPr>
          <p:cNvPr id="29" name="Text2"/>
          <p:cNvSpPr txBox="1"/>
          <p:nvPr>
            <p:custDataLst>
              <p:tags r:id="rId6"/>
            </p:custDataLst>
          </p:nvPr>
        </p:nvSpPr>
        <p:spPr>
          <a:xfrm>
            <a:off x="3625038" y="1793427"/>
            <a:ext cx="2325242" cy="369332"/>
          </a:xfrm>
          <a:prstGeom prst="rect">
            <a:avLst/>
          </a:prstGeom>
          <a:noFill/>
        </p:spPr>
        <p:txBody>
          <a:bodyPr wrap="square" rtlCol="0">
            <a:normAutofit fontScale="97500"/>
          </a:bodyPr>
          <a:lstStyle/>
          <a:p>
            <a:pPr algn="ctr" fontAlgn="ctr">
              <a:lnSpc>
                <a:spcPct val="100000"/>
              </a:lnSpc>
            </a:pPr>
            <a:r>
              <a:rPr lang="zh-CN" altLang="en-US" b="1" dirty="0">
                <a:latin typeface="微软雅黑" panose="020B0503020204020204" charset="-122"/>
                <a:ea typeface="微软雅黑" panose="020B0503020204020204" charset="-122"/>
              </a:rPr>
              <a:t>专业筛选</a:t>
            </a:r>
          </a:p>
        </p:txBody>
      </p:sp>
      <p:sp>
        <p:nvSpPr>
          <p:cNvPr id="32" name="Text3"/>
          <p:cNvSpPr txBox="1"/>
          <p:nvPr>
            <p:custDataLst>
              <p:tags r:id="rId7"/>
            </p:custDataLst>
          </p:nvPr>
        </p:nvSpPr>
        <p:spPr>
          <a:xfrm>
            <a:off x="6389080" y="1793427"/>
            <a:ext cx="2314038" cy="369332"/>
          </a:xfrm>
          <a:prstGeom prst="rect">
            <a:avLst/>
          </a:prstGeom>
          <a:noFill/>
        </p:spPr>
        <p:txBody>
          <a:bodyPr wrap="square" rtlCol="0">
            <a:normAutofit fontScale="97500"/>
          </a:bodyPr>
          <a:lstStyle/>
          <a:p>
            <a:pPr algn="ctr" fontAlgn="ctr">
              <a:lnSpc>
                <a:spcPct val="100000"/>
              </a:lnSpc>
            </a:pPr>
            <a:r>
              <a:rPr lang="zh-CN" altLang="en-US" b="1" dirty="0">
                <a:latin typeface="微软雅黑" panose="020B0503020204020204" charset="-122"/>
                <a:ea typeface="微软雅黑" panose="020B0503020204020204" charset="-122"/>
              </a:rPr>
              <a:t>科目筛选</a:t>
            </a:r>
          </a:p>
        </p:txBody>
      </p:sp>
      <p:sp>
        <p:nvSpPr>
          <p:cNvPr id="37" name="Text5"/>
          <p:cNvSpPr txBox="1"/>
          <p:nvPr>
            <p:custDataLst>
              <p:tags r:id="rId8"/>
            </p:custDataLst>
          </p:nvPr>
        </p:nvSpPr>
        <p:spPr>
          <a:xfrm>
            <a:off x="854285" y="4780126"/>
            <a:ext cx="2164620" cy="1498187"/>
          </a:xfrm>
          <a:prstGeom prst="rect">
            <a:avLst/>
          </a:prstGeom>
          <a:noFill/>
        </p:spPr>
        <p:txBody>
          <a:bodyPr wrap="square" lIns="72000" tIns="36000" rIns="72000" bIns="36000" rtlCol="0">
            <a:normAutofit/>
          </a:bodyPr>
          <a:lstStyle/>
          <a:p>
            <a:pPr indent="0">
              <a:lnSpc>
                <a:spcPct val="130000"/>
              </a:lnSpc>
              <a:spcBef>
                <a:spcPts val="150"/>
              </a:spcBef>
              <a:spcAft>
                <a:spcPts val="150"/>
              </a:spcAft>
            </a:pPr>
            <a:r>
              <a:rPr lang="en-US" altLang="zh-CN" sz="1250" dirty="0">
                <a:solidFill>
                  <a:schemeClr val="bg2"/>
                </a:solidFill>
                <a:latin typeface="微软雅黑" panose="020B0503020204020204" charset="-122"/>
                <a:ea typeface="微软雅黑" panose="020B0503020204020204" charset="-122"/>
              </a:rPr>
              <a:t>根据【院校所在地区】筛选</a:t>
            </a:r>
          </a:p>
        </p:txBody>
      </p:sp>
      <p:sp>
        <p:nvSpPr>
          <p:cNvPr id="38" name="Text6"/>
          <p:cNvSpPr txBox="1"/>
          <p:nvPr>
            <p:custDataLst>
              <p:tags r:id="rId9"/>
            </p:custDataLst>
          </p:nvPr>
        </p:nvSpPr>
        <p:spPr>
          <a:xfrm>
            <a:off x="3361549" y="5225798"/>
            <a:ext cx="2978959" cy="1367723"/>
          </a:xfrm>
          <a:prstGeom prst="rect">
            <a:avLst/>
          </a:prstGeom>
          <a:noFill/>
        </p:spPr>
        <p:txBody>
          <a:bodyPr wrap="square" lIns="72000" tIns="36000" rIns="72000" bIns="36000" rtlCol="0">
            <a:normAutofit/>
          </a:bodyPr>
          <a:lstStyle/>
          <a:p>
            <a:pPr indent="0">
              <a:lnSpc>
                <a:spcPct val="130000"/>
              </a:lnSpc>
              <a:spcBef>
                <a:spcPts val="150"/>
              </a:spcBef>
              <a:spcAft>
                <a:spcPts val="150"/>
              </a:spcAft>
            </a:pPr>
            <a:r>
              <a:rPr lang="en-US" altLang="zh-CN" sz="1250" dirty="0">
                <a:solidFill>
                  <a:schemeClr val="bg2"/>
                </a:solidFill>
                <a:latin typeface="微软雅黑" panose="020B0503020204020204" charset="-122"/>
                <a:ea typeface="微软雅黑" panose="020B0503020204020204" charset="-122"/>
              </a:rPr>
              <a:t>根据【院校名称】及【招生专业】筛选</a:t>
            </a:r>
          </a:p>
        </p:txBody>
      </p:sp>
      <p:sp>
        <p:nvSpPr>
          <p:cNvPr id="39" name="Text7"/>
          <p:cNvSpPr txBox="1"/>
          <p:nvPr>
            <p:custDataLst>
              <p:tags r:id="rId10"/>
            </p:custDataLst>
          </p:nvPr>
        </p:nvSpPr>
        <p:spPr>
          <a:xfrm>
            <a:off x="6165971" y="4757768"/>
            <a:ext cx="3232468" cy="1498185"/>
          </a:xfrm>
          <a:prstGeom prst="rect">
            <a:avLst/>
          </a:prstGeom>
          <a:noFill/>
        </p:spPr>
        <p:txBody>
          <a:bodyPr wrap="square" lIns="72000" tIns="36000" rIns="72000" bIns="36000" rtlCol="0">
            <a:normAutofit/>
          </a:bodyPr>
          <a:lstStyle/>
          <a:p>
            <a:pPr indent="0">
              <a:lnSpc>
                <a:spcPct val="130000"/>
              </a:lnSpc>
              <a:spcBef>
                <a:spcPts val="150"/>
              </a:spcBef>
              <a:spcAft>
                <a:spcPts val="150"/>
              </a:spcAft>
            </a:pPr>
            <a:r>
              <a:rPr lang="en-US" altLang="zh-CN" sz="1250" dirty="0">
                <a:solidFill>
                  <a:schemeClr val="bg2"/>
                </a:solidFill>
                <a:latin typeface="微软雅黑" panose="020B0503020204020204" charset="-122"/>
                <a:ea typeface="微软雅黑" panose="020B0503020204020204" charset="-122"/>
              </a:rPr>
              <a:t>根据【院校考试科目】及【院校标签】筛选</a:t>
            </a:r>
          </a:p>
        </p:txBody>
      </p:sp>
      <p:sp>
        <p:nvSpPr>
          <p:cNvPr id="7" name="Text9"/>
          <p:cNvSpPr/>
          <p:nvPr>
            <p:custDataLst>
              <p:tags r:id="rId11"/>
            </p:custDataLst>
          </p:nvPr>
        </p:nvSpPr>
        <p:spPr>
          <a:xfrm>
            <a:off x="1777975" y="2427918"/>
            <a:ext cx="248039" cy="248039"/>
          </a:xfrm>
          <a:prstGeom prst="ellipse">
            <a:avLst/>
          </a:prstGeom>
          <a:solidFill>
            <a:schemeClr val="accent1">
              <a:lumMod val="7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sz="900" dirty="0">
              <a:solidFill>
                <a:schemeClr val="tx1">
                  <a:lumMod val="85000"/>
                  <a:lumOff val="15000"/>
                </a:schemeClr>
              </a:solidFill>
              <a:latin typeface="微软雅黑" panose="020B0503020204020204" charset="-122"/>
              <a:ea typeface="微软雅黑" panose="020B0503020204020204" charset="-122"/>
              <a:cs typeface="阿里巴巴普惠体 2.0 55 Regular" panose="00020600040101010101" pitchFamily="18" charset="-122"/>
            </a:endParaRPr>
          </a:p>
        </p:txBody>
      </p:sp>
      <p:sp>
        <p:nvSpPr>
          <p:cNvPr id="11" name="Text10"/>
          <p:cNvSpPr/>
          <p:nvPr>
            <p:custDataLst>
              <p:tags r:id="rId12"/>
            </p:custDataLst>
          </p:nvPr>
        </p:nvSpPr>
        <p:spPr>
          <a:xfrm>
            <a:off x="4663640" y="2427918"/>
            <a:ext cx="248039" cy="248039"/>
          </a:xfrm>
          <a:prstGeom prst="ellipse">
            <a:avLst/>
          </a:prstGeom>
          <a:solidFill>
            <a:schemeClr val="accent1">
              <a:lumMod val="7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sz="900" dirty="0">
              <a:solidFill>
                <a:schemeClr val="tx1">
                  <a:lumMod val="85000"/>
                  <a:lumOff val="15000"/>
                </a:schemeClr>
              </a:solidFill>
              <a:latin typeface="微软雅黑" panose="020B0503020204020204" charset="-122"/>
              <a:ea typeface="微软雅黑" panose="020B0503020204020204" charset="-122"/>
              <a:cs typeface="阿里巴巴普惠体 2.0 55 Regular" panose="00020600040101010101" pitchFamily="18" charset="-122"/>
            </a:endParaRPr>
          </a:p>
        </p:txBody>
      </p:sp>
      <p:sp>
        <p:nvSpPr>
          <p:cNvPr id="9" name="Text11"/>
          <p:cNvSpPr/>
          <p:nvPr>
            <p:custDataLst>
              <p:tags r:id="rId13"/>
            </p:custDataLst>
          </p:nvPr>
        </p:nvSpPr>
        <p:spPr>
          <a:xfrm>
            <a:off x="7425308" y="2427918"/>
            <a:ext cx="248039" cy="248039"/>
          </a:xfrm>
          <a:prstGeom prst="ellipse">
            <a:avLst/>
          </a:prstGeom>
          <a:solidFill>
            <a:schemeClr val="accent1">
              <a:lumMod val="7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sz="900" dirty="0">
              <a:solidFill>
                <a:schemeClr val="tx1">
                  <a:lumMod val="85000"/>
                  <a:lumOff val="15000"/>
                </a:schemeClr>
              </a:solidFill>
              <a:latin typeface="微软雅黑" panose="020B0503020204020204" charset="-122"/>
              <a:ea typeface="微软雅黑" panose="020B0503020204020204" charset="-122"/>
              <a:cs typeface="阿里巴巴普惠体 2.0 55 Regular" panose="00020600040101010101" pitchFamily="18" charset="-122"/>
            </a:endParaRPr>
          </a:p>
        </p:txBody>
      </p:sp>
      <p:sp>
        <p:nvSpPr>
          <p:cNvPr id="13" name="Text12"/>
          <p:cNvSpPr/>
          <p:nvPr>
            <p:custDataLst>
              <p:tags r:id="rId14"/>
            </p:custDataLst>
          </p:nvPr>
        </p:nvSpPr>
        <p:spPr>
          <a:xfrm>
            <a:off x="10273145" y="2427918"/>
            <a:ext cx="248039" cy="248039"/>
          </a:xfrm>
          <a:prstGeom prst="ellipse">
            <a:avLst/>
          </a:prstGeom>
          <a:solidFill>
            <a:schemeClr val="accent1">
              <a:lumMod val="7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sz="900" dirty="0">
              <a:solidFill>
                <a:schemeClr val="tx1">
                  <a:lumMod val="85000"/>
                  <a:lumOff val="15000"/>
                </a:schemeClr>
              </a:solidFill>
              <a:latin typeface="微软雅黑" panose="020B0503020204020204" charset="-122"/>
              <a:ea typeface="微软雅黑" panose="020B0503020204020204" charset="-122"/>
              <a:cs typeface="阿里巴巴普惠体 2.0 55 Regular" panose="00020600040101010101" pitchFamily="18" charset="-122"/>
            </a:endParaRPr>
          </a:p>
        </p:txBody>
      </p:sp>
      <p:cxnSp>
        <p:nvCxnSpPr>
          <p:cNvPr id="2" name="Text13"/>
          <p:cNvCxnSpPr/>
          <p:nvPr>
            <p:custDataLst>
              <p:tags r:id="rId15"/>
            </p:custDataLst>
          </p:nvPr>
        </p:nvCxnSpPr>
        <p:spPr>
          <a:xfrm rot="5400000">
            <a:off x="1355143" y="3098786"/>
            <a:ext cx="1093700" cy="0"/>
          </a:xfrm>
          <a:prstGeom prst="line">
            <a:avLst/>
          </a:prstGeom>
          <a:noFill/>
          <a:ln w="9525">
            <a:solidFill>
              <a:schemeClr val="accent1">
                <a:lumMod val="40000"/>
                <a:lumOff val="6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3" name="Text14"/>
          <p:cNvCxnSpPr/>
          <p:nvPr>
            <p:custDataLst>
              <p:tags r:id="rId16"/>
            </p:custDataLst>
          </p:nvPr>
        </p:nvCxnSpPr>
        <p:spPr>
          <a:xfrm rot="5400000">
            <a:off x="6999249" y="3098786"/>
            <a:ext cx="1093700" cy="0"/>
          </a:xfrm>
          <a:prstGeom prst="line">
            <a:avLst/>
          </a:prstGeom>
          <a:noFill/>
          <a:ln w="9525">
            <a:solidFill>
              <a:schemeClr val="accent1">
                <a:lumMod val="40000"/>
                <a:lumOff val="6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4" name="Text15"/>
          <p:cNvCxnSpPr/>
          <p:nvPr>
            <p:custDataLst>
              <p:tags r:id="rId17"/>
            </p:custDataLst>
          </p:nvPr>
        </p:nvCxnSpPr>
        <p:spPr>
          <a:xfrm rot="5400000">
            <a:off x="4254356" y="3098786"/>
            <a:ext cx="1093700" cy="0"/>
          </a:xfrm>
          <a:prstGeom prst="line">
            <a:avLst/>
          </a:prstGeom>
          <a:noFill/>
          <a:ln w="9525">
            <a:solidFill>
              <a:schemeClr val="accent1">
                <a:lumMod val="40000"/>
                <a:lumOff val="6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17"/>
          <p:cNvSpPr/>
          <p:nvPr>
            <p:custDataLst>
              <p:tags r:id="rId18"/>
            </p:custDataLst>
          </p:nvPr>
        </p:nvSpPr>
        <p:spPr>
          <a:xfrm>
            <a:off x="1349793" y="3387450"/>
            <a:ext cx="1104409" cy="1104409"/>
          </a:xfrm>
          <a:prstGeom prst="ellipse">
            <a:avLst/>
          </a:prstGeom>
          <a:solidFill>
            <a:schemeClr val="tx1"/>
          </a:solidFill>
          <a:ln>
            <a:noFill/>
          </a:ln>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cs typeface="阿里巴巴普惠体 2.0 55 Regular" panose="00020600040101010101" pitchFamily="18" charset="-122"/>
            </a:endParaRPr>
          </a:p>
        </p:txBody>
      </p:sp>
      <p:sp>
        <p:nvSpPr>
          <p:cNvPr id="16" name="Text18"/>
          <p:cNvSpPr txBox="1"/>
          <p:nvPr>
            <p:custDataLst>
              <p:tags r:id="rId19"/>
            </p:custDataLst>
          </p:nvPr>
        </p:nvSpPr>
        <p:spPr>
          <a:xfrm>
            <a:off x="1588230" y="3716132"/>
            <a:ext cx="677654" cy="502196"/>
          </a:xfrm>
          <a:prstGeom prst="rect">
            <a:avLst/>
          </a:prstGeom>
          <a:noFill/>
        </p:spPr>
        <p:txBody>
          <a:bodyPr wrap="square" lIns="91413" tIns="45706" rIns="91413" bIns="45706" rtlCol="0">
            <a:normAutofit/>
          </a:bodyPr>
          <a:lstStyle/>
          <a:p>
            <a:pPr algn="ctr">
              <a:lnSpc>
                <a:spcPct val="100000"/>
              </a:lnSpc>
            </a:pPr>
            <a:r>
              <a:rPr lang="en-US" altLang="zh-CN" sz="2400" b="1" dirty="0">
                <a:solidFill>
                  <a:schemeClr val="bg1"/>
                </a:solidFill>
                <a:latin typeface="微软雅黑" panose="020B0503020204020204" charset="-122"/>
                <a:ea typeface="微软雅黑" panose="020B0503020204020204" charset="-122"/>
                <a:cs typeface="阿里巴巴普惠体 2.0 55 Regular" panose="00020600040101010101" pitchFamily="18" charset="-122"/>
              </a:rPr>
              <a:t>01</a:t>
            </a:r>
          </a:p>
        </p:txBody>
      </p:sp>
      <p:sp>
        <p:nvSpPr>
          <p:cNvPr id="19" name="Text19"/>
          <p:cNvSpPr/>
          <p:nvPr>
            <p:custDataLst>
              <p:tags r:id="rId20"/>
            </p:custDataLst>
          </p:nvPr>
        </p:nvSpPr>
        <p:spPr>
          <a:xfrm>
            <a:off x="4116920" y="3612673"/>
            <a:ext cx="1367723" cy="1367723"/>
          </a:xfrm>
          <a:prstGeom prst="ellipse">
            <a:avLst/>
          </a:prstGeom>
          <a:solidFill>
            <a:schemeClr val="accent1"/>
          </a:solidFill>
          <a:ln>
            <a:noFill/>
          </a:ln>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cs typeface="阿里巴巴普惠体 2.0 55 Regular" panose="00020600040101010101" pitchFamily="18" charset="-122"/>
            </a:endParaRPr>
          </a:p>
        </p:txBody>
      </p:sp>
      <p:sp>
        <p:nvSpPr>
          <p:cNvPr id="20" name="Text20"/>
          <p:cNvSpPr txBox="1"/>
          <p:nvPr>
            <p:custDataLst>
              <p:tags r:id="rId21"/>
            </p:custDataLst>
          </p:nvPr>
        </p:nvSpPr>
        <p:spPr>
          <a:xfrm>
            <a:off x="4450322" y="4054658"/>
            <a:ext cx="701767" cy="593511"/>
          </a:xfrm>
          <a:prstGeom prst="rect">
            <a:avLst/>
          </a:prstGeom>
          <a:noFill/>
        </p:spPr>
        <p:txBody>
          <a:bodyPr wrap="square" lIns="91413" tIns="45706" rIns="91413" bIns="45706" rtlCol="0">
            <a:normAutofit/>
          </a:bodyPr>
          <a:lstStyle/>
          <a:p>
            <a:pPr algn="ctr">
              <a:lnSpc>
                <a:spcPct val="100000"/>
              </a:lnSpc>
            </a:pPr>
            <a:r>
              <a:rPr lang="en-US" altLang="zh-CN" sz="2800" b="1" dirty="0">
                <a:solidFill>
                  <a:schemeClr val="tx2"/>
                </a:solidFill>
                <a:latin typeface="微软雅黑" panose="020B0503020204020204" charset="-122"/>
                <a:ea typeface="微软雅黑" panose="020B0503020204020204" charset="-122"/>
                <a:cs typeface="阿里巴巴普惠体 2.0 55 Regular" panose="00020600040101010101" pitchFamily="18" charset="-122"/>
                <a:sym typeface="+mn-ea"/>
              </a:rPr>
              <a:t>02</a:t>
            </a:r>
          </a:p>
        </p:txBody>
      </p:sp>
      <p:sp>
        <p:nvSpPr>
          <p:cNvPr id="17" name="Text21"/>
          <p:cNvSpPr/>
          <p:nvPr>
            <p:custDataLst>
              <p:tags r:id="rId22"/>
            </p:custDataLst>
          </p:nvPr>
        </p:nvSpPr>
        <p:spPr>
          <a:xfrm>
            <a:off x="6995443" y="3389013"/>
            <a:ext cx="1104409" cy="1104409"/>
          </a:xfrm>
          <a:prstGeom prst="ellipse">
            <a:avLst/>
          </a:prstGeom>
          <a:solidFill>
            <a:schemeClr val="tx1"/>
          </a:solidFill>
          <a:ln>
            <a:noFill/>
          </a:ln>
        </p:spPr>
        <p:txBody>
          <a:bodyPr vert="horz" wrap="square" lIns="91440" tIns="45720" rIns="91440" bIns="45720" numCol="1" anchor="t" anchorCtr="0" compatLnSpc="1"/>
          <a:lstStyle/>
          <a:p>
            <a:endParaRPr lang="zh-CN" altLang="en-US">
              <a:solidFill>
                <a:schemeClr val="bg1"/>
              </a:solidFill>
              <a:latin typeface="微软雅黑" panose="020B0503020204020204" charset="-122"/>
              <a:ea typeface="微软雅黑" panose="020B0503020204020204" charset="-122"/>
              <a:cs typeface="阿里巴巴普惠体 2.0 55 Regular" panose="00020600040101010101" pitchFamily="18" charset="-122"/>
            </a:endParaRPr>
          </a:p>
        </p:txBody>
      </p:sp>
      <p:sp>
        <p:nvSpPr>
          <p:cNvPr id="18" name="Text22"/>
          <p:cNvSpPr txBox="1"/>
          <p:nvPr>
            <p:custDataLst>
              <p:tags r:id="rId23"/>
            </p:custDataLst>
          </p:nvPr>
        </p:nvSpPr>
        <p:spPr>
          <a:xfrm>
            <a:off x="7248503" y="3753684"/>
            <a:ext cx="658416" cy="502196"/>
          </a:xfrm>
          <a:prstGeom prst="rect">
            <a:avLst/>
          </a:prstGeom>
          <a:noFill/>
        </p:spPr>
        <p:txBody>
          <a:bodyPr wrap="square" lIns="91413" tIns="45706" rIns="91413" bIns="45706" rtlCol="0">
            <a:normAutofit/>
          </a:bodyPr>
          <a:lstStyle/>
          <a:p>
            <a:pPr algn="ctr">
              <a:lnSpc>
                <a:spcPct val="100000"/>
              </a:lnSpc>
            </a:pPr>
            <a:r>
              <a:rPr lang="en-US" altLang="zh-CN" sz="2000" b="1" dirty="0">
                <a:solidFill>
                  <a:schemeClr val="bg1"/>
                </a:solidFill>
                <a:latin typeface="微软雅黑" panose="020B0503020204020204" charset="-122"/>
                <a:ea typeface="微软雅黑" panose="020B0503020204020204" charset="-122"/>
                <a:cs typeface="阿里巴巴普惠体 2.0 55 Regular" panose="00020600040101010101" pitchFamily="18" charset="-122"/>
                <a:sym typeface="+mn-ea"/>
              </a:rPr>
              <a:t>03</a:t>
            </a:r>
          </a:p>
        </p:txBody>
      </p:sp>
      <p:sp>
        <p:nvSpPr>
          <p:cNvPr id="8" name="Text25"/>
          <p:cNvSpPr txBox="1"/>
          <p:nvPr>
            <p:custDataLst>
              <p:tags r:id="rId24"/>
            </p:custDataLst>
          </p:nvPr>
        </p:nvSpPr>
        <p:spPr>
          <a:xfrm>
            <a:off x="347808" y="305152"/>
            <a:ext cx="11496384" cy="720348"/>
          </a:xfrm>
          <a:prstGeom prst="rect">
            <a:avLst/>
          </a:prstGeom>
          <a:noFill/>
        </p:spPr>
        <p:txBody>
          <a:bodyPr wrap="square" rtlCol="0" anchor="ctr" anchorCtr="0">
            <a:normAutofit/>
          </a:bodyPr>
          <a:lstStyle/>
          <a:p>
            <a:pPr marL="0" marR="0" lvl="0" indent="0" defTabSz="914400" rtl="0" eaLnBrk="1" fontAlgn="ctr" latinLnBrk="0" hangingPunct="1">
              <a:lnSpc>
                <a:spcPct val="120000"/>
              </a:lnSpc>
              <a:spcBef>
                <a:spcPts val="0"/>
              </a:spcBef>
              <a:spcAft>
                <a:spcPts val="0"/>
              </a:spcAft>
              <a:buClrTx/>
              <a:buSzTx/>
              <a:buFontTx/>
              <a:buNone/>
              <a:defRPr/>
            </a:pPr>
            <a:r>
              <a:rPr lang="zh-CN" altLang="en-US" sz="32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报考篇</a:t>
            </a:r>
          </a:p>
        </p:txBody>
      </p:sp>
      <p:sp>
        <p:nvSpPr>
          <p:cNvPr id="26" name="Text13" hidden="1"/>
          <p:cNvSpPr txBox="1"/>
          <p:nvPr>
            <p:custDataLst>
              <p:tags r:id="rId25"/>
            </p:custDataLst>
          </p:nvPr>
        </p:nvSpPr>
        <p:spPr>
          <a:xfrm>
            <a:off x="23942384" y="622652"/>
            <a:ext cx="11496384" cy="720348"/>
          </a:xfrm>
          <a:prstGeom prst="rect">
            <a:avLst/>
          </a:prstGeom>
          <a:noFill/>
        </p:spPr>
        <p:txBody>
          <a:bodyPr wrap="square" rtlCol="0" anchor="ctr" anchorCtr="0">
            <a:noAutofit/>
          </a:bodyPr>
          <a:lstStyle/>
          <a:p>
            <a:pPr marL="0" marR="0" lvl="0" indent="0" defTabSz="914400" rtl="0" eaLnBrk="1" fontAlgn="ctr" latinLnBrk="0" hangingPunct="1">
              <a:lnSpc>
                <a:spcPct val="120000"/>
              </a:lnSpc>
              <a:spcBef>
                <a:spcPts val="0"/>
              </a:spcBef>
              <a:spcAft>
                <a:spcPts val="0"/>
              </a:spcAft>
              <a:buClrTx/>
              <a:buSzTx/>
              <a:buFontTx/>
              <a:buNone/>
              <a:defRPr/>
            </a:pPr>
            <a:r>
              <a:rPr lang="en-US" altLang="zh-CN" sz="4900" b="1" noProof="0" dirty="0" err="1">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信息发布模块</a:t>
            </a:r>
          </a:p>
        </p:txBody>
      </p:sp>
      <p:sp>
        <p:nvSpPr>
          <p:cNvPr id="33" name="Shape1"/>
          <p:cNvSpPr/>
          <p:nvPr>
            <p:custDataLst>
              <p:tags r:id="rId26"/>
            </p:custDataLst>
          </p:nvPr>
        </p:nvSpPr>
        <p:spPr>
          <a:xfrm>
            <a:off x="9647555" y="1561465"/>
            <a:ext cx="2196465" cy="2197100"/>
          </a:xfrm>
          <a:prstGeom prst="ellipse">
            <a:avLst/>
          </a:prstGeom>
          <a:blipFill rotWithShape="1">
            <a:blip r:embed="rId3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strVal val="4/3*#ppt_w"/>
                                          </p:val>
                                        </p:tav>
                                        <p:tav tm="100000">
                                          <p:val>
                                            <p:strVal val="#ppt_w"/>
                                          </p:val>
                                        </p:tav>
                                      </p:tavLst>
                                    </p:anim>
                                    <p:anim calcmode="lin" valueType="num">
                                      <p:cBhvr>
                                        <p:cTn id="8" dur="500" fill="hold"/>
                                        <p:tgtEl>
                                          <p:spTgt spid="27"/>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strVal val="4/3*#ppt_w"/>
                                          </p:val>
                                        </p:tav>
                                        <p:tav tm="100000">
                                          <p:val>
                                            <p:strVal val="#ppt_w"/>
                                          </p:val>
                                        </p:tav>
                                      </p:tavLst>
                                    </p:anim>
                                    <p:anim calcmode="lin" valueType="num">
                                      <p:cBhvr>
                                        <p:cTn id="12" dur="500" fill="hold"/>
                                        <p:tgtEl>
                                          <p:spTgt spid="28"/>
                                        </p:tgtEl>
                                        <p:attrNameLst>
                                          <p:attrName>ppt_h</p:attrName>
                                        </p:attrNameLst>
                                      </p:cBhvr>
                                      <p:tavLst>
                                        <p:tav tm="0">
                                          <p:val>
                                            <p:strVal val="4/3*#ppt_h"/>
                                          </p:val>
                                        </p:tav>
                                        <p:tav tm="100000">
                                          <p:val>
                                            <p:strVal val="#ppt_h"/>
                                          </p:val>
                                        </p:tav>
                                      </p:tavLst>
                                    </p:anim>
                                  </p:childTnLst>
                                </p:cTn>
                              </p:par>
                              <p:par>
                                <p:cTn id="13" presetID="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p:cTn id="15" dur="500">
                                          <p:stCondLst>
                                            <p:cond delay="0"/>
                                          </p:stCondLst>
                                        </p:cTn>
                                        <p:tgtEl>
                                          <p:spTgt spid="25"/>
                                        </p:tgtEl>
                                        <p:attrNameLst>
                                          <p:attrName>ppt_x</p:attrName>
                                        </p:attrNameLst>
                                      </p:cBhvr>
                                      <p:tavLst>
                                        <p:tav tm="0" fmla="((floor(#ppt_x-0.5)+ceil(#ppt_x-0.5))*0.5+0.5)+(#ppt_x- ((floor(#ppt_x-0.5)+ceil(#ppt_x-0.5))*0.5+0.5))*$">
                                          <p:val>
                                            <p:fltVal val="0"/>
                                          </p:val>
                                        </p:tav>
                                        <p:tav tm="100000">
                                          <p:val>
                                            <p:fltVal val="1"/>
                                          </p:val>
                                        </p:tav>
                                      </p:tavLst>
                                    </p:anim>
                                    <p:anim calcmode="lin" valueType="num">
                                      <p:cBhvr>
                                        <p:cTn id="16" dur="500">
                                          <p:stCondLst>
                                            <p:cond delay="0"/>
                                          </p:stCondLst>
                                        </p:cTn>
                                        <p:tgtEl>
                                          <p:spTgt spid="25"/>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p:stCondLst>
                                            <p:cond delay="0"/>
                                          </p:stCondLst>
                                        </p:cTn>
                                        <p:tgtEl>
                                          <p:spTgt spid="24"/>
                                        </p:tgtEl>
                                        <p:attrNameLst>
                                          <p:attrName>ppt_x</p:attrName>
                                        </p:attrNameLst>
                                      </p:cBhvr>
                                      <p:tavLst>
                                        <p:tav tm="0" fmla="((floor(#ppt_x-0.5)+ceil(#ppt_x-0.5))*0.5+0.5)+(#ppt_x- ((floor(#ppt_x-0.5)+ceil(#ppt_x-0.5))*0.5+0.5))*$">
                                          <p:val>
                                            <p:fltVal val="0"/>
                                          </p:val>
                                        </p:tav>
                                        <p:tav tm="100000">
                                          <p:val>
                                            <p:fltVal val="1"/>
                                          </p:val>
                                        </p:tav>
                                      </p:tavLst>
                                    </p:anim>
                                    <p:anim calcmode="lin" valueType="num">
                                      <p:cBhvr>
                                        <p:cTn id="20" dur="500">
                                          <p:stCondLst>
                                            <p:cond delay="0"/>
                                          </p:stCondLst>
                                        </p:cTn>
                                        <p:tgtEl>
                                          <p:spTgt spid="24"/>
                                        </p:tgtEl>
                                        <p:attrNameLst>
                                          <p:attrName>ppt_y</p:attrName>
                                        </p:attrNameLst>
                                      </p:cBhvr>
                                      <p:tavLst>
                                        <p:tav tm="0" fmla="((floor(#ppt_y-0.5)+ceil(#ppt_y-0.5))*0.5+0.5)+(#ppt_y- ((floor(#ppt_y-0.5)+ceil(#ppt_y-0.5))*0.5+0.5))*$">
                                          <p:val>
                                            <p:fltVal val="0"/>
                                          </p:val>
                                        </p:tav>
                                        <p:tav tm="100000">
                                          <p:val>
                                            <p:fltVal val="1"/>
                                          </p:val>
                                        </p:tav>
                                      </p:tavLst>
                                    </p:anim>
                                  </p:childTnLst>
                                </p:cTn>
                              </p:par>
                              <p:par>
                                <p:cTn id="21" presetID="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p:stCondLst>
                                            <p:cond delay="0"/>
                                          </p:stCondLst>
                                        </p:cTn>
                                        <p:tgtEl>
                                          <p:spTgt spid="23"/>
                                        </p:tgtEl>
                                        <p:attrNameLst>
                                          <p:attrName>ppt_x</p:attrName>
                                        </p:attrNameLst>
                                      </p:cBhvr>
                                      <p:tavLst>
                                        <p:tav tm="0" fmla="((floor(#ppt_x-0.5)+ceil(#ppt_x-0.5))*0.5+0.5)+(#ppt_x- ((floor(#ppt_x-0.5)+ceil(#ppt_x-0.5))*0.5+0.5))*$">
                                          <p:val>
                                            <p:fltVal val="0"/>
                                          </p:val>
                                        </p:tav>
                                        <p:tav tm="100000">
                                          <p:val>
                                            <p:fltVal val="1"/>
                                          </p:val>
                                        </p:tav>
                                      </p:tavLst>
                                    </p:anim>
                                    <p:anim calcmode="lin" valueType="num">
                                      <p:cBhvr>
                                        <p:cTn id="24" dur="500">
                                          <p:stCondLst>
                                            <p:cond delay="0"/>
                                          </p:stCondLst>
                                        </p:cTn>
                                        <p:tgtEl>
                                          <p:spTgt spid="23"/>
                                        </p:tgtEl>
                                        <p:attrNameLst>
                                          <p:attrName>ppt_y</p:attrName>
                                        </p:attrNameLst>
                                      </p:cBhvr>
                                      <p:tavLst>
                                        <p:tav tm="0" fmla="((floor(#ppt_y-0.5)+ceil(#ppt_y-0.5))*0.5+0.5)+(#ppt_y- ((floor(#ppt_y-0.5)+ceil(#ppt_y-0.5))*0.5+0.5))*$">
                                          <p:val>
                                            <p:fltVal val="0"/>
                                          </p:val>
                                        </p:tav>
                                        <p:tav tm="100000">
                                          <p:val>
                                            <p:fltVal val="1"/>
                                          </p:val>
                                        </p:tav>
                                      </p:tavLst>
                                    </p:anim>
                                  </p:childTnLst>
                                </p:cTn>
                              </p:par>
                              <p:par>
                                <p:cTn id="25" presetID="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p:stCondLst>
                                            <p:cond delay="0"/>
                                          </p:stCondLst>
                                        </p:cTn>
                                        <p:tgtEl>
                                          <p:spTgt spid="14"/>
                                        </p:tgtEl>
                                        <p:attrNameLst>
                                          <p:attrName>ppt_x</p:attrName>
                                        </p:attrNameLst>
                                      </p:cBhvr>
                                      <p:tavLst>
                                        <p:tav tm="0" fmla="((floor(#ppt_x-0.5)+ceil(#ppt_x-0.5))*0.5+0.5)+(#ppt_x- ((floor(#ppt_x-0.5)+ceil(#ppt_x-0.5))*0.5+0.5))*$">
                                          <p:val>
                                            <p:fltVal val="0"/>
                                          </p:val>
                                        </p:tav>
                                        <p:tav tm="100000">
                                          <p:val>
                                            <p:fltVal val="1"/>
                                          </p:val>
                                        </p:tav>
                                      </p:tavLst>
                                    </p:anim>
                                    <p:anim calcmode="lin" valueType="num">
                                      <p:cBhvr>
                                        <p:cTn id="28" dur="500">
                                          <p:stCondLst>
                                            <p:cond delay="0"/>
                                          </p:stCondLst>
                                        </p:cTn>
                                        <p:tgtEl>
                                          <p:spTgt spid="14"/>
                                        </p:tgtEl>
                                        <p:attrNameLst>
                                          <p:attrName>ppt_y</p:attrName>
                                        </p:attrNameLst>
                                      </p:cBhvr>
                                      <p:tavLst>
                                        <p:tav tm="0" fmla="((floor(#ppt_y-0.5)+ceil(#ppt_y-0.5))*0.5+0.5)+(#ppt_y- ((floor(#ppt_y-0.5)+ceil(#ppt_y-0.5))*0.5+0.5))*$">
                                          <p:val>
                                            <p:fltVal val="0"/>
                                          </p:val>
                                        </p:tav>
                                        <p:tav tm="100000">
                                          <p:val>
                                            <p:fltVal val="1"/>
                                          </p:val>
                                        </p:tav>
                                      </p:tavLst>
                                    </p:anim>
                                  </p:childTnLst>
                                </p:cTn>
                              </p:par>
                              <p:par>
                                <p:cTn id="29" presetID="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p:stCondLst>
                                            <p:cond delay="0"/>
                                          </p:stCondLst>
                                        </p:cTn>
                                        <p:tgtEl>
                                          <p:spTgt spid="12"/>
                                        </p:tgtEl>
                                        <p:attrNameLst>
                                          <p:attrName>ppt_x</p:attrName>
                                        </p:attrNameLst>
                                      </p:cBhvr>
                                      <p:tavLst>
                                        <p:tav tm="0" fmla="((floor(#ppt_x-0.5)+ceil(#ppt_x-0.5))*0.5+0.5)+(#ppt_x- ((floor(#ppt_x-0.5)+ceil(#ppt_x-0.5))*0.5+0.5))*$">
                                          <p:val>
                                            <p:fltVal val="0"/>
                                          </p:val>
                                        </p:tav>
                                        <p:tav tm="100000">
                                          <p:val>
                                            <p:fltVal val="1"/>
                                          </p:val>
                                        </p:tav>
                                      </p:tavLst>
                                    </p:anim>
                                    <p:anim calcmode="lin" valueType="num">
                                      <p:cBhvr>
                                        <p:cTn id="32" dur="500">
                                          <p:stCondLst>
                                            <p:cond delay="0"/>
                                          </p:stCondLst>
                                        </p:cTn>
                                        <p:tgtEl>
                                          <p:spTgt spid="12"/>
                                        </p:tgtEl>
                                        <p:attrNameLst>
                                          <p:attrName>ppt_y</p:attrName>
                                        </p:attrNameLst>
                                      </p:cBhvr>
                                      <p:tavLst>
                                        <p:tav tm="0" fmla="((floor(#ppt_y-0.5)+ceil(#ppt_y-0.5))*0.5+0.5)+(#ppt_y- ((floor(#ppt_y-0.5)+ceil(#ppt_y-0.5))*0.5+0.5))*$">
                                          <p:val>
                                            <p:fltVal val="0"/>
                                          </p:val>
                                        </p:tav>
                                        <p:tav tm="100000">
                                          <p:val>
                                            <p:fltVal val="1"/>
                                          </p:val>
                                        </p:tav>
                                      </p:tavLst>
                                    </p:anim>
                                  </p:childTnLst>
                                </p:cTn>
                              </p:par>
                              <p:par>
                                <p:cTn id="33" presetID="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p:stCondLst>
                                            <p:cond delay="0"/>
                                          </p:stCondLst>
                                        </p:cTn>
                                        <p:tgtEl>
                                          <p:spTgt spid="10"/>
                                        </p:tgtEl>
                                        <p:attrNameLst>
                                          <p:attrName>ppt_x</p:attrName>
                                        </p:attrNameLst>
                                      </p:cBhvr>
                                      <p:tavLst>
                                        <p:tav tm="0" fmla="((floor(#ppt_x-0.5)+ceil(#ppt_x-0.5))*0.5+0.5)+(#ppt_x- ((floor(#ppt_x-0.5)+ceil(#ppt_x-0.5))*0.5+0.5))*$">
                                          <p:val>
                                            <p:fltVal val="0"/>
                                          </p:val>
                                        </p:tav>
                                        <p:tav tm="100000">
                                          <p:val>
                                            <p:fltVal val="1"/>
                                          </p:val>
                                        </p:tav>
                                      </p:tavLst>
                                    </p:anim>
                                    <p:anim calcmode="lin" valueType="num">
                                      <p:cBhvr>
                                        <p:cTn id="36" dur="500">
                                          <p:stCondLst>
                                            <p:cond delay="0"/>
                                          </p:stCondLst>
                                        </p:cTn>
                                        <p:tgtEl>
                                          <p:spTgt spid="10"/>
                                        </p:tgtEl>
                                        <p:attrNameLst>
                                          <p:attrName>ppt_y</p:attrName>
                                        </p:attrNameLst>
                                      </p:cBhvr>
                                      <p:tavLst>
                                        <p:tav tm="0" fmla="((floor(#ppt_y-0.5)+ceil(#ppt_y-0.5))*0.5+0.5)+(#ppt_y- ((floor(#ppt_y-0.5)+ceil(#ppt_y-0.5))*0.5+0.5))*$">
                                          <p:val>
                                            <p:fltVal val="0"/>
                                          </p:val>
                                        </p:tav>
                                        <p:tav tm="100000">
                                          <p:val>
                                            <p:fltVal val="1"/>
                                          </p:val>
                                        </p:tav>
                                      </p:tavLst>
                                    </p:anim>
                                  </p:childTnLst>
                                </p:cTn>
                              </p:par>
                              <p:par>
                                <p:cTn id="37" presetID="0" presetClass="entr" presetSubtype="0" fill="hold" nodeType="withEffect">
                                  <p:stCondLst>
                                    <p:cond delay="18"/>
                                  </p:stCondLst>
                                  <p:childTnLst>
                                    <p:set>
                                      <p:cBhvr>
                                        <p:cTn id="38" dur="200" fill="hold">
                                          <p:stCondLst>
                                            <p:cond delay="0"/>
                                          </p:stCondLst>
                                        </p:cTn>
                                        <p:tgtEl>
                                          <p:spTgt spid="6"/>
                                        </p:tgtEl>
                                        <p:attrNameLst>
                                          <p:attrName>style.visibility</p:attrName>
                                        </p:attrNameLst>
                                      </p:cBhvr>
                                      <p:to>
                                        <p:strVal val="visible"/>
                                      </p:to>
                                    </p:set>
                                    <p:animMotion path="M -1.4594829 0 L 0 0 E">
                                      <p:cBhvr>
                                        <p:cTn id="39" dur="200"/>
                                        <p:tgtEl>
                                          <p:spTgt spid="6"/>
                                        </p:tgtEl>
                                      </p:cBhvr>
                                    </p:animMotion>
                                  </p:childTnLst>
                                </p:cTn>
                              </p:par>
                            </p:childTnLst>
                          </p:cTn>
                        </p:par>
                      </p:childTnLst>
                    </p:cTn>
                  </p:par>
                  <p:par>
                    <p:cTn id="40" fill="hold">
                      <p:stCondLst>
                        <p:cond delay="indefinite"/>
                      </p:stCondLst>
                      <p:childTnLst>
                        <p:par>
                          <p:cTn id="41" fill="hold">
                            <p:stCondLst>
                              <p:cond delay="0"/>
                            </p:stCondLst>
                            <p:childTnLst>
                              <p:par>
                                <p:cTn id="42" presetID="23" presetClass="entr" presetSubtype="288" fill="hold" grpId="0" nodeType="clickEffect">
                                  <p:stCondLst>
                                    <p:cond delay="0"/>
                                  </p:stCondLst>
                                  <p:childTnLst>
                                    <p:set>
                                      <p:cBhvr>
                                        <p:cTn id="43" dur="500"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strVal val="4/3*#ppt_w"/>
                                          </p:val>
                                        </p:tav>
                                        <p:tav tm="100000">
                                          <p:val>
                                            <p:strVal val="#ppt_w"/>
                                          </p:val>
                                        </p:tav>
                                      </p:tavLst>
                                    </p:anim>
                                    <p:anim calcmode="lin" valueType="num">
                                      <p:cBhvr>
                                        <p:cTn id="45" dur="500" fill="hold"/>
                                        <p:tgtEl>
                                          <p:spTgt spid="30"/>
                                        </p:tgtEl>
                                        <p:attrNameLst>
                                          <p:attrName>ppt_h</p:attrName>
                                        </p:attrNameLst>
                                      </p:cBhvr>
                                      <p:tavLst>
                                        <p:tav tm="0">
                                          <p:val>
                                            <p:strVal val="4/3*#ppt_h"/>
                                          </p:val>
                                        </p:tav>
                                        <p:tav tm="100000">
                                          <p:val>
                                            <p:strVal val="#ppt_h"/>
                                          </p:val>
                                        </p:tav>
                                      </p:tavLst>
                                    </p:anim>
                                    <p:anim calcmode="lin" valueType="num">
                                      <p:cBhvr>
                                        <p:cTn id="46" dur="indefinite"/>
                                        <p:tgtEl>
                                          <p:spTgt spid="30"/>
                                        </p:tgtEl>
                                        <p:attrNameLst>
                                          <p:attrName>ppt_x</p:attrName>
                                        </p:attrNameLst>
                                      </p:cBhvr>
                                      <p:tavLst>
                                        <p:tav tm="0">
                                          <p:val>
                                            <p:strVal val="#ppt_x+0.35054833"/>
                                          </p:val>
                                        </p:tav>
                                        <p:tav tm="100000">
                                          <p:val>
                                            <p:strVal val="#ppt_x+0.35054833"/>
                                          </p:val>
                                        </p:tav>
                                      </p:tavLst>
                                    </p:anim>
                                    <p:anim calcmode="lin" valueType="num">
                                      <p:cBhvr>
                                        <p:cTn id="47" dur="indefinite"/>
                                        <p:tgtEl>
                                          <p:spTgt spid="30"/>
                                        </p:tgtEl>
                                        <p:attrNameLst>
                                          <p:attrName>ppt_y</p:attrName>
                                        </p:attrNameLst>
                                      </p:cBhvr>
                                      <p:tavLst>
                                        <p:tav tm="0">
                                          <p:val>
                                            <p:strVal val="#ppt_y+0.016758671"/>
                                          </p:val>
                                        </p:tav>
                                        <p:tav tm="100000">
                                          <p:val>
                                            <p:strVal val="#ppt_y+0.016758671"/>
                                          </p:val>
                                        </p:tav>
                                      </p:tavLst>
                                    </p:anim>
                                  </p:childTnLst>
                                </p:cTn>
                              </p:par>
                              <p:par>
                                <p:cTn id="48" presetID="23" presetClass="entr" presetSubtype="288" fill="hold" grpId="0" nodeType="withEffect">
                                  <p:stCondLst>
                                    <p:cond delay="0"/>
                                  </p:stCondLst>
                                  <p:childTnLst>
                                    <p:set>
                                      <p:cBhvr>
                                        <p:cTn id="49" dur="500" fill="hold">
                                          <p:stCondLst>
                                            <p:cond delay="0"/>
                                          </p:stCondLst>
                                        </p:cTn>
                                        <p:tgtEl>
                                          <p:spTgt spid="37"/>
                                        </p:tgtEl>
                                        <p:attrNameLst>
                                          <p:attrName>style.visibility</p:attrName>
                                        </p:attrNameLst>
                                      </p:cBhvr>
                                      <p:to>
                                        <p:strVal val="visible"/>
                                      </p:to>
                                    </p:set>
                                    <p:anim calcmode="lin" valueType="num">
                                      <p:cBhvr>
                                        <p:cTn id="50" dur="500" fill="hold"/>
                                        <p:tgtEl>
                                          <p:spTgt spid="37"/>
                                        </p:tgtEl>
                                        <p:attrNameLst>
                                          <p:attrName>ppt_w</p:attrName>
                                        </p:attrNameLst>
                                      </p:cBhvr>
                                      <p:tavLst>
                                        <p:tav tm="0">
                                          <p:val>
                                            <p:strVal val="4/3*#ppt_w"/>
                                          </p:val>
                                        </p:tav>
                                        <p:tav tm="100000">
                                          <p:val>
                                            <p:strVal val="#ppt_w"/>
                                          </p:val>
                                        </p:tav>
                                      </p:tavLst>
                                    </p:anim>
                                    <p:anim calcmode="lin" valueType="num">
                                      <p:cBhvr>
                                        <p:cTn id="51" dur="500" fill="hold"/>
                                        <p:tgtEl>
                                          <p:spTgt spid="37"/>
                                        </p:tgtEl>
                                        <p:attrNameLst>
                                          <p:attrName>ppt_h</p:attrName>
                                        </p:attrNameLst>
                                      </p:cBhvr>
                                      <p:tavLst>
                                        <p:tav tm="0">
                                          <p:val>
                                            <p:strVal val="4/3*#ppt_h"/>
                                          </p:val>
                                        </p:tav>
                                        <p:tav tm="100000">
                                          <p:val>
                                            <p:strVal val="#ppt_h"/>
                                          </p:val>
                                        </p:tav>
                                      </p:tavLst>
                                    </p:anim>
                                    <p:anim calcmode="lin" valueType="num">
                                      <p:cBhvr>
                                        <p:cTn id="52" dur="indefinite"/>
                                        <p:tgtEl>
                                          <p:spTgt spid="37"/>
                                        </p:tgtEl>
                                        <p:attrNameLst>
                                          <p:attrName>ppt_x</p:attrName>
                                        </p:attrNameLst>
                                      </p:cBhvr>
                                      <p:tavLst>
                                        <p:tav tm="0">
                                          <p:val>
                                            <p:strVal val="#ppt_x+0.35054833"/>
                                          </p:val>
                                        </p:tav>
                                        <p:tav tm="100000">
                                          <p:val>
                                            <p:strVal val="#ppt_x+0.35054833"/>
                                          </p:val>
                                        </p:tav>
                                      </p:tavLst>
                                    </p:anim>
                                    <p:anim calcmode="lin" valueType="num">
                                      <p:cBhvr>
                                        <p:cTn id="53" dur="indefinite"/>
                                        <p:tgtEl>
                                          <p:spTgt spid="37"/>
                                        </p:tgtEl>
                                        <p:attrNameLst>
                                          <p:attrName>ppt_y</p:attrName>
                                        </p:attrNameLst>
                                      </p:cBhvr>
                                      <p:tavLst>
                                        <p:tav tm="0">
                                          <p:val>
                                            <p:strVal val="#ppt_y+0.016758671"/>
                                          </p:val>
                                        </p:tav>
                                        <p:tav tm="100000">
                                          <p:val>
                                            <p:strVal val="#ppt_y+0.016758671"/>
                                          </p:val>
                                        </p:tav>
                                      </p:tavLst>
                                    </p:anim>
                                  </p:childTnLst>
                                </p:cTn>
                              </p:par>
                              <p:par>
                                <p:cTn id="54" presetID="23" presetClass="entr" presetSubtype="288" fill="hold" grpId="0" nodeType="withEffect">
                                  <p:stCondLst>
                                    <p:cond delay="0"/>
                                  </p:stCondLst>
                                  <p:childTnLst>
                                    <p:set>
                                      <p:cBhvr>
                                        <p:cTn id="55" dur="500"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strVal val="4/3*#ppt_w"/>
                                          </p:val>
                                        </p:tav>
                                        <p:tav tm="100000">
                                          <p:val>
                                            <p:strVal val="#ppt_w"/>
                                          </p:val>
                                        </p:tav>
                                      </p:tavLst>
                                    </p:anim>
                                    <p:anim calcmode="lin" valueType="num">
                                      <p:cBhvr>
                                        <p:cTn id="57" dur="500" fill="hold"/>
                                        <p:tgtEl>
                                          <p:spTgt spid="7"/>
                                        </p:tgtEl>
                                        <p:attrNameLst>
                                          <p:attrName>ppt_h</p:attrName>
                                        </p:attrNameLst>
                                      </p:cBhvr>
                                      <p:tavLst>
                                        <p:tav tm="0">
                                          <p:val>
                                            <p:strVal val="4/3*#ppt_h"/>
                                          </p:val>
                                        </p:tav>
                                        <p:tav tm="100000">
                                          <p:val>
                                            <p:strVal val="#ppt_h"/>
                                          </p:val>
                                        </p:tav>
                                      </p:tavLst>
                                    </p:anim>
                                    <p:anim calcmode="lin" valueType="num">
                                      <p:cBhvr>
                                        <p:cTn id="58" dur="indefinite"/>
                                        <p:tgtEl>
                                          <p:spTgt spid="7"/>
                                        </p:tgtEl>
                                        <p:attrNameLst>
                                          <p:attrName>ppt_x</p:attrName>
                                        </p:attrNameLst>
                                      </p:cBhvr>
                                      <p:tavLst>
                                        <p:tav tm="0">
                                          <p:val>
                                            <p:strVal val="#ppt_x+0.3505483"/>
                                          </p:val>
                                        </p:tav>
                                        <p:tav tm="100000">
                                          <p:val>
                                            <p:strVal val="#ppt_x+0.3505483"/>
                                          </p:val>
                                        </p:tav>
                                      </p:tavLst>
                                    </p:anim>
                                    <p:anim calcmode="lin" valueType="num">
                                      <p:cBhvr>
                                        <p:cTn id="59" dur="indefinite"/>
                                        <p:tgtEl>
                                          <p:spTgt spid="7"/>
                                        </p:tgtEl>
                                        <p:attrNameLst>
                                          <p:attrName>ppt_y</p:attrName>
                                        </p:attrNameLst>
                                      </p:cBhvr>
                                      <p:tavLst>
                                        <p:tav tm="0">
                                          <p:val>
                                            <p:strVal val="#ppt_y+0.016758671"/>
                                          </p:val>
                                        </p:tav>
                                        <p:tav tm="100000">
                                          <p:val>
                                            <p:strVal val="#ppt_y+0.016758671"/>
                                          </p:val>
                                        </p:tav>
                                      </p:tavLst>
                                    </p:anim>
                                  </p:childTnLst>
                                </p:cTn>
                              </p:par>
                              <p:par>
                                <p:cTn id="60" presetID="23" presetClass="entr" presetSubtype="288" fill="hold" nodeType="withEffect">
                                  <p:stCondLst>
                                    <p:cond delay="0"/>
                                  </p:stCondLst>
                                  <p:childTnLst>
                                    <p:set>
                                      <p:cBhvr>
                                        <p:cTn id="61" dur="500" fill="hold">
                                          <p:stCondLst>
                                            <p:cond delay="0"/>
                                          </p:stCondLst>
                                        </p:cTn>
                                        <p:tgtEl>
                                          <p:spTgt spid="2"/>
                                        </p:tgtEl>
                                        <p:attrNameLst>
                                          <p:attrName>style.visibility</p:attrName>
                                        </p:attrNameLst>
                                      </p:cBhvr>
                                      <p:to>
                                        <p:strVal val="visible"/>
                                      </p:to>
                                    </p:set>
                                    <p:anim calcmode="lin" valueType="num">
                                      <p:cBhvr>
                                        <p:cTn id="62" dur="500" fill="hold"/>
                                        <p:tgtEl>
                                          <p:spTgt spid="2"/>
                                        </p:tgtEl>
                                        <p:attrNameLst>
                                          <p:attrName>ppt_w</p:attrName>
                                        </p:attrNameLst>
                                      </p:cBhvr>
                                      <p:tavLst>
                                        <p:tav tm="0">
                                          <p:val>
                                            <p:strVal val="4/3*#ppt_w"/>
                                          </p:val>
                                        </p:tav>
                                        <p:tav tm="100000">
                                          <p:val>
                                            <p:strVal val="#ppt_w"/>
                                          </p:val>
                                        </p:tav>
                                      </p:tavLst>
                                    </p:anim>
                                    <p:anim calcmode="lin" valueType="num">
                                      <p:cBhvr>
                                        <p:cTn id="63" dur="500" fill="hold"/>
                                        <p:tgtEl>
                                          <p:spTgt spid="2"/>
                                        </p:tgtEl>
                                        <p:attrNameLst>
                                          <p:attrName>ppt_h</p:attrName>
                                        </p:attrNameLst>
                                      </p:cBhvr>
                                      <p:tavLst>
                                        <p:tav tm="0">
                                          <p:val>
                                            <p:strVal val="4/3*#ppt_h"/>
                                          </p:val>
                                        </p:tav>
                                        <p:tav tm="100000">
                                          <p:val>
                                            <p:strVal val="#ppt_h"/>
                                          </p:val>
                                        </p:tav>
                                      </p:tavLst>
                                    </p:anim>
                                    <p:anim calcmode="lin" valueType="num">
                                      <p:cBhvr>
                                        <p:cTn id="64" dur="indefinite"/>
                                        <p:tgtEl>
                                          <p:spTgt spid="2"/>
                                        </p:tgtEl>
                                        <p:attrNameLst>
                                          <p:attrName>ppt_x</p:attrName>
                                        </p:attrNameLst>
                                      </p:cBhvr>
                                      <p:tavLst>
                                        <p:tav tm="0">
                                          <p:val>
                                            <p:strVal val="#ppt_x+0.3505483"/>
                                          </p:val>
                                        </p:tav>
                                        <p:tav tm="100000">
                                          <p:val>
                                            <p:strVal val="#ppt_x+0.3505483"/>
                                          </p:val>
                                        </p:tav>
                                      </p:tavLst>
                                    </p:anim>
                                    <p:anim calcmode="lin" valueType="num">
                                      <p:cBhvr>
                                        <p:cTn id="65" dur="indefinite"/>
                                        <p:tgtEl>
                                          <p:spTgt spid="2"/>
                                        </p:tgtEl>
                                        <p:attrNameLst>
                                          <p:attrName>ppt_y</p:attrName>
                                        </p:attrNameLst>
                                      </p:cBhvr>
                                      <p:tavLst>
                                        <p:tav tm="0">
                                          <p:val>
                                            <p:strVal val="#ppt_y+0.016758671"/>
                                          </p:val>
                                        </p:tav>
                                        <p:tav tm="100000">
                                          <p:val>
                                            <p:strVal val="#ppt_y+0.016758671"/>
                                          </p:val>
                                        </p:tav>
                                      </p:tavLst>
                                    </p:anim>
                                  </p:childTnLst>
                                </p:cTn>
                              </p:par>
                              <p:par>
                                <p:cTn id="66" presetID="23" presetClass="entr" presetSubtype="288" fill="hold" grpId="0" nodeType="withEffect">
                                  <p:stCondLst>
                                    <p:cond delay="0"/>
                                  </p:stCondLst>
                                  <p:childTnLst>
                                    <p:set>
                                      <p:cBhvr>
                                        <p:cTn id="67" dur="500"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strVal val="4/3*#ppt_w"/>
                                          </p:val>
                                        </p:tav>
                                        <p:tav tm="100000">
                                          <p:val>
                                            <p:strVal val="#ppt_w"/>
                                          </p:val>
                                        </p:tav>
                                      </p:tavLst>
                                    </p:anim>
                                    <p:anim calcmode="lin" valueType="num">
                                      <p:cBhvr>
                                        <p:cTn id="69" dur="500" fill="hold"/>
                                        <p:tgtEl>
                                          <p:spTgt spid="15"/>
                                        </p:tgtEl>
                                        <p:attrNameLst>
                                          <p:attrName>ppt_h</p:attrName>
                                        </p:attrNameLst>
                                      </p:cBhvr>
                                      <p:tavLst>
                                        <p:tav tm="0">
                                          <p:val>
                                            <p:strVal val="4/3*#ppt_h"/>
                                          </p:val>
                                        </p:tav>
                                        <p:tav tm="100000">
                                          <p:val>
                                            <p:strVal val="#ppt_h"/>
                                          </p:val>
                                        </p:tav>
                                      </p:tavLst>
                                    </p:anim>
                                    <p:anim calcmode="lin" valueType="num">
                                      <p:cBhvr>
                                        <p:cTn id="70" dur="indefinite"/>
                                        <p:tgtEl>
                                          <p:spTgt spid="15"/>
                                        </p:tgtEl>
                                        <p:attrNameLst>
                                          <p:attrName>ppt_x</p:attrName>
                                        </p:attrNameLst>
                                      </p:cBhvr>
                                      <p:tavLst>
                                        <p:tav tm="0">
                                          <p:val>
                                            <p:strVal val="#ppt_x+0.35054833"/>
                                          </p:val>
                                        </p:tav>
                                        <p:tav tm="100000">
                                          <p:val>
                                            <p:strVal val="#ppt_x+0.35054833"/>
                                          </p:val>
                                        </p:tav>
                                      </p:tavLst>
                                    </p:anim>
                                    <p:anim calcmode="lin" valueType="num">
                                      <p:cBhvr>
                                        <p:cTn id="71" dur="indefinite"/>
                                        <p:tgtEl>
                                          <p:spTgt spid="15"/>
                                        </p:tgtEl>
                                        <p:attrNameLst>
                                          <p:attrName>ppt_y</p:attrName>
                                        </p:attrNameLst>
                                      </p:cBhvr>
                                      <p:tavLst>
                                        <p:tav tm="0">
                                          <p:val>
                                            <p:strVal val="#ppt_y+0.016758671"/>
                                          </p:val>
                                        </p:tav>
                                        <p:tav tm="100000">
                                          <p:val>
                                            <p:strVal val="#ppt_y+0.016758671"/>
                                          </p:val>
                                        </p:tav>
                                      </p:tavLst>
                                    </p:anim>
                                  </p:childTnLst>
                                </p:cTn>
                              </p:par>
                              <p:par>
                                <p:cTn id="72" presetID="23" presetClass="entr" presetSubtype="288" fill="hold" grpId="0" nodeType="withEffect">
                                  <p:stCondLst>
                                    <p:cond delay="0"/>
                                  </p:stCondLst>
                                  <p:childTnLst>
                                    <p:set>
                                      <p:cBhvr>
                                        <p:cTn id="73" dur="500" fill="hold">
                                          <p:stCondLst>
                                            <p:cond delay="0"/>
                                          </p:stCondLst>
                                        </p:cTn>
                                        <p:tgtEl>
                                          <p:spTgt spid="16"/>
                                        </p:tgtEl>
                                        <p:attrNameLst>
                                          <p:attrName>style.visibility</p:attrName>
                                        </p:attrNameLst>
                                      </p:cBhvr>
                                      <p:to>
                                        <p:strVal val="visible"/>
                                      </p:to>
                                    </p:set>
                                    <p:anim calcmode="lin" valueType="num">
                                      <p:cBhvr>
                                        <p:cTn id="74" dur="500" fill="hold"/>
                                        <p:tgtEl>
                                          <p:spTgt spid="16"/>
                                        </p:tgtEl>
                                        <p:attrNameLst>
                                          <p:attrName>ppt_w</p:attrName>
                                        </p:attrNameLst>
                                      </p:cBhvr>
                                      <p:tavLst>
                                        <p:tav tm="0">
                                          <p:val>
                                            <p:strVal val="4/3*#ppt_w"/>
                                          </p:val>
                                        </p:tav>
                                        <p:tav tm="100000">
                                          <p:val>
                                            <p:strVal val="#ppt_w"/>
                                          </p:val>
                                        </p:tav>
                                      </p:tavLst>
                                    </p:anim>
                                    <p:anim calcmode="lin" valueType="num">
                                      <p:cBhvr>
                                        <p:cTn id="75" dur="500" fill="hold"/>
                                        <p:tgtEl>
                                          <p:spTgt spid="16"/>
                                        </p:tgtEl>
                                        <p:attrNameLst>
                                          <p:attrName>ppt_h</p:attrName>
                                        </p:attrNameLst>
                                      </p:cBhvr>
                                      <p:tavLst>
                                        <p:tav tm="0">
                                          <p:val>
                                            <p:strVal val="4/3*#ppt_h"/>
                                          </p:val>
                                        </p:tav>
                                        <p:tav tm="100000">
                                          <p:val>
                                            <p:strVal val="#ppt_h"/>
                                          </p:val>
                                        </p:tav>
                                      </p:tavLst>
                                    </p:anim>
                                    <p:anim calcmode="lin" valueType="num">
                                      <p:cBhvr>
                                        <p:cTn id="76" dur="indefinite"/>
                                        <p:tgtEl>
                                          <p:spTgt spid="16"/>
                                        </p:tgtEl>
                                        <p:attrNameLst>
                                          <p:attrName>ppt_x</p:attrName>
                                        </p:attrNameLst>
                                      </p:cBhvr>
                                      <p:tavLst>
                                        <p:tav tm="0">
                                          <p:val>
                                            <p:strVal val="#ppt_x+0.35054836"/>
                                          </p:val>
                                        </p:tav>
                                        <p:tav tm="100000">
                                          <p:val>
                                            <p:strVal val="#ppt_x+0.35054836"/>
                                          </p:val>
                                        </p:tav>
                                      </p:tavLst>
                                    </p:anim>
                                    <p:anim calcmode="lin" valueType="num">
                                      <p:cBhvr>
                                        <p:cTn id="77" dur="indefinite"/>
                                        <p:tgtEl>
                                          <p:spTgt spid="16"/>
                                        </p:tgtEl>
                                        <p:attrNameLst>
                                          <p:attrName>ppt_y</p:attrName>
                                        </p:attrNameLst>
                                      </p:cBhvr>
                                      <p:tavLst>
                                        <p:tav tm="0">
                                          <p:val>
                                            <p:strVal val="#ppt_y+0.016758671"/>
                                          </p:val>
                                        </p:tav>
                                        <p:tav tm="100000">
                                          <p:val>
                                            <p:strVal val="#ppt_y+0.016758671"/>
                                          </p:val>
                                        </p:tav>
                                      </p:tavLst>
                                    </p:anim>
                                  </p:childTnLst>
                                </p:cTn>
                              </p:par>
                            </p:childTnLst>
                          </p:cTn>
                        </p:par>
                      </p:childTnLst>
                    </p:cTn>
                  </p:par>
                  <p:par>
                    <p:cTn id="78" fill="hold">
                      <p:stCondLst>
                        <p:cond delay="indefinite"/>
                      </p:stCondLst>
                      <p:childTnLst>
                        <p:par>
                          <p:cTn id="79" fill="hold">
                            <p:stCondLst>
                              <p:cond delay="0"/>
                            </p:stCondLst>
                            <p:childTnLst>
                              <p:par>
                                <p:cTn id="80" presetID="23" presetClass="entr" presetSubtype="288" fill="hold" grpId="0" nodeType="clickEffect">
                                  <p:stCondLst>
                                    <p:cond delay="0"/>
                                  </p:stCondLst>
                                  <p:childTnLst>
                                    <p:set>
                                      <p:cBhvr>
                                        <p:cTn id="81" dur="500" fill="hold">
                                          <p:stCondLst>
                                            <p:cond delay="0"/>
                                          </p:stCondLst>
                                        </p:cTn>
                                        <p:tgtEl>
                                          <p:spTgt spid="29"/>
                                        </p:tgtEl>
                                        <p:attrNameLst>
                                          <p:attrName>style.visibility</p:attrName>
                                        </p:attrNameLst>
                                      </p:cBhvr>
                                      <p:to>
                                        <p:strVal val="visible"/>
                                      </p:to>
                                    </p:set>
                                    <p:anim calcmode="lin" valueType="num">
                                      <p:cBhvr>
                                        <p:cTn id="82" dur="500" fill="hold"/>
                                        <p:tgtEl>
                                          <p:spTgt spid="29"/>
                                        </p:tgtEl>
                                        <p:attrNameLst>
                                          <p:attrName>ppt_w</p:attrName>
                                        </p:attrNameLst>
                                      </p:cBhvr>
                                      <p:tavLst>
                                        <p:tav tm="0">
                                          <p:val>
                                            <p:strVal val="4/3*#ppt_w"/>
                                          </p:val>
                                        </p:tav>
                                        <p:tav tm="100000">
                                          <p:val>
                                            <p:strVal val="#ppt_w"/>
                                          </p:val>
                                        </p:tav>
                                      </p:tavLst>
                                    </p:anim>
                                    <p:anim calcmode="lin" valueType="num">
                                      <p:cBhvr>
                                        <p:cTn id="83" dur="500" fill="hold"/>
                                        <p:tgtEl>
                                          <p:spTgt spid="29"/>
                                        </p:tgtEl>
                                        <p:attrNameLst>
                                          <p:attrName>ppt_h</p:attrName>
                                        </p:attrNameLst>
                                      </p:cBhvr>
                                      <p:tavLst>
                                        <p:tav tm="0">
                                          <p:val>
                                            <p:strVal val="4/3*#ppt_h"/>
                                          </p:val>
                                        </p:tav>
                                        <p:tav tm="100000">
                                          <p:val>
                                            <p:strVal val="#ppt_h"/>
                                          </p:val>
                                        </p:tav>
                                      </p:tavLst>
                                    </p:anim>
                                    <p:anim calcmode="lin" valueType="num">
                                      <p:cBhvr>
                                        <p:cTn id="84" dur="indefinite"/>
                                        <p:tgtEl>
                                          <p:spTgt spid="29"/>
                                        </p:tgtEl>
                                        <p:attrNameLst>
                                          <p:attrName>ppt_x</p:attrName>
                                        </p:attrNameLst>
                                      </p:cBhvr>
                                      <p:tavLst>
                                        <p:tav tm="0">
                                          <p:val>
                                            <p:strVal val="#ppt_x+0.23033117"/>
                                          </p:val>
                                        </p:tav>
                                        <p:tav tm="100000">
                                          <p:val>
                                            <p:strVal val="#ppt_x+0.23033117"/>
                                          </p:val>
                                        </p:tav>
                                      </p:tavLst>
                                    </p:anim>
                                    <p:anim calcmode="lin" valueType="num">
                                      <p:cBhvr>
                                        <p:cTn id="85" dur="indefinite"/>
                                        <p:tgtEl>
                                          <p:spTgt spid="29"/>
                                        </p:tgtEl>
                                        <p:attrNameLst>
                                          <p:attrName>ppt_y</p:attrName>
                                        </p:attrNameLst>
                                      </p:cBhvr>
                                      <p:tavLst>
                                        <p:tav tm="0">
                                          <p:val>
                                            <p:strVal val="#ppt_y+0"/>
                                          </p:val>
                                        </p:tav>
                                        <p:tav tm="100000">
                                          <p:val>
                                            <p:strVal val="#ppt_y+0"/>
                                          </p:val>
                                        </p:tav>
                                      </p:tavLst>
                                    </p:anim>
                                  </p:childTnLst>
                                </p:cTn>
                              </p:par>
                              <p:par>
                                <p:cTn id="86" presetID="23" presetClass="entr" presetSubtype="288" fill="hold" grpId="0" nodeType="withEffect">
                                  <p:stCondLst>
                                    <p:cond delay="0"/>
                                  </p:stCondLst>
                                  <p:childTnLst>
                                    <p:set>
                                      <p:cBhvr>
                                        <p:cTn id="87" dur="500" fill="hold">
                                          <p:stCondLst>
                                            <p:cond delay="0"/>
                                          </p:stCondLst>
                                        </p:cTn>
                                        <p:tgtEl>
                                          <p:spTgt spid="38"/>
                                        </p:tgtEl>
                                        <p:attrNameLst>
                                          <p:attrName>style.visibility</p:attrName>
                                        </p:attrNameLst>
                                      </p:cBhvr>
                                      <p:to>
                                        <p:strVal val="visible"/>
                                      </p:to>
                                    </p:set>
                                    <p:anim calcmode="lin" valueType="num">
                                      <p:cBhvr>
                                        <p:cTn id="88" dur="500" fill="hold"/>
                                        <p:tgtEl>
                                          <p:spTgt spid="38"/>
                                        </p:tgtEl>
                                        <p:attrNameLst>
                                          <p:attrName>ppt_w</p:attrName>
                                        </p:attrNameLst>
                                      </p:cBhvr>
                                      <p:tavLst>
                                        <p:tav tm="0">
                                          <p:val>
                                            <p:strVal val="4/3*#ppt_w"/>
                                          </p:val>
                                        </p:tav>
                                        <p:tav tm="100000">
                                          <p:val>
                                            <p:strVal val="#ppt_w"/>
                                          </p:val>
                                        </p:tav>
                                      </p:tavLst>
                                    </p:anim>
                                    <p:anim calcmode="lin" valueType="num">
                                      <p:cBhvr>
                                        <p:cTn id="89" dur="500" fill="hold"/>
                                        <p:tgtEl>
                                          <p:spTgt spid="38"/>
                                        </p:tgtEl>
                                        <p:attrNameLst>
                                          <p:attrName>ppt_h</p:attrName>
                                        </p:attrNameLst>
                                      </p:cBhvr>
                                      <p:tavLst>
                                        <p:tav tm="0">
                                          <p:val>
                                            <p:strVal val="4/3*#ppt_h"/>
                                          </p:val>
                                        </p:tav>
                                        <p:tav tm="100000">
                                          <p:val>
                                            <p:strVal val="#ppt_h"/>
                                          </p:val>
                                        </p:tav>
                                      </p:tavLst>
                                    </p:anim>
                                    <p:anim calcmode="lin" valueType="num">
                                      <p:cBhvr>
                                        <p:cTn id="90" dur="indefinite"/>
                                        <p:tgtEl>
                                          <p:spTgt spid="38"/>
                                        </p:tgtEl>
                                        <p:attrNameLst>
                                          <p:attrName>ppt_x</p:attrName>
                                        </p:attrNameLst>
                                      </p:cBhvr>
                                      <p:tavLst>
                                        <p:tav tm="0">
                                          <p:val>
                                            <p:strVal val="#ppt_x+0.23033117"/>
                                          </p:val>
                                        </p:tav>
                                        <p:tav tm="100000">
                                          <p:val>
                                            <p:strVal val="#ppt_x+0.23033117"/>
                                          </p:val>
                                        </p:tav>
                                      </p:tavLst>
                                    </p:anim>
                                    <p:anim calcmode="lin" valueType="num">
                                      <p:cBhvr>
                                        <p:cTn id="91" dur="indefinite"/>
                                        <p:tgtEl>
                                          <p:spTgt spid="38"/>
                                        </p:tgtEl>
                                        <p:attrNameLst>
                                          <p:attrName>ppt_y</p:attrName>
                                        </p:attrNameLst>
                                      </p:cBhvr>
                                      <p:tavLst>
                                        <p:tav tm="0">
                                          <p:val>
                                            <p:strVal val="#ppt_y+0"/>
                                          </p:val>
                                        </p:tav>
                                        <p:tav tm="100000">
                                          <p:val>
                                            <p:strVal val="#ppt_y+0"/>
                                          </p:val>
                                        </p:tav>
                                      </p:tavLst>
                                    </p:anim>
                                  </p:childTnLst>
                                </p:cTn>
                              </p:par>
                              <p:par>
                                <p:cTn id="92" presetID="23" presetClass="entr" presetSubtype="288" fill="hold" grpId="0" nodeType="withEffect">
                                  <p:stCondLst>
                                    <p:cond delay="0"/>
                                  </p:stCondLst>
                                  <p:childTnLst>
                                    <p:set>
                                      <p:cBhvr>
                                        <p:cTn id="93" dur="500" fill="hold">
                                          <p:stCondLst>
                                            <p:cond delay="0"/>
                                          </p:stCondLst>
                                        </p:cTn>
                                        <p:tgtEl>
                                          <p:spTgt spid="11"/>
                                        </p:tgtEl>
                                        <p:attrNameLst>
                                          <p:attrName>style.visibility</p:attrName>
                                        </p:attrNameLst>
                                      </p:cBhvr>
                                      <p:to>
                                        <p:strVal val="visible"/>
                                      </p:to>
                                    </p:set>
                                    <p:anim calcmode="lin" valueType="num">
                                      <p:cBhvr>
                                        <p:cTn id="94" dur="500" fill="hold"/>
                                        <p:tgtEl>
                                          <p:spTgt spid="11"/>
                                        </p:tgtEl>
                                        <p:attrNameLst>
                                          <p:attrName>ppt_w</p:attrName>
                                        </p:attrNameLst>
                                      </p:cBhvr>
                                      <p:tavLst>
                                        <p:tav tm="0">
                                          <p:val>
                                            <p:strVal val="4/3*#ppt_w"/>
                                          </p:val>
                                        </p:tav>
                                        <p:tav tm="100000">
                                          <p:val>
                                            <p:strVal val="#ppt_w"/>
                                          </p:val>
                                        </p:tav>
                                      </p:tavLst>
                                    </p:anim>
                                    <p:anim calcmode="lin" valueType="num">
                                      <p:cBhvr>
                                        <p:cTn id="95" dur="500" fill="hold"/>
                                        <p:tgtEl>
                                          <p:spTgt spid="11"/>
                                        </p:tgtEl>
                                        <p:attrNameLst>
                                          <p:attrName>ppt_h</p:attrName>
                                        </p:attrNameLst>
                                      </p:cBhvr>
                                      <p:tavLst>
                                        <p:tav tm="0">
                                          <p:val>
                                            <p:strVal val="4/3*#ppt_h"/>
                                          </p:val>
                                        </p:tav>
                                        <p:tav tm="100000">
                                          <p:val>
                                            <p:strVal val="#ppt_h"/>
                                          </p:val>
                                        </p:tav>
                                      </p:tavLst>
                                    </p:anim>
                                    <p:anim calcmode="lin" valueType="num">
                                      <p:cBhvr>
                                        <p:cTn id="96" dur="indefinite"/>
                                        <p:tgtEl>
                                          <p:spTgt spid="11"/>
                                        </p:tgtEl>
                                        <p:attrNameLst>
                                          <p:attrName>ppt_x</p:attrName>
                                        </p:attrNameLst>
                                      </p:cBhvr>
                                      <p:tavLst>
                                        <p:tav tm="0">
                                          <p:val>
                                            <p:strVal val="#ppt_x+0.23033117"/>
                                          </p:val>
                                        </p:tav>
                                        <p:tav tm="100000">
                                          <p:val>
                                            <p:strVal val="#ppt_x+0.23033117"/>
                                          </p:val>
                                        </p:tav>
                                      </p:tavLst>
                                    </p:anim>
                                    <p:anim calcmode="lin" valueType="num">
                                      <p:cBhvr>
                                        <p:cTn id="97" dur="indefinite"/>
                                        <p:tgtEl>
                                          <p:spTgt spid="11"/>
                                        </p:tgtEl>
                                        <p:attrNameLst>
                                          <p:attrName>ppt_y</p:attrName>
                                        </p:attrNameLst>
                                      </p:cBhvr>
                                      <p:tavLst>
                                        <p:tav tm="0">
                                          <p:val>
                                            <p:strVal val="#ppt_y+0"/>
                                          </p:val>
                                        </p:tav>
                                        <p:tav tm="100000">
                                          <p:val>
                                            <p:strVal val="#ppt_y+0"/>
                                          </p:val>
                                        </p:tav>
                                      </p:tavLst>
                                    </p:anim>
                                  </p:childTnLst>
                                </p:cTn>
                              </p:par>
                              <p:par>
                                <p:cTn id="98" presetID="23" presetClass="entr" presetSubtype="288" fill="hold" nodeType="withEffect">
                                  <p:stCondLst>
                                    <p:cond delay="0"/>
                                  </p:stCondLst>
                                  <p:childTnLst>
                                    <p:set>
                                      <p:cBhvr>
                                        <p:cTn id="99" dur="500" fill="hold">
                                          <p:stCondLst>
                                            <p:cond delay="0"/>
                                          </p:stCondLst>
                                        </p:cTn>
                                        <p:tgtEl>
                                          <p:spTgt spid="4"/>
                                        </p:tgtEl>
                                        <p:attrNameLst>
                                          <p:attrName>style.visibility</p:attrName>
                                        </p:attrNameLst>
                                      </p:cBhvr>
                                      <p:to>
                                        <p:strVal val="visible"/>
                                      </p:to>
                                    </p:set>
                                    <p:anim calcmode="lin" valueType="num">
                                      <p:cBhvr>
                                        <p:cTn id="100" dur="500" fill="hold"/>
                                        <p:tgtEl>
                                          <p:spTgt spid="4"/>
                                        </p:tgtEl>
                                        <p:attrNameLst>
                                          <p:attrName>ppt_w</p:attrName>
                                        </p:attrNameLst>
                                      </p:cBhvr>
                                      <p:tavLst>
                                        <p:tav tm="0">
                                          <p:val>
                                            <p:strVal val="4/3*#ppt_w"/>
                                          </p:val>
                                        </p:tav>
                                        <p:tav tm="100000">
                                          <p:val>
                                            <p:strVal val="#ppt_w"/>
                                          </p:val>
                                        </p:tav>
                                      </p:tavLst>
                                    </p:anim>
                                    <p:anim calcmode="lin" valueType="num">
                                      <p:cBhvr>
                                        <p:cTn id="101" dur="500" fill="hold"/>
                                        <p:tgtEl>
                                          <p:spTgt spid="4"/>
                                        </p:tgtEl>
                                        <p:attrNameLst>
                                          <p:attrName>ppt_h</p:attrName>
                                        </p:attrNameLst>
                                      </p:cBhvr>
                                      <p:tavLst>
                                        <p:tav tm="0">
                                          <p:val>
                                            <p:strVal val="4/3*#ppt_h"/>
                                          </p:val>
                                        </p:tav>
                                        <p:tav tm="100000">
                                          <p:val>
                                            <p:strVal val="#ppt_h"/>
                                          </p:val>
                                        </p:tav>
                                      </p:tavLst>
                                    </p:anim>
                                    <p:anim calcmode="lin" valueType="num">
                                      <p:cBhvr>
                                        <p:cTn id="102" dur="indefinite"/>
                                        <p:tgtEl>
                                          <p:spTgt spid="4"/>
                                        </p:tgtEl>
                                        <p:attrNameLst>
                                          <p:attrName>ppt_x</p:attrName>
                                        </p:attrNameLst>
                                      </p:cBhvr>
                                      <p:tavLst>
                                        <p:tav tm="0">
                                          <p:val>
                                            <p:strVal val="#ppt_x+0.2303312"/>
                                          </p:val>
                                        </p:tav>
                                        <p:tav tm="100000">
                                          <p:val>
                                            <p:strVal val="#ppt_x+0.2303312"/>
                                          </p:val>
                                        </p:tav>
                                      </p:tavLst>
                                    </p:anim>
                                    <p:anim calcmode="lin" valueType="num">
                                      <p:cBhvr>
                                        <p:cTn id="103" dur="indefinite"/>
                                        <p:tgtEl>
                                          <p:spTgt spid="4"/>
                                        </p:tgtEl>
                                        <p:attrNameLst>
                                          <p:attrName>ppt_y</p:attrName>
                                        </p:attrNameLst>
                                      </p:cBhvr>
                                      <p:tavLst>
                                        <p:tav tm="0">
                                          <p:val>
                                            <p:strVal val="#ppt_y+0"/>
                                          </p:val>
                                        </p:tav>
                                        <p:tav tm="100000">
                                          <p:val>
                                            <p:strVal val="#ppt_y+0"/>
                                          </p:val>
                                        </p:tav>
                                      </p:tavLst>
                                    </p:anim>
                                  </p:childTnLst>
                                </p:cTn>
                              </p:par>
                              <p:par>
                                <p:cTn id="104" presetID="23" presetClass="entr" presetSubtype="288" fill="hold" grpId="0" nodeType="withEffect">
                                  <p:stCondLst>
                                    <p:cond delay="0"/>
                                  </p:stCondLst>
                                  <p:childTnLst>
                                    <p:set>
                                      <p:cBhvr>
                                        <p:cTn id="105" dur="500" fill="hold">
                                          <p:stCondLst>
                                            <p:cond delay="0"/>
                                          </p:stCondLst>
                                        </p:cTn>
                                        <p:tgtEl>
                                          <p:spTgt spid="19"/>
                                        </p:tgtEl>
                                        <p:attrNameLst>
                                          <p:attrName>style.visibility</p:attrName>
                                        </p:attrNameLst>
                                      </p:cBhvr>
                                      <p:to>
                                        <p:strVal val="visible"/>
                                      </p:to>
                                    </p:set>
                                    <p:anim calcmode="lin" valueType="num">
                                      <p:cBhvr>
                                        <p:cTn id="106" dur="500" fill="hold"/>
                                        <p:tgtEl>
                                          <p:spTgt spid="19"/>
                                        </p:tgtEl>
                                        <p:attrNameLst>
                                          <p:attrName>ppt_w</p:attrName>
                                        </p:attrNameLst>
                                      </p:cBhvr>
                                      <p:tavLst>
                                        <p:tav tm="0">
                                          <p:val>
                                            <p:strVal val="4/3*#ppt_w"/>
                                          </p:val>
                                        </p:tav>
                                        <p:tav tm="100000">
                                          <p:val>
                                            <p:strVal val="#ppt_w"/>
                                          </p:val>
                                        </p:tav>
                                      </p:tavLst>
                                    </p:anim>
                                    <p:anim calcmode="lin" valueType="num">
                                      <p:cBhvr>
                                        <p:cTn id="107" dur="500" fill="hold"/>
                                        <p:tgtEl>
                                          <p:spTgt spid="19"/>
                                        </p:tgtEl>
                                        <p:attrNameLst>
                                          <p:attrName>ppt_h</p:attrName>
                                        </p:attrNameLst>
                                      </p:cBhvr>
                                      <p:tavLst>
                                        <p:tav tm="0">
                                          <p:val>
                                            <p:strVal val="4/3*#ppt_h"/>
                                          </p:val>
                                        </p:tav>
                                        <p:tav tm="100000">
                                          <p:val>
                                            <p:strVal val="#ppt_h"/>
                                          </p:val>
                                        </p:tav>
                                      </p:tavLst>
                                    </p:anim>
                                    <p:anim calcmode="lin" valueType="num">
                                      <p:cBhvr>
                                        <p:cTn id="108" dur="indefinite"/>
                                        <p:tgtEl>
                                          <p:spTgt spid="19"/>
                                        </p:tgtEl>
                                        <p:attrNameLst>
                                          <p:attrName>ppt_x</p:attrName>
                                        </p:attrNameLst>
                                      </p:cBhvr>
                                      <p:tavLst>
                                        <p:tav tm="0">
                                          <p:val>
                                            <p:strVal val="#ppt_x+0.23033117"/>
                                          </p:val>
                                        </p:tav>
                                        <p:tav tm="100000">
                                          <p:val>
                                            <p:strVal val="#ppt_x+0.23033117"/>
                                          </p:val>
                                        </p:tav>
                                      </p:tavLst>
                                    </p:anim>
                                    <p:anim calcmode="lin" valueType="num">
                                      <p:cBhvr>
                                        <p:cTn id="109" dur="indefinite"/>
                                        <p:tgtEl>
                                          <p:spTgt spid="19"/>
                                        </p:tgtEl>
                                        <p:attrNameLst>
                                          <p:attrName>ppt_y</p:attrName>
                                        </p:attrNameLst>
                                      </p:cBhvr>
                                      <p:tavLst>
                                        <p:tav tm="0">
                                          <p:val>
                                            <p:strVal val="#ppt_y+0"/>
                                          </p:val>
                                        </p:tav>
                                        <p:tav tm="100000">
                                          <p:val>
                                            <p:strVal val="#ppt_y+0"/>
                                          </p:val>
                                        </p:tav>
                                      </p:tavLst>
                                    </p:anim>
                                  </p:childTnLst>
                                </p:cTn>
                              </p:par>
                              <p:par>
                                <p:cTn id="110" presetID="23" presetClass="entr" presetSubtype="288" fill="hold" grpId="0" nodeType="withEffect">
                                  <p:stCondLst>
                                    <p:cond delay="0"/>
                                  </p:stCondLst>
                                  <p:childTnLst>
                                    <p:set>
                                      <p:cBhvr>
                                        <p:cTn id="111" dur="500" fill="hold">
                                          <p:stCondLst>
                                            <p:cond delay="0"/>
                                          </p:stCondLst>
                                        </p:cTn>
                                        <p:tgtEl>
                                          <p:spTgt spid="20"/>
                                        </p:tgtEl>
                                        <p:attrNameLst>
                                          <p:attrName>style.visibility</p:attrName>
                                        </p:attrNameLst>
                                      </p:cBhvr>
                                      <p:to>
                                        <p:strVal val="visible"/>
                                      </p:to>
                                    </p:set>
                                    <p:anim calcmode="lin" valueType="num">
                                      <p:cBhvr>
                                        <p:cTn id="112" dur="500" fill="hold"/>
                                        <p:tgtEl>
                                          <p:spTgt spid="20"/>
                                        </p:tgtEl>
                                        <p:attrNameLst>
                                          <p:attrName>ppt_w</p:attrName>
                                        </p:attrNameLst>
                                      </p:cBhvr>
                                      <p:tavLst>
                                        <p:tav tm="0">
                                          <p:val>
                                            <p:strVal val="4/3*#ppt_w"/>
                                          </p:val>
                                        </p:tav>
                                        <p:tav tm="100000">
                                          <p:val>
                                            <p:strVal val="#ppt_w"/>
                                          </p:val>
                                        </p:tav>
                                      </p:tavLst>
                                    </p:anim>
                                    <p:anim calcmode="lin" valueType="num">
                                      <p:cBhvr>
                                        <p:cTn id="113" dur="500" fill="hold"/>
                                        <p:tgtEl>
                                          <p:spTgt spid="20"/>
                                        </p:tgtEl>
                                        <p:attrNameLst>
                                          <p:attrName>ppt_h</p:attrName>
                                        </p:attrNameLst>
                                      </p:cBhvr>
                                      <p:tavLst>
                                        <p:tav tm="0">
                                          <p:val>
                                            <p:strVal val="4/3*#ppt_h"/>
                                          </p:val>
                                        </p:tav>
                                        <p:tav tm="100000">
                                          <p:val>
                                            <p:strVal val="#ppt_h"/>
                                          </p:val>
                                        </p:tav>
                                      </p:tavLst>
                                    </p:anim>
                                    <p:anim calcmode="lin" valueType="num">
                                      <p:cBhvr>
                                        <p:cTn id="114" dur="indefinite"/>
                                        <p:tgtEl>
                                          <p:spTgt spid="20"/>
                                        </p:tgtEl>
                                        <p:attrNameLst>
                                          <p:attrName>ppt_x</p:attrName>
                                        </p:attrNameLst>
                                      </p:cBhvr>
                                      <p:tavLst>
                                        <p:tav tm="0">
                                          <p:val>
                                            <p:strVal val="#ppt_x+0.2303312"/>
                                          </p:val>
                                        </p:tav>
                                        <p:tav tm="100000">
                                          <p:val>
                                            <p:strVal val="#ppt_x+0.2303312"/>
                                          </p:val>
                                        </p:tav>
                                      </p:tavLst>
                                    </p:anim>
                                    <p:anim calcmode="lin" valueType="num">
                                      <p:cBhvr>
                                        <p:cTn id="115" dur="indefinite"/>
                                        <p:tgtEl>
                                          <p:spTgt spid="20"/>
                                        </p:tgtEl>
                                        <p:attrNameLst>
                                          <p:attrName>ppt_y</p:attrName>
                                        </p:attrNameLst>
                                      </p:cBhvr>
                                      <p:tavLst>
                                        <p:tav tm="0">
                                          <p:val>
                                            <p:strVal val="#ppt_y+0"/>
                                          </p:val>
                                        </p:tav>
                                        <p:tav tm="100000">
                                          <p:val>
                                            <p:strVal val="#ppt_y+0"/>
                                          </p:val>
                                        </p:tav>
                                      </p:tavLst>
                                    </p:anim>
                                  </p:childTnLst>
                                </p:cTn>
                              </p:par>
                              <p:par>
                                <p:cTn id="116" presetID="35" presetClass="path" presetSubtype="0" accel="50000" decel="50000" fill="hold" grpId="1" nodeType="withEffect">
                                  <p:stCondLst>
                                    <p:cond delay="0"/>
                                  </p:stCondLst>
                                  <p:childTnLst>
                                    <p:anim calcmode="lin" valueType="num">
                                      <p:cBhvr>
                                        <p:cTn id="117" dur="indefinite"/>
                                        <p:tgtEl>
                                          <p:spTgt spid="30"/>
                                        </p:tgtEl>
                                        <p:attrNameLst>
                                          <p:attrName>ppt_x</p:attrName>
                                        </p:attrNameLst>
                                      </p:cBhvr>
                                      <p:tavLst>
                                        <p:tav tm="0">
                                          <p:val>
                                            <p:strVal val="ppt_x"/>
                                          </p:val>
                                        </p:tav>
                                        <p:tav tm="100000">
                                          <p:val>
                                            <p:strVal val="#ppt_x+0.23033117"/>
                                          </p:val>
                                        </p:tav>
                                      </p:tavLst>
                                    </p:anim>
                                    <p:anim calcmode="lin" valueType="num">
                                      <p:cBhvr>
                                        <p:cTn id="118" dur="indefinite"/>
                                        <p:tgtEl>
                                          <p:spTgt spid="30"/>
                                        </p:tgtEl>
                                        <p:attrNameLst>
                                          <p:attrName>ppt_y</p:attrName>
                                        </p:attrNameLst>
                                      </p:cBhvr>
                                      <p:tavLst>
                                        <p:tav tm="0">
                                          <p:val>
                                            <p:strVal val="ppt_y"/>
                                          </p:val>
                                        </p:tav>
                                        <p:tav tm="100000">
                                          <p:val>
                                            <p:strVal val="#ppt_y+0"/>
                                          </p:val>
                                        </p:tav>
                                      </p:tavLst>
                                    </p:anim>
                                    <p:anim calcmode="lin" valueType="num">
                                      <p:cBhvr>
                                        <p:cTn id="119" dur="indefinite"/>
                                        <p:tgtEl>
                                          <p:spTgt spid="30"/>
                                        </p:tgtEl>
                                        <p:attrNameLst>
                                          <p:attrName>ppt_w</p:attrName>
                                        </p:attrNameLst>
                                      </p:cBhvr>
                                      <p:tavLst>
                                        <p:tav tm="0">
                                          <p:val>
                                            <p:strVal val="ppt_w"/>
                                          </p:val>
                                        </p:tav>
                                        <p:tav tm="100000">
                                          <p:val>
                                            <p:strVal val="#ppt_w"/>
                                          </p:val>
                                        </p:tav>
                                      </p:tavLst>
                                    </p:anim>
                                    <p:anim calcmode="lin" valueType="num">
                                      <p:cBhvr>
                                        <p:cTn id="120" dur="indefinite"/>
                                        <p:tgtEl>
                                          <p:spTgt spid="30"/>
                                        </p:tgtEl>
                                        <p:attrNameLst>
                                          <p:attrName>ppt_h</p:attrName>
                                        </p:attrNameLst>
                                      </p:cBhvr>
                                      <p:tavLst>
                                        <p:tav tm="0">
                                          <p:val>
                                            <p:strVal val="ppt_h"/>
                                          </p:val>
                                        </p:tav>
                                        <p:tav tm="100000">
                                          <p:val>
                                            <p:strVal val="#ppt_h"/>
                                          </p:val>
                                        </p:tav>
                                      </p:tavLst>
                                    </p:anim>
                                  </p:childTnLst>
                                </p:cTn>
                              </p:par>
                              <p:par>
                                <p:cTn id="121" presetID="35" presetClass="path" presetSubtype="0" accel="50000" decel="50000" fill="hold" grpId="1" nodeType="withEffect">
                                  <p:stCondLst>
                                    <p:cond delay="0"/>
                                  </p:stCondLst>
                                  <p:childTnLst>
                                    <p:anim calcmode="lin" valueType="num">
                                      <p:cBhvr>
                                        <p:cTn id="122" dur="indefinite"/>
                                        <p:tgtEl>
                                          <p:spTgt spid="37"/>
                                        </p:tgtEl>
                                        <p:attrNameLst>
                                          <p:attrName>ppt_x</p:attrName>
                                        </p:attrNameLst>
                                      </p:cBhvr>
                                      <p:tavLst>
                                        <p:tav tm="0">
                                          <p:val>
                                            <p:strVal val="ppt_x"/>
                                          </p:val>
                                        </p:tav>
                                        <p:tav tm="100000">
                                          <p:val>
                                            <p:strVal val="#ppt_x+0.23033117"/>
                                          </p:val>
                                        </p:tav>
                                      </p:tavLst>
                                    </p:anim>
                                    <p:anim calcmode="lin" valueType="num">
                                      <p:cBhvr>
                                        <p:cTn id="123" dur="indefinite"/>
                                        <p:tgtEl>
                                          <p:spTgt spid="37"/>
                                        </p:tgtEl>
                                        <p:attrNameLst>
                                          <p:attrName>ppt_y</p:attrName>
                                        </p:attrNameLst>
                                      </p:cBhvr>
                                      <p:tavLst>
                                        <p:tav tm="0">
                                          <p:val>
                                            <p:strVal val="ppt_y"/>
                                          </p:val>
                                        </p:tav>
                                        <p:tav tm="100000">
                                          <p:val>
                                            <p:strVal val="#ppt_y+0"/>
                                          </p:val>
                                        </p:tav>
                                      </p:tavLst>
                                    </p:anim>
                                    <p:anim calcmode="lin" valueType="num">
                                      <p:cBhvr>
                                        <p:cTn id="124" dur="indefinite"/>
                                        <p:tgtEl>
                                          <p:spTgt spid="37"/>
                                        </p:tgtEl>
                                        <p:attrNameLst>
                                          <p:attrName>ppt_w</p:attrName>
                                        </p:attrNameLst>
                                      </p:cBhvr>
                                      <p:tavLst>
                                        <p:tav tm="0">
                                          <p:val>
                                            <p:strVal val="ppt_w"/>
                                          </p:val>
                                        </p:tav>
                                        <p:tav tm="100000">
                                          <p:val>
                                            <p:strVal val="#ppt_w"/>
                                          </p:val>
                                        </p:tav>
                                      </p:tavLst>
                                    </p:anim>
                                    <p:anim calcmode="lin" valueType="num">
                                      <p:cBhvr>
                                        <p:cTn id="125" dur="indefinite"/>
                                        <p:tgtEl>
                                          <p:spTgt spid="37"/>
                                        </p:tgtEl>
                                        <p:attrNameLst>
                                          <p:attrName>ppt_h</p:attrName>
                                        </p:attrNameLst>
                                      </p:cBhvr>
                                      <p:tavLst>
                                        <p:tav tm="0">
                                          <p:val>
                                            <p:strVal val="ppt_h"/>
                                          </p:val>
                                        </p:tav>
                                        <p:tav tm="100000">
                                          <p:val>
                                            <p:strVal val="#ppt_h"/>
                                          </p:val>
                                        </p:tav>
                                      </p:tavLst>
                                    </p:anim>
                                  </p:childTnLst>
                                </p:cTn>
                              </p:par>
                              <p:par>
                                <p:cTn id="126" presetID="35" presetClass="path" presetSubtype="0" accel="50000" decel="50000" fill="hold" grpId="1" nodeType="withEffect">
                                  <p:stCondLst>
                                    <p:cond delay="0"/>
                                  </p:stCondLst>
                                  <p:childTnLst>
                                    <p:anim calcmode="lin" valueType="num">
                                      <p:cBhvr>
                                        <p:cTn id="127" dur="indefinite"/>
                                        <p:tgtEl>
                                          <p:spTgt spid="7"/>
                                        </p:tgtEl>
                                        <p:attrNameLst>
                                          <p:attrName>ppt_x</p:attrName>
                                        </p:attrNameLst>
                                      </p:cBhvr>
                                      <p:tavLst>
                                        <p:tav tm="0">
                                          <p:val>
                                            <p:strVal val="ppt_x"/>
                                          </p:val>
                                        </p:tav>
                                        <p:tav tm="100000">
                                          <p:val>
                                            <p:strVal val="#ppt_x+0.23033118"/>
                                          </p:val>
                                        </p:tav>
                                      </p:tavLst>
                                    </p:anim>
                                    <p:anim calcmode="lin" valueType="num">
                                      <p:cBhvr>
                                        <p:cTn id="128" dur="indefinite"/>
                                        <p:tgtEl>
                                          <p:spTgt spid="7"/>
                                        </p:tgtEl>
                                        <p:attrNameLst>
                                          <p:attrName>ppt_y</p:attrName>
                                        </p:attrNameLst>
                                      </p:cBhvr>
                                      <p:tavLst>
                                        <p:tav tm="0">
                                          <p:val>
                                            <p:strVal val="ppt_y"/>
                                          </p:val>
                                        </p:tav>
                                        <p:tav tm="100000">
                                          <p:val>
                                            <p:strVal val="#ppt_y+0"/>
                                          </p:val>
                                        </p:tav>
                                      </p:tavLst>
                                    </p:anim>
                                    <p:anim calcmode="lin" valueType="num">
                                      <p:cBhvr>
                                        <p:cTn id="129" dur="indefinite"/>
                                        <p:tgtEl>
                                          <p:spTgt spid="7"/>
                                        </p:tgtEl>
                                        <p:attrNameLst>
                                          <p:attrName>ppt_w</p:attrName>
                                        </p:attrNameLst>
                                      </p:cBhvr>
                                      <p:tavLst>
                                        <p:tav tm="0">
                                          <p:val>
                                            <p:strVal val="ppt_w"/>
                                          </p:val>
                                        </p:tav>
                                        <p:tav tm="100000">
                                          <p:val>
                                            <p:strVal val="#ppt_w"/>
                                          </p:val>
                                        </p:tav>
                                      </p:tavLst>
                                    </p:anim>
                                    <p:anim calcmode="lin" valueType="num">
                                      <p:cBhvr>
                                        <p:cTn id="130" dur="indefinite"/>
                                        <p:tgtEl>
                                          <p:spTgt spid="7"/>
                                        </p:tgtEl>
                                        <p:attrNameLst>
                                          <p:attrName>ppt_h</p:attrName>
                                        </p:attrNameLst>
                                      </p:cBhvr>
                                      <p:tavLst>
                                        <p:tav tm="0">
                                          <p:val>
                                            <p:strVal val="ppt_h"/>
                                          </p:val>
                                        </p:tav>
                                        <p:tav tm="100000">
                                          <p:val>
                                            <p:strVal val="#ppt_h"/>
                                          </p:val>
                                        </p:tav>
                                      </p:tavLst>
                                    </p:anim>
                                  </p:childTnLst>
                                </p:cTn>
                              </p:par>
                              <p:par>
                                <p:cTn id="131" presetID="35" presetClass="path" presetSubtype="0" accel="50000" decel="50000" fill="hold" nodeType="withEffect">
                                  <p:stCondLst>
                                    <p:cond delay="0"/>
                                  </p:stCondLst>
                                  <p:childTnLst>
                                    <p:anim calcmode="lin" valueType="num">
                                      <p:cBhvr>
                                        <p:cTn id="132" dur="indefinite"/>
                                        <p:tgtEl>
                                          <p:spTgt spid="2"/>
                                        </p:tgtEl>
                                        <p:attrNameLst>
                                          <p:attrName>ppt_x</p:attrName>
                                        </p:attrNameLst>
                                      </p:cBhvr>
                                      <p:tavLst>
                                        <p:tav tm="0">
                                          <p:val>
                                            <p:strVal val="ppt_x"/>
                                          </p:val>
                                        </p:tav>
                                        <p:tav tm="100000">
                                          <p:val>
                                            <p:strVal val="#ppt_x+0.23033118"/>
                                          </p:val>
                                        </p:tav>
                                      </p:tavLst>
                                    </p:anim>
                                    <p:anim calcmode="lin" valueType="num">
                                      <p:cBhvr>
                                        <p:cTn id="133" dur="indefinite"/>
                                        <p:tgtEl>
                                          <p:spTgt spid="2"/>
                                        </p:tgtEl>
                                        <p:attrNameLst>
                                          <p:attrName>ppt_y</p:attrName>
                                        </p:attrNameLst>
                                      </p:cBhvr>
                                      <p:tavLst>
                                        <p:tav tm="0">
                                          <p:val>
                                            <p:strVal val="ppt_y"/>
                                          </p:val>
                                        </p:tav>
                                        <p:tav tm="100000">
                                          <p:val>
                                            <p:strVal val="#ppt_y+0"/>
                                          </p:val>
                                        </p:tav>
                                      </p:tavLst>
                                    </p:anim>
                                    <p:anim calcmode="lin" valueType="num">
                                      <p:cBhvr>
                                        <p:cTn id="134" dur="indefinite"/>
                                        <p:tgtEl>
                                          <p:spTgt spid="2"/>
                                        </p:tgtEl>
                                        <p:attrNameLst>
                                          <p:attrName>ppt_w</p:attrName>
                                        </p:attrNameLst>
                                      </p:cBhvr>
                                      <p:tavLst>
                                        <p:tav tm="0">
                                          <p:val>
                                            <p:strVal val="ppt_w"/>
                                          </p:val>
                                        </p:tav>
                                        <p:tav tm="100000">
                                          <p:val>
                                            <p:strVal val="#ppt_w"/>
                                          </p:val>
                                        </p:tav>
                                      </p:tavLst>
                                    </p:anim>
                                    <p:anim calcmode="lin" valueType="num">
                                      <p:cBhvr>
                                        <p:cTn id="135" dur="indefinite"/>
                                        <p:tgtEl>
                                          <p:spTgt spid="2"/>
                                        </p:tgtEl>
                                        <p:attrNameLst>
                                          <p:attrName>ppt_h</p:attrName>
                                        </p:attrNameLst>
                                      </p:cBhvr>
                                      <p:tavLst>
                                        <p:tav tm="0">
                                          <p:val>
                                            <p:strVal val="ppt_h"/>
                                          </p:val>
                                        </p:tav>
                                        <p:tav tm="100000">
                                          <p:val>
                                            <p:strVal val="#ppt_h"/>
                                          </p:val>
                                        </p:tav>
                                      </p:tavLst>
                                    </p:anim>
                                  </p:childTnLst>
                                </p:cTn>
                              </p:par>
                              <p:par>
                                <p:cTn id="136" presetID="35" presetClass="path" presetSubtype="0" accel="50000" decel="50000" fill="hold" grpId="1" nodeType="withEffect">
                                  <p:stCondLst>
                                    <p:cond delay="0"/>
                                  </p:stCondLst>
                                  <p:childTnLst>
                                    <p:anim calcmode="lin" valueType="num">
                                      <p:cBhvr>
                                        <p:cTn id="137" dur="indefinite"/>
                                        <p:tgtEl>
                                          <p:spTgt spid="15"/>
                                        </p:tgtEl>
                                        <p:attrNameLst>
                                          <p:attrName>ppt_x</p:attrName>
                                        </p:attrNameLst>
                                      </p:cBhvr>
                                      <p:tavLst>
                                        <p:tav tm="0">
                                          <p:val>
                                            <p:strVal val="ppt_x"/>
                                          </p:val>
                                        </p:tav>
                                        <p:tav tm="100000">
                                          <p:val>
                                            <p:strVal val="#ppt_x+0.23033117"/>
                                          </p:val>
                                        </p:tav>
                                      </p:tavLst>
                                    </p:anim>
                                    <p:anim calcmode="lin" valueType="num">
                                      <p:cBhvr>
                                        <p:cTn id="138" dur="indefinite"/>
                                        <p:tgtEl>
                                          <p:spTgt spid="15"/>
                                        </p:tgtEl>
                                        <p:attrNameLst>
                                          <p:attrName>ppt_y</p:attrName>
                                        </p:attrNameLst>
                                      </p:cBhvr>
                                      <p:tavLst>
                                        <p:tav tm="0">
                                          <p:val>
                                            <p:strVal val="ppt_y"/>
                                          </p:val>
                                        </p:tav>
                                        <p:tav tm="100000">
                                          <p:val>
                                            <p:strVal val="#ppt_y+0"/>
                                          </p:val>
                                        </p:tav>
                                      </p:tavLst>
                                    </p:anim>
                                    <p:anim calcmode="lin" valueType="num">
                                      <p:cBhvr>
                                        <p:cTn id="139" dur="indefinite"/>
                                        <p:tgtEl>
                                          <p:spTgt spid="15"/>
                                        </p:tgtEl>
                                        <p:attrNameLst>
                                          <p:attrName>ppt_w</p:attrName>
                                        </p:attrNameLst>
                                      </p:cBhvr>
                                      <p:tavLst>
                                        <p:tav tm="0">
                                          <p:val>
                                            <p:strVal val="ppt_w"/>
                                          </p:val>
                                        </p:tav>
                                        <p:tav tm="100000">
                                          <p:val>
                                            <p:strVal val="#ppt_w"/>
                                          </p:val>
                                        </p:tav>
                                      </p:tavLst>
                                    </p:anim>
                                    <p:anim calcmode="lin" valueType="num">
                                      <p:cBhvr>
                                        <p:cTn id="140" dur="indefinite"/>
                                        <p:tgtEl>
                                          <p:spTgt spid="15"/>
                                        </p:tgtEl>
                                        <p:attrNameLst>
                                          <p:attrName>ppt_h</p:attrName>
                                        </p:attrNameLst>
                                      </p:cBhvr>
                                      <p:tavLst>
                                        <p:tav tm="0">
                                          <p:val>
                                            <p:strVal val="ppt_h"/>
                                          </p:val>
                                        </p:tav>
                                        <p:tav tm="100000">
                                          <p:val>
                                            <p:strVal val="#ppt_h"/>
                                          </p:val>
                                        </p:tav>
                                      </p:tavLst>
                                    </p:anim>
                                  </p:childTnLst>
                                </p:cTn>
                              </p:par>
                              <p:par>
                                <p:cTn id="141" presetID="35" presetClass="path" presetSubtype="0" accel="50000" decel="50000" fill="hold" grpId="1" nodeType="withEffect">
                                  <p:stCondLst>
                                    <p:cond delay="0"/>
                                  </p:stCondLst>
                                  <p:childTnLst>
                                    <p:anim calcmode="lin" valueType="num">
                                      <p:cBhvr>
                                        <p:cTn id="142" dur="indefinite"/>
                                        <p:tgtEl>
                                          <p:spTgt spid="16"/>
                                        </p:tgtEl>
                                        <p:attrNameLst>
                                          <p:attrName>ppt_x</p:attrName>
                                        </p:attrNameLst>
                                      </p:cBhvr>
                                      <p:tavLst>
                                        <p:tav tm="0">
                                          <p:val>
                                            <p:strVal val="ppt_x"/>
                                          </p:val>
                                        </p:tav>
                                        <p:tav tm="100000">
                                          <p:val>
                                            <p:strVal val="#ppt_x+0.23033115"/>
                                          </p:val>
                                        </p:tav>
                                      </p:tavLst>
                                    </p:anim>
                                    <p:anim calcmode="lin" valueType="num">
                                      <p:cBhvr>
                                        <p:cTn id="143" dur="indefinite"/>
                                        <p:tgtEl>
                                          <p:spTgt spid="16"/>
                                        </p:tgtEl>
                                        <p:attrNameLst>
                                          <p:attrName>ppt_y</p:attrName>
                                        </p:attrNameLst>
                                      </p:cBhvr>
                                      <p:tavLst>
                                        <p:tav tm="0">
                                          <p:val>
                                            <p:strVal val="ppt_y"/>
                                          </p:val>
                                        </p:tav>
                                        <p:tav tm="100000">
                                          <p:val>
                                            <p:strVal val="#ppt_y+0"/>
                                          </p:val>
                                        </p:tav>
                                      </p:tavLst>
                                    </p:anim>
                                    <p:anim calcmode="lin" valueType="num">
                                      <p:cBhvr>
                                        <p:cTn id="144" dur="indefinite"/>
                                        <p:tgtEl>
                                          <p:spTgt spid="16"/>
                                        </p:tgtEl>
                                        <p:attrNameLst>
                                          <p:attrName>ppt_w</p:attrName>
                                        </p:attrNameLst>
                                      </p:cBhvr>
                                      <p:tavLst>
                                        <p:tav tm="0">
                                          <p:val>
                                            <p:strVal val="ppt_w"/>
                                          </p:val>
                                        </p:tav>
                                        <p:tav tm="100000">
                                          <p:val>
                                            <p:strVal val="#ppt_w"/>
                                          </p:val>
                                        </p:tav>
                                      </p:tavLst>
                                    </p:anim>
                                    <p:anim calcmode="lin" valueType="num">
                                      <p:cBhvr>
                                        <p:cTn id="145" dur="indefinite"/>
                                        <p:tgtEl>
                                          <p:spTgt spid="16"/>
                                        </p:tgtEl>
                                        <p:attrNameLst>
                                          <p:attrName>ppt_h</p:attrName>
                                        </p:attrNameLst>
                                      </p:cBhvr>
                                      <p:tavLst>
                                        <p:tav tm="0">
                                          <p:val>
                                            <p:strVal val="ppt_h"/>
                                          </p:val>
                                        </p:tav>
                                        <p:tav tm="100000">
                                          <p:val>
                                            <p:strVal val="#ppt_h"/>
                                          </p:val>
                                        </p:tav>
                                      </p:tavLst>
                                    </p:anim>
                                  </p:childTnLst>
                                </p:cTn>
                              </p:par>
                            </p:childTnLst>
                          </p:cTn>
                        </p:par>
                      </p:childTnLst>
                    </p:cTn>
                  </p:par>
                  <p:par>
                    <p:cTn id="146" fill="hold">
                      <p:stCondLst>
                        <p:cond delay="indefinite"/>
                      </p:stCondLst>
                      <p:childTnLst>
                        <p:par>
                          <p:cTn id="147" fill="hold">
                            <p:stCondLst>
                              <p:cond delay="0"/>
                            </p:stCondLst>
                            <p:childTnLst>
                              <p:par>
                                <p:cTn id="148" presetID="23" presetClass="entr" presetSubtype="288" fill="hold" grpId="0" nodeType="clickEffect">
                                  <p:stCondLst>
                                    <p:cond delay="0"/>
                                  </p:stCondLst>
                                  <p:childTnLst>
                                    <p:set>
                                      <p:cBhvr>
                                        <p:cTn id="149" dur="500" fill="hold">
                                          <p:stCondLst>
                                            <p:cond delay="0"/>
                                          </p:stCondLst>
                                        </p:cTn>
                                        <p:tgtEl>
                                          <p:spTgt spid="32"/>
                                        </p:tgtEl>
                                        <p:attrNameLst>
                                          <p:attrName>style.visibility</p:attrName>
                                        </p:attrNameLst>
                                      </p:cBhvr>
                                      <p:to>
                                        <p:strVal val="visible"/>
                                      </p:to>
                                    </p:set>
                                    <p:anim calcmode="lin" valueType="num">
                                      <p:cBhvr>
                                        <p:cTn id="150" dur="500" fill="hold"/>
                                        <p:tgtEl>
                                          <p:spTgt spid="32"/>
                                        </p:tgtEl>
                                        <p:attrNameLst>
                                          <p:attrName>ppt_w</p:attrName>
                                        </p:attrNameLst>
                                      </p:cBhvr>
                                      <p:tavLst>
                                        <p:tav tm="0">
                                          <p:val>
                                            <p:strVal val="4/3*#ppt_w"/>
                                          </p:val>
                                        </p:tav>
                                        <p:tav tm="100000">
                                          <p:val>
                                            <p:strVal val="#ppt_w"/>
                                          </p:val>
                                        </p:tav>
                                      </p:tavLst>
                                    </p:anim>
                                    <p:anim calcmode="lin" valueType="num">
                                      <p:cBhvr>
                                        <p:cTn id="151" dur="500" fill="hold"/>
                                        <p:tgtEl>
                                          <p:spTgt spid="32"/>
                                        </p:tgtEl>
                                        <p:attrNameLst>
                                          <p:attrName>ppt_h</p:attrName>
                                        </p:attrNameLst>
                                      </p:cBhvr>
                                      <p:tavLst>
                                        <p:tav tm="0">
                                          <p:val>
                                            <p:strVal val="4/3*#ppt_h"/>
                                          </p:val>
                                        </p:tav>
                                        <p:tav tm="100000">
                                          <p:val>
                                            <p:strVal val="#ppt_h"/>
                                          </p:val>
                                        </p:tav>
                                      </p:tavLst>
                                    </p:anim>
                                    <p:anim calcmode="lin" valueType="num">
                                      <p:cBhvr>
                                        <p:cTn id="152" dur="indefinite"/>
                                        <p:tgtEl>
                                          <p:spTgt spid="32"/>
                                        </p:tgtEl>
                                        <p:attrNameLst>
                                          <p:attrName>ppt_x</p:attrName>
                                        </p:attrNameLst>
                                      </p:cBhvr>
                                      <p:tavLst>
                                        <p:tav tm="0">
                                          <p:val>
                                            <p:strVal val="#ppt_x+0.11743596"/>
                                          </p:val>
                                        </p:tav>
                                        <p:tav tm="100000">
                                          <p:val>
                                            <p:strVal val="#ppt_x+0.11743596"/>
                                          </p:val>
                                        </p:tav>
                                      </p:tavLst>
                                    </p:anim>
                                    <p:anim calcmode="lin" valueType="num">
                                      <p:cBhvr>
                                        <p:cTn id="153" dur="indefinite"/>
                                        <p:tgtEl>
                                          <p:spTgt spid="32"/>
                                        </p:tgtEl>
                                        <p:attrNameLst>
                                          <p:attrName>ppt_y</p:attrName>
                                        </p:attrNameLst>
                                      </p:cBhvr>
                                      <p:tavLst>
                                        <p:tav tm="0">
                                          <p:val>
                                            <p:strVal val="#ppt_y+0"/>
                                          </p:val>
                                        </p:tav>
                                        <p:tav tm="100000">
                                          <p:val>
                                            <p:strVal val="#ppt_y+0"/>
                                          </p:val>
                                        </p:tav>
                                      </p:tavLst>
                                    </p:anim>
                                  </p:childTnLst>
                                </p:cTn>
                              </p:par>
                              <p:par>
                                <p:cTn id="154" presetID="23" presetClass="entr" presetSubtype="288" fill="hold" grpId="0" nodeType="withEffect">
                                  <p:stCondLst>
                                    <p:cond delay="0"/>
                                  </p:stCondLst>
                                  <p:childTnLst>
                                    <p:set>
                                      <p:cBhvr>
                                        <p:cTn id="155" dur="500" fill="hold">
                                          <p:stCondLst>
                                            <p:cond delay="0"/>
                                          </p:stCondLst>
                                        </p:cTn>
                                        <p:tgtEl>
                                          <p:spTgt spid="39"/>
                                        </p:tgtEl>
                                        <p:attrNameLst>
                                          <p:attrName>style.visibility</p:attrName>
                                        </p:attrNameLst>
                                      </p:cBhvr>
                                      <p:to>
                                        <p:strVal val="visible"/>
                                      </p:to>
                                    </p:set>
                                    <p:anim calcmode="lin" valueType="num">
                                      <p:cBhvr>
                                        <p:cTn id="156" dur="500" fill="hold"/>
                                        <p:tgtEl>
                                          <p:spTgt spid="39"/>
                                        </p:tgtEl>
                                        <p:attrNameLst>
                                          <p:attrName>ppt_w</p:attrName>
                                        </p:attrNameLst>
                                      </p:cBhvr>
                                      <p:tavLst>
                                        <p:tav tm="0">
                                          <p:val>
                                            <p:strVal val="4/3*#ppt_w"/>
                                          </p:val>
                                        </p:tav>
                                        <p:tav tm="100000">
                                          <p:val>
                                            <p:strVal val="#ppt_w"/>
                                          </p:val>
                                        </p:tav>
                                      </p:tavLst>
                                    </p:anim>
                                    <p:anim calcmode="lin" valueType="num">
                                      <p:cBhvr>
                                        <p:cTn id="157" dur="500" fill="hold"/>
                                        <p:tgtEl>
                                          <p:spTgt spid="39"/>
                                        </p:tgtEl>
                                        <p:attrNameLst>
                                          <p:attrName>ppt_h</p:attrName>
                                        </p:attrNameLst>
                                      </p:cBhvr>
                                      <p:tavLst>
                                        <p:tav tm="0">
                                          <p:val>
                                            <p:strVal val="4/3*#ppt_h"/>
                                          </p:val>
                                        </p:tav>
                                        <p:tav tm="100000">
                                          <p:val>
                                            <p:strVal val="#ppt_h"/>
                                          </p:val>
                                        </p:tav>
                                      </p:tavLst>
                                    </p:anim>
                                    <p:anim calcmode="lin" valueType="num">
                                      <p:cBhvr>
                                        <p:cTn id="158" dur="indefinite"/>
                                        <p:tgtEl>
                                          <p:spTgt spid="39"/>
                                        </p:tgtEl>
                                        <p:attrNameLst>
                                          <p:attrName>ppt_x</p:attrName>
                                        </p:attrNameLst>
                                      </p:cBhvr>
                                      <p:tavLst>
                                        <p:tav tm="0">
                                          <p:val>
                                            <p:strVal val="#ppt_x+0.1174359"/>
                                          </p:val>
                                        </p:tav>
                                        <p:tav tm="100000">
                                          <p:val>
                                            <p:strVal val="#ppt_x+0.1174359"/>
                                          </p:val>
                                        </p:tav>
                                      </p:tavLst>
                                    </p:anim>
                                    <p:anim calcmode="lin" valueType="num">
                                      <p:cBhvr>
                                        <p:cTn id="159" dur="indefinite"/>
                                        <p:tgtEl>
                                          <p:spTgt spid="39"/>
                                        </p:tgtEl>
                                        <p:attrNameLst>
                                          <p:attrName>ppt_y</p:attrName>
                                        </p:attrNameLst>
                                      </p:cBhvr>
                                      <p:tavLst>
                                        <p:tav tm="0">
                                          <p:val>
                                            <p:strVal val="#ppt_y+0"/>
                                          </p:val>
                                        </p:tav>
                                        <p:tav tm="100000">
                                          <p:val>
                                            <p:strVal val="#ppt_y+0"/>
                                          </p:val>
                                        </p:tav>
                                      </p:tavLst>
                                    </p:anim>
                                  </p:childTnLst>
                                </p:cTn>
                              </p:par>
                              <p:par>
                                <p:cTn id="160" presetID="23" presetClass="entr" presetSubtype="288" fill="hold" grpId="0" nodeType="withEffect">
                                  <p:stCondLst>
                                    <p:cond delay="0"/>
                                  </p:stCondLst>
                                  <p:childTnLst>
                                    <p:set>
                                      <p:cBhvr>
                                        <p:cTn id="161" dur="500" fill="hold">
                                          <p:stCondLst>
                                            <p:cond delay="0"/>
                                          </p:stCondLst>
                                        </p:cTn>
                                        <p:tgtEl>
                                          <p:spTgt spid="9"/>
                                        </p:tgtEl>
                                        <p:attrNameLst>
                                          <p:attrName>style.visibility</p:attrName>
                                        </p:attrNameLst>
                                      </p:cBhvr>
                                      <p:to>
                                        <p:strVal val="visible"/>
                                      </p:to>
                                    </p:set>
                                    <p:anim calcmode="lin" valueType="num">
                                      <p:cBhvr>
                                        <p:cTn id="162" dur="500" fill="hold"/>
                                        <p:tgtEl>
                                          <p:spTgt spid="9"/>
                                        </p:tgtEl>
                                        <p:attrNameLst>
                                          <p:attrName>ppt_w</p:attrName>
                                        </p:attrNameLst>
                                      </p:cBhvr>
                                      <p:tavLst>
                                        <p:tav tm="0">
                                          <p:val>
                                            <p:strVal val="4/3*#ppt_w"/>
                                          </p:val>
                                        </p:tav>
                                        <p:tav tm="100000">
                                          <p:val>
                                            <p:strVal val="#ppt_w"/>
                                          </p:val>
                                        </p:tav>
                                      </p:tavLst>
                                    </p:anim>
                                    <p:anim calcmode="lin" valueType="num">
                                      <p:cBhvr>
                                        <p:cTn id="163" dur="500" fill="hold"/>
                                        <p:tgtEl>
                                          <p:spTgt spid="9"/>
                                        </p:tgtEl>
                                        <p:attrNameLst>
                                          <p:attrName>ppt_h</p:attrName>
                                        </p:attrNameLst>
                                      </p:cBhvr>
                                      <p:tavLst>
                                        <p:tav tm="0">
                                          <p:val>
                                            <p:strVal val="4/3*#ppt_h"/>
                                          </p:val>
                                        </p:tav>
                                        <p:tav tm="100000">
                                          <p:val>
                                            <p:strVal val="#ppt_h"/>
                                          </p:val>
                                        </p:tav>
                                      </p:tavLst>
                                    </p:anim>
                                    <p:anim calcmode="lin" valueType="num">
                                      <p:cBhvr>
                                        <p:cTn id="164" dur="indefinite"/>
                                        <p:tgtEl>
                                          <p:spTgt spid="9"/>
                                        </p:tgtEl>
                                        <p:attrNameLst>
                                          <p:attrName>ppt_x</p:attrName>
                                        </p:attrNameLst>
                                      </p:cBhvr>
                                      <p:tavLst>
                                        <p:tav tm="0">
                                          <p:val>
                                            <p:strVal val="#ppt_x+0.1174359"/>
                                          </p:val>
                                        </p:tav>
                                        <p:tav tm="100000">
                                          <p:val>
                                            <p:strVal val="#ppt_x+0.1174359"/>
                                          </p:val>
                                        </p:tav>
                                      </p:tavLst>
                                    </p:anim>
                                    <p:anim calcmode="lin" valueType="num">
                                      <p:cBhvr>
                                        <p:cTn id="165" dur="indefinite"/>
                                        <p:tgtEl>
                                          <p:spTgt spid="9"/>
                                        </p:tgtEl>
                                        <p:attrNameLst>
                                          <p:attrName>ppt_y</p:attrName>
                                        </p:attrNameLst>
                                      </p:cBhvr>
                                      <p:tavLst>
                                        <p:tav tm="0">
                                          <p:val>
                                            <p:strVal val="#ppt_y+0"/>
                                          </p:val>
                                        </p:tav>
                                        <p:tav tm="100000">
                                          <p:val>
                                            <p:strVal val="#ppt_y+0"/>
                                          </p:val>
                                        </p:tav>
                                      </p:tavLst>
                                    </p:anim>
                                  </p:childTnLst>
                                </p:cTn>
                              </p:par>
                              <p:par>
                                <p:cTn id="166" presetID="23" presetClass="entr" presetSubtype="288" fill="hold" nodeType="withEffect">
                                  <p:stCondLst>
                                    <p:cond delay="0"/>
                                  </p:stCondLst>
                                  <p:childTnLst>
                                    <p:set>
                                      <p:cBhvr>
                                        <p:cTn id="167" dur="500" fill="hold">
                                          <p:stCondLst>
                                            <p:cond delay="0"/>
                                          </p:stCondLst>
                                        </p:cTn>
                                        <p:tgtEl>
                                          <p:spTgt spid="3"/>
                                        </p:tgtEl>
                                        <p:attrNameLst>
                                          <p:attrName>style.visibility</p:attrName>
                                        </p:attrNameLst>
                                      </p:cBhvr>
                                      <p:to>
                                        <p:strVal val="visible"/>
                                      </p:to>
                                    </p:set>
                                    <p:anim calcmode="lin" valueType="num">
                                      <p:cBhvr>
                                        <p:cTn id="168" dur="500" fill="hold"/>
                                        <p:tgtEl>
                                          <p:spTgt spid="3"/>
                                        </p:tgtEl>
                                        <p:attrNameLst>
                                          <p:attrName>ppt_w</p:attrName>
                                        </p:attrNameLst>
                                      </p:cBhvr>
                                      <p:tavLst>
                                        <p:tav tm="0">
                                          <p:val>
                                            <p:strVal val="4/3*#ppt_w"/>
                                          </p:val>
                                        </p:tav>
                                        <p:tav tm="100000">
                                          <p:val>
                                            <p:strVal val="#ppt_w"/>
                                          </p:val>
                                        </p:tav>
                                      </p:tavLst>
                                    </p:anim>
                                    <p:anim calcmode="lin" valueType="num">
                                      <p:cBhvr>
                                        <p:cTn id="169" dur="500" fill="hold"/>
                                        <p:tgtEl>
                                          <p:spTgt spid="3"/>
                                        </p:tgtEl>
                                        <p:attrNameLst>
                                          <p:attrName>ppt_h</p:attrName>
                                        </p:attrNameLst>
                                      </p:cBhvr>
                                      <p:tavLst>
                                        <p:tav tm="0">
                                          <p:val>
                                            <p:strVal val="4/3*#ppt_h"/>
                                          </p:val>
                                        </p:tav>
                                        <p:tav tm="100000">
                                          <p:val>
                                            <p:strVal val="#ppt_h"/>
                                          </p:val>
                                        </p:tav>
                                      </p:tavLst>
                                    </p:anim>
                                    <p:anim calcmode="lin" valueType="num">
                                      <p:cBhvr>
                                        <p:cTn id="170" dur="indefinite"/>
                                        <p:tgtEl>
                                          <p:spTgt spid="3"/>
                                        </p:tgtEl>
                                        <p:attrNameLst>
                                          <p:attrName>ppt_x</p:attrName>
                                        </p:attrNameLst>
                                      </p:cBhvr>
                                      <p:tavLst>
                                        <p:tav tm="0">
                                          <p:val>
                                            <p:strVal val="#ppt_x+0.11743596"/>
                                          </p:val>
                                        </p:tav>
                                        <p:tav tm="100000">
                                          <p:val>
                                            <p:strVal val="#ppt_x+0.11743596"/>
                                          </p:val>
                                        </p:tav>
                                      </p:tavLst>
                                    </p:anim>
                                    <p:anim calcmode="lin" valueType="num">
                                      <p:cBhvr>
                                        <p:cTn id="171" dur="indefinite"/>
                                        <p:tgtEl>
                                          <p:spTgt spid="3"/>
                                        </p:tgtEl>
                                        <p:attrNameLst>
                                          <p:attrName>ppt_y</p:attrName>
                                        </p:attrNameLst>
                                      </p:cBhvr>
                                      <p:tavLst>
                                        <p:tav tm="0">
                                          <p:val>
                                            <p:strVal val="#ppt_y+0"/>
                                          </p:val>
                                        </p:tav>
                                        <p:tav tm="100000">
                                          <p:val>
                                            <p:strVal val="#ppt_y+0"/>
                                          </p:val>
                                        </p:tav>
                                      </p:tavLst>
                                    </p:anim>
                                  </p:childTnLst>
                                </p:cTn>
                              </p:par>
                              <p:par>
                                <p:cTn id="172" presetID="23" presetClass="entr" presetSubtype="288" fill="hold" grpId="0" nodeType="withEffect">
                                  <p:stCondLst>
                                    <p:cond delay="0"/>
                                  </p:stCondLst>
                                  <p:childTnLst>
                                    <p:set>
                                      <p:cBhvr>
                                        <p:cTn id="173" dur="500" fill="hold">
                                          <p:stCondLst>
                                            <p:cond delay="0"/>
                                          </p:stCondLst>
                                        </p:cTn>
                                        <p:tgtEl>
                                          <p:spTgt spid="17"/>
                                        </p:tgtEl>
                                        <p:attrNameLst>
                                          <p:attrName>style.visibility</p:attrName>
                                        </p:attrNameLst>
                                      </p:cBhvr>
                                      <p:to>
                                        <p:strVal val="visible"/>
                                      </p:to>
                                    </p:set>
                                    <p:anim calcmode="lin" valueType="num">
                                      <p:cBhvr>
                                        <p:cTn id="174" dur="500" fill="hold"/>
                                        <p:tgtEl>
                                          <p:spTgt spid="17"/>
                                        </p:tgtEl>
                                        <p:attrNameLst>
                                          <p:attrName>ppt_w</p:attrName>
                                        </p:attrNameLst>
                                      </p:cBhvr>
                                      <p:tavLst>
                                        <p:tav tm="0">
                                          <p:val>
                                            <p:strVal val="4/3*#ppt_w"/>
                                          </p:val>
                                        </p:tav>
                                        <p:tav tm="100000">
                                          <p:val>
                                            <p:strVal val="#ppt_w"/>
                                          </p:val>
                                        </p:tav>
                                      </p:tavLst>
                                    </p:anim>
                                    <p:anim calcmode="lin" valueType="num">
                                      <p:cBhvr>
                                        <p:cTn id="175" dur="500" fill="hold"/>
                                        <p:tgtEl>
                                          <p:spTgt spid="17"/>
                                        </p:tgtEl>
                                        <p:attrNameLst>
                                          <p:attrName>ppt_h</p:attrName>
                                        </p:attrNameLst>
                                      </p:cBhvr>
                                      <p:tavLst>
                                        <p:tav tm="0">
                                          <p:val>
                                            <p:strVal val="4/3*#ppt_h"/>
                                          </p:val>
                                        </p:tav>
                                        <p:tav tm="100000">
                                          <p:val>
                                            <p:strVal val="#ppt_h"/>
                                          </p:val>
                                        </p:tav>
                                      </p:tavLst>
                                    </p:anim>
                                    <p:anim calcmode="lin" valueType="num">
                                      <p:cBhvr>
                                        <p:cTn id="176" dur="indefinite"/>
                                        <p:tgtEl>
                                          <p:spTgt spid="17"/>
                                        </p:tgtEl>
                                        <p:attrNameLst>
                                          <p:attrName>ppt_x</p:attrName>
                                        </p:attrNameLst>
                                      </p:cBhvr>
                                      <p:tavLst>
                                        <p:tav tm="0">
                                          <p:val>
                                            <p:strVal val="#ppt_x+0.1174359"/>
                                          </p:val>
                                        </p:tav>
                                        <p:tav tm="100000">
                                          <p:val>
                                            <p:strVal val="#ppt_x+0.1174359"/>
                                          </p:val>
                                        </p:tav>
                                      </p:tavLst>
                                    </p:anim>
                                    <p:anim calcmode="lin" valueType="num">
                                      <p:cBhvr>
                                        <p:cTn id="177" dur="indefinite"/>
                                        <p:tgtEl>
                                          <p:spTgt spid="17"/>
                                        </p:tgtEl>
                                        <p:attrNameLst>
                                          <p:attrName>ppt_y</p:attrName>
                                        </p:attrNameLst>
                                      </p:cBhvr>
                                      <p:tavLst>
                                        <p:tav tm="0">
                                          <p:val>
                                            <p:strVal val="#ppt_y+0"/>
                                          </p:val>
                                        </p:tav>
                                        <p:tav tm="100000">
                                          <p:val>
                                            <p:strVal val="#ppt_y+0"/>
                                          </p:val>
                                        </p:tav>
                                      </p:tavLst>
                                    </p:anim>
                                  </p:childTnLst>
                                </p:cTn>
                              </p:par>
                              <p:par>
                                <p:cTn id="178" presetID="23" presetClass="entr" presetSubtype="288" fill="hold" grpId="0" nodeType="withEffect">
                                  <p:stCondLst>
                                    <p:cond delay="0"/>
                                  </p:stCondLst>
                                  <p:childTnLst>
                                    <p:set>
                                      <p:cBhvr>
                                        <p:cTn id="179" dur="500" fill="hold">
                                          <p:stCondLst>
                                            <p:cond delay="0"/>
                                          </p:stCondLst>
                                        </p:cTn>
                                        <p:tgtEl>
                                          <p:spTgt spid="18"/>
                                        </p:tgtEl>
                                        <p:attrNameLst>
                                          <p:attrName>style.visibility</p:attrName>
                                        </p:attrNameLst>
                                      </p:cBhvr>
                                      <p:to>
                                        <p:strVal val="visible"/>
                                      </p:to>
                                    </p:set>
                                    <p:anim calcmode="lin" valueType="num">
                                      <p:cBhvr>
                                        <p:cTn id="180" dur="500" fill="hold"/>
                                        <p:tgtEl>
                                          <p:spTgt spid="18"/>
                                        </p:tgtEl>
                                        <p:attrNameLst>
                                          <p:attrName>ppt_w</p:attrName>
                                        </p:attrNameLst>
                                      </p:cBhvr>
                                      <p:tavLst>
                                        <p:tav tm="0">
                                          <p:val>
                                            <p:strVal val="4/3*#ppt_w"/>
                                          </p:val>
                                        </p:tav>
                                        <p:tav tm="100000">
                                          <p:val>
                                            <p:strVal val="#ppt_w"/>
                                          </p:val>
                                        </p:tav>
                                      </p:tavLst>
                                    </p:anim>
                                    <p:anim calcmode="lin" valueType="num">
                                      <p:cBhvr>
                                        <p:cTn id="181" dur="500" fill="hold"/>
                                        <p:tgtEl>
                                          <p:spTgt spid="18"/>
                                        </p:tgtEl>
                                        <p:attrNameLst>
                                          <p:attrName>ppt_h</p:attrName>
                                        </p:attrNameLst>
                                      </p:cBhvr>
                                      <p:tavLst>
                                        <p:tav tm="0">
                                          <p:val>
                                            <p:strVal val="4/3*#ppt_h"/>
                                          </p:val>
                                        </p:tav>
                                        <p:tav tm="100000">
                                          <p:val>
                                            <p:strVal val="#ppt_h"/>
                                          </p:val>
                                        </p:tav>
                                      </p:tavLst>
                                    </p:anim>
                                    <p:anim calcmode="lin" valueType="num">
                                      <p:cBhvr>
                                        <p:cTn id="182" dur="indefinite"/>
                                        <p:tgtEl>
                                          <p:spTgt spid="18"/>
                                        </p:tgtEl>
                                        <p:attrNameLst>
                                          <p:attrName>ppt_x</p:attrName>
                                        </p:attrNameLst>
                                      </p:cBhvr>
                                      <p:tavLst>
                                        <p:tav tm="0">
                                          <p:val>
                                            <p:strVal val="#ppt_x+0.11743596"/>
                                          </p:val>
                                        </p:tav>
                                        <p:tav tm="100000">
                                          <p:val>
                                            <p:strVal val="#ppt_x+0.11743596"/>
                                          </p:val>
                                        </p:tav>
                                      </p:tavLst>
                                    </p:anim>
                                    <p:anim calcmode="lin" valueType="num">
                                      <p:cBhvr>
                                        <p:cTn id="183" dur="indefinite"/>
                                        <p:tgtEl>
                                          <p:spTgt spid="18"/>
                                        </p:tgtEl>
                                        <p:attrNameLst>
                                          <p:attrName>ppt_y</p:attrName>
                                        </p:attrNameLst>
                                      </p:cBhvr>
                                      <p:tavLst>
                                        <p:tav tm="0">
                                          <p:val>
                                            <p:strVal val="#ppt_y+0"/>
                                          </p:val>
                                        </p:tav>
                                        <p:tav tm="100000">
                                          <p:val>
                                            <p:strVal val="#ppt_y+0"/>
                                          </p:val>
                                        </p:tav>
                                      </p:tavLst>
                                    </p:anim>
                                  </p:childTnLst>
                                </p:cTn>
                              </p:par>
                              <p:par>
                                <p:cTn id="184" presetID="35" presetClass="path" presetSubtype="0" accel="50000" decel="50000" fill="hold" grpId="2" nodeType="withEffect">
                                  <p:stCondLst>
                                    <p:cond delay="0"/>
                                  </p:stCondLst>
                                  <p:childTnLst>
                                    <p:anim calcmode="lin" valueType="num">
                                      <p:cBhvr>
                                        <p:cTn id="185" dur="indefinite"/>
                                        <p:tgtEl>
                                          <p:spTgt spid="30"/>
                                        </p:tgtEl>
                                        <p:attrNameLst>
                                          <p:attrName>ppt_x</p:attrName>
                                        </p:attrNameLst>
                                      </p:cBhvr>
                                      <p:tavLst>
                                        <p:tav tm="0">
                                          <p:val>
                                            <p:strVal val="ppt_x"/>
                                          </p:val>
                                        </p:tav>
                                        <p:tav tm="100000">
                                          <p:val>
                                            <p:strVal val="#ppt_x+0.11743593"/>
                                          </p:val>
                                        </p:tav>
                                      </p:tavLst>
                                    </p:anim>
                                    <p:anim calcmode="lin" valueType="num">
                                      <p:cBhvr>
                                        <p:cTn id="186" dur="indefinite"/>
                                        <p:tgtEl>
                                          <p:spTgt spid="30"/>
                                        </p:tgtEl>
                                        <p:attrNameLst>
                                          <p:attrName>ppt_y</p:attrName>
                                        </p:attrNameLst>
                                      </p:cBhvr>
                                      <p:tavLst>
                                        <p:tav tm="0">
                                          <p:val>
                                            <p:strVal val="ppt_y"/>
                                          </p:val>
                                        </p:tav>
                                        <p:tav tm="100000">
                                          <p:val>
                                            <p:strVal val="#ppt_y+0"/>
                                          </p:val>
                                        </p:tav>
                                      </p:tavLst>
                                    </p:anim>
                                    <p:anim calcmode="lin" valueType="num">
                                      <p:cBhvr>
                                        <p:cTn id="187" dur="indefinite"/>
                                        <p:tgtEl>
                                          <p:spTgt spid="30"/>
                                        </p:tgtEl>
                                        <p:attrNameLst>
                                          <p:attrName>ppt_w</p:attrName>
                                        </p:attrNameLst>
                                      </p:cBhvr>
                                      <p:tavLst>
                                        <p:tav tm="0">
                                          <p:val>
                                            <p:strVal val="ppt_w"/>
                                          </p:val>
                                        </p:tav>
                                        <p:tav tm="100000">
                                          <p:val>
                                            <p:strVal val="#ppt_w"/>
                                          </p:val>
                                        </p:tav>
                                      </p:tavLst>
                                    </p:anim>
                                    <p:anim calcmode="lin" valueType="num">
                                      <p:cBhvr>
                                        <p:cTn id="188" dur="indefinite"/>
                                        <p:tgtEl>
                                          <p:spTgt spid="30"/>
                                        </p:tgtEl>
                                        <p:attrNameLst>
                                          <p:attrName>ppt_h</p:attrName>
                                        </p:attrNameLst>
                                      </p:cBhvr>
                                      <p:tavLst>
                                        <p:tav tm="0">
                                          <p:val>
                                            <p:strVal val="ppt_h"/>
                                          </p:val>
                                        </p:tav>
                                        <p:tav tm="100000">
                                          <p:val>
                                            <p:strVal val="#ppt_h"/>
                                          </p:val>
                                        </p:tav>
                                      </p:tavLst>
                                    </p:anim>
                                  </p:childTnLst>
                                </p:cTn>
                              </p:par>
                              <p:par>
                                <p:cTn id="189" presetID="35" presetClass="path" presetSubtype="0" accel="50000" decel="50000" fill="hold" grpId="2" nodeType="withEffect">
                                  <p:stCondLst>
                                    <p:cond delay="0"/>
                                  </p:stCondLst>
                                  <p:childTnLst>
                                    <p:anim calcmode="lin" valueType="num">
                                      <p:cBhvr>
                                        <p:cTn id="190" dur="indefinite"/>
                                        <p:tgtEl>
                                          <p:spTgt spid="37"/>
                                        </p:tgtEl>
                                        <p:attrNameLst>
                                          <p:attrName>ppt_x</p:attrName>
                                        </p:attrNameLst>
                                      </p:cBhvr>
                                      <p:tavLst>
                                        <p:tav tm="0">
                                          <p:val>
                                            <p:strVal val="ppt_x"/>
                                          </p:val>
                                        </p:tav>
                                        <p:tav tm="100000">
                                          <p:val>
                                            <p:strVal val="#ppt_x+0.11743593"/>
                                          </p:val>
                                        </p:tav>
                                      </p:tavLst>
                                    </p:anim>
                                    <p:anim calcmode="lin" valueType="num">
                                      <p:cBhvr>
                                        <p:cTn id="191" dur="indefinite"/>
                                        <p:tgtEl>
                                          <p:spTgt spid="37"/>
                                        </p:tgtEl>
                                        <p:attrNameLst>
                                          <p:attrName>ppt_y</p:attrName>
                                        </p:attrNameLst>
                                      </p:cBhvr>
                                      <p:tavLst>
                                        <p:tav tm="0">
                                          <p:val>
                                            <p:strVal val="ppt_y"/>
                                          </p:val>
                                        </p:tav>
                                        <p:tav tm="100000">
                                          <p:val>
                                            <p:strVal val="#ppt_y+0"/>
                                          </p:val>
                                        </p:tav>
                                      </p:tavLst>
                                    </p:anim>
                                    <p:anim calcmode="lin" valueType="num">
                                      <p:cBhvr>
                                        <p:cTn id="192" dur="indefinite"/>
                                        <p:tgtEl>
                                          <p:spTgt spid="37"/>
                                        </p:tgtEl>
                                        <p:attrNameLst>
                                          <p:attrName>ppt_w</p:attrName>
                                        </p:attrNameLst>
                                      </p:cBhvr>
                                      <p:tavLst>
                                        <p:tav tm="0">
                                          <p:val>
                                            <p:strVal val="ppt_w"/>
                                          </p:val>
                                        </p:tav>
                                        <p:tav tm="100000">
                                          <p:val>
                                            <p:strVal val="#ppt_w"/>
                                          </p:val>
                                        </p:tav>
                                      </p:tavLst>
                                    </p:anim>
                                    <p:anim calcmode="lin" valueType="num">
                                      <p:cBhvr>
                                        <p:cTn id="193" dur="indefinite"/>
                                        <p:tgtEl>
                                          <p:spTgt spid="37"/>
                                        </p:tgtEl>
                                        <p:attrNameLst>
                                          <p:attrName>ppt_h</p:attrName>
                                        </p:attrNameLst>
                                      </p:cBhvr>
                                      <p:tavLst>
                                        <p:tav tm="0">
                                          <p:val>
                                            <p:strVal val="ppt_h"/>
                                          </p:val>
                                        </p:tav>
                                        <p:tav tm="100000">
                                          <p:val>
                                            <p:strVal val="#ppt_h"/>
                                          </p:val>
                                        </p:tav>
                                      </p:tavLst>
                                    </p:anim>
                                  </p:childTnLst>
                                </p:cTn>
                              </p:par>
                              <p:par>
                                <p:cTn id="194" presetID="35" presetClass="path" presetSubtype="0" accel="50000" decel="50000" fill="hold" grpId="2" nodeType="withEffect">
                                  <p:stCondLst>
                                    <p:cond delay="0"/>
                                  </p:stCondLst>
                                  <p:childTnLst>
                                    <p:anim calcmode="lin" valueType="num">
                                      <p:cBhvr>
                                        <p:cTn id="195" dur="indefinite"/>
                                        <p:tgtEl>
                                          <p:spTgt spid="7"/>
                                        </p:tgtEl>
                                        <p:attrNameLst>
                                          <p:attrName>ppt_x</p:attrName>
                                        </p:attrNameLst>
                                      </p:cBhvr>
                                      <p:tavLst>
                                        <p:tav tm="0">
                                          <p:val>
                                            <p:strVal val="ppt_x"/>
                                          </p:val>
                                        </p:tav>
                                        <p:tav tm="100000">
                                          <p:val>
                                            <p:strVal val="#ppt_x+0.11743592"/>
                                          </p:val>
                                        </p:tav>
                                      </p:tavLst>
                                    </p:anim>
                                    <p:anim calcmode="lin" valueType="num">
                                      <p:cBhvr>
                                        <p:cTn id="196" dur="indefinite"/>
                                        <p:tgtEl>
                                          <p:spTgt spid="7"/>
                                        </p:tgtEl>
                                        <p:attrNameLst>
                                          <p:attrName>ppt_y</p:attrName>
                                        </p:attrNameLst>
                                      </p:cBhvr>
                                      <p:tavLst>
                                        <p:tav tm="0">
                                          <p:val>
                                            <p:strVal val="ppt_y"/>
                                          </p:val>
                                        </p:tav>
                                        <p:tav tm="100000">
                                          <p:val>
                                            <p:strVal val="#ppt_y+0"/>
                                          </p:val>
                                        </p:tav>
                                      </p:tavLst>
                                    </p:anim>
                                    <p:anim calcmode="lin" valueType="num">
                                      <p:cBhvr>
                                        <p:cTn id="197" dur="indefinite"/>
                                        <p:tgtEl>
                                          <p:spTgt spid="7"/>
                                        </p:tgtEl>
                                        <p:attrNameLst>
                                          <p:attrName>ppt_w</p:attrName>
                                        </p:attrNameLst>
                                      </p:cBhvr>
                                      <p:tavLst>
                                        <p:tav tm="0">
                                          <p:val>
                                            <p:strVal val="ppt_w"/>
                                          </p:val>
                                        </p:tav>
                                        <p:tav tm="100000">
                                          <p:val>
                                            <p:strVal val="#ppt_w"/>
                                          </p:val>
                                        </p:tav>
                                      </p:tavLst>
                                    </p:anim>
                                    <p:anim calcmode="lin" valueType="num">
                                      <p:cBhvr>
                                        <p:cTn id="198" dur="indefinite"/>
                                        <p:tgtEl>
                                          <p:spTgt spid="7"/>
                                        </p:tgtEl>
                                        <p:attrNameLst>
                                          <p:attrName>ppt_h</p:attrName>
                                        </p:attrNameLst>
                                      </p:cBhvr>
                                      <p:tavLst>
                                        <p:tav tm="0">
                                          <p:val>
                                            <p:strVal val="ppt_h"/>
                                          </p:val>
                                        </p:tav>
                                        <p:tav tm="100000">
                                          <p:val>
                                            <p:strVal val="#ppt_h"/>
                                          </p:val>
                                        </p:tav>
                                      </p:tavLst>
                                    </p:anim>
                                  </p:childTnLst>
                                </p:cTn>
                              </p:par>
                              <p:par>
                                <p:cTn id="199" presetID="35" presetClass="path" presetSubtype="0" accel="50000" decel="50000" fill="hold" nodeType="withEffect">
                                  <p:stCondLst>
                                    <p:cond delay="0"/>
                                  </p:stCondLst>
                                  <p:childTnLst>
                                    <p:anim calcmode="lin" valueType="num">
                                      <p:cBhvr>
                                        <p:cTn id="200" dur="indefinite"/>
                                        <p:tgtEl>
                                          <p:spTgt spid="2"/>
                                        </p:tgtEl>
                                        <p:attrNameLst>
                                          <p:attrName>ppt_x</p:attrName>
                                        </p:attrNameLst>
                                      </p:cBhvr>
                                      <p:tavLst>
                                        <p:tav tm="0">
                                          <p:val>
                                            <p:strVal val="ppt_x"/>
                                          </p:val>
                                        </p:tav>
                                        <p:tav tm="100000">
                                          <p:val>
                                            <p:strVal val="#ppt_x+0.11743592"/>
                                          </p:val>
                                        </p:tav>
                                      </p:tavLst>
                                    </p:anim>
                                    <p:anim calcmode="lin" valueType="num">
                                      <p:cBhvr>
                                        <p:cTn id="201" dur="indefinite"/>
                                        <p:tgtEl>
                                          <p:spTgt spid="2"/>
                                        </p:tgtEl>
                                        <p:attrNameLst>
                                          <p:attrName>ppt_y</p:attrName>
                                        </p:attrNameLst>
                                      </p:cBhvr>
                                      <p:tavLst>
                                        <p:tav tm="0">
                                          <p:val>
                                            <p:strVal val="ppt_y"/>
                                          </p:val>
                                        </p:tav>
                                        <p:tav tm="100000">
                                          <p:val>
                                            <p:strVal val="#ppt_y+0"/>
                                          </p:val>
                                        </p:tav>
                                      </p:tavLst>
                                    </p:anim>
                                    <p:anim calcmode="lin" valueType="num">
                                      <p:cBhvr>
                                        <p:cTn id="202" dur="indefinite"/>
                                        <p:tgtEl>
                                          <p:spTgt spid="2"/>
                                        </p:tgtEl>
                                        <p:attrNameLst>
                                          <p:attrName>ppt_w</p:attrName>
                                        </p:attrNameLst>
                                      </p:cBhvr>
                                      <p:tavLst>
                                        <p:tav tm="0">
                                          <p:val>
                                            <p:strVal val="ppt_w"/>
                                          </p:val>
                                        </p:tav>
                                        <p:tav tm="100000">
                                          <p:val>
                                            <p:strVal val="#ppt_w"/>
                                          </p:val>
                                        </p:tav>
                                      </p:tavLst>
                                    </p:anim>
                                    <p:anim calcmode="lin" valueType="num">
                                      <p:cBhvr>
                                        <p:cTn id="203" dur="indefinite"/>
                                        <p:tgtEl>
                                          <p:spTgt spid="2"/>
                                        </p:tgtEl>
                                        <p:attrNameLst>
                                          <p:attrName>ppt_h</p:attrName>
                                        </p:attrNameLst>
                                      </p:cBhvr>
                                      <p:tavLst>
                                        <p:tav tm="0">
                                          <p:val>
                                            <p:strVal val="ppt_h"/>
                                          </p:val>
                                        </p:tav>
                                        <p:tav tm="100000">
                                          <p:val>
                                            <p:strVal val="#ppt_h"/>
                                          </p:val>
                                        </p:tav>
                                      </p:tavLst>
                                    </p:anim>
                                  </p:childTnLst>
                                </p:cTn>
                              </p:par>
                              <p:par>
                                <p:cTn id="204" presetID="35" presetClass="path" presetSubtype="0" accel="50000" decel="50000" fill="hold" grpId="2" nodeType="withEffect">
                                  <p:stCondLst>
                                    <p:cond delay="0"/>
                                  </p:stCondLst>
                                  <p:childTnLst>
                                    <p:anim calcmode="lin" valueType="num">
                                      <p:cBhvr>
                                        <p:cTn id="205" dur="indefinite"/>
                                        <p:tgtEl>
                                          <p:spTgt spid="15"/>
                                        </p:tgtEl>
                                        <p:attrNameLst>
                                          <p:attrName>ppt_x</p:attrName>
                                        </p:attrNameLst>
                                      </p:cBhvr>
                                      <p:tavLst>
                                        <p:tav tm="0">
                                          <p:val>
                                            <p:strVal val="ppt_x"/>
                                          </p:val>
                                        </p:tav>
                                        <p:tav tm="100000">
                                          <p:val>
                                            <p:strVal val="#ppt_x+0.11743593"/>
                                          </p:val>
                                        </p:tav>
                                      </p:tavLst>
                                    </p:anim>
                                    <p:anim calcmode="lin" valueType="num">
                                      <p:cBhvr>
                                        <p:cTn id="206" dur="indefinite"/>
                                        <p:tgtEl>
                                          <p:spTgt spid="15"/>
                                        </p:tgtEl>
                                        <p:attrNameLst>
                                          <p:attrName>ppt_y</p:attrName>
                                        </p:attrNameLst>
                                      </p:cBhvr>
                                      <p:tavLst>
                                        <p:tav tm="0">
                                          <p:val>
                                            <p:strVal val="ppt_y"/>
                                          </p:val>
                                        </p:tav>
                                        <p:tav tm="100000">
                                          <p:val>
                                            <p:strVal val="#ppt_y+0"/>
                                          </p:val>
                                        </p:tav>
                                      </p:tavLst>
                                    </p:anim>
                                    <p:anim calcmode="lin" valueType="num">
                                      <p:cBhvr>
                                        <p:cTn id="207" dur="indefinite"/>
                                        <p:tgtEl>
                                          <p:spTgt spid="15"/>
                                        </p:tgtEl>
                                        <p:attrNameLst>
                                          <p:attrName>ppt_w</p:attrName>
                                        </p:attrNameLst>
                                      </p:cBhvr>
                                      <p:tavLst>
                                        <p:tav tm="0">
                                          <p:val>
                                            <p:strVal val="ppt_w"/>
                                          </p:val>
                                        </p:tav>
                                        <p:tav tm="100000">
                                          <p:val>
                                            <p:strVal val="#ppt_w"/>
                                          </p:val>
                                        </p:tav>
                                      </p:tavLst>
                                    </p:anim>
                                    <p:anim calcmode="lin" valueType="num">
                                      <p:cBhvr>
                                        <p:cTn id="208" dur="indefinite"/>
                                        <p:tgtEl>
                                          <p:spTgt spid="15"/>
                                        </p:tgtEl>
                                        <p:attrNameLst>
                                          <p:attrName>ppt_h</p:attrName>
                                        </p:attrNameLst>
                                      </p:cBhvr>
                                      <p:tavLst>
                                        <p:tav tm="0">
                                          <p:val>
                                            <p:strVal val="ppt_h"/>
                                          </p:val>
                                        </p:tav>
                                        <p:tav tm="100000">
                                          <p:val>
                                            <p:strVal val="#ppt_h"/>
                                          </p:val>
                                        </p:tav>
                                      </p:tavLst>
                                    </p:anim>
                                  </p:childTnLst>
                                </p:cTn>
                              </p:par>
                              <p:par>
                                <p:cTn id="209" presetID="35" presetClass="path" presetSubtype="0" accel="50000" decel="50000" fill="hold" grpId="2" nodeType="withEffect">
                                  <p:stCondLst>
                                    <p:cond delay="0"/>
                                  </p:stCondLst>
                                  <p:childTnLst>
                                    <p:anim calcmode="lin" valueType="num">
                                      <p:cBhvr>
                                        <p:cTn id="210" dur="indefinite"/>
                                        <p:tgtEl>
                                          <p:spTgt spid="16"/>
                                        </p:tgtEl>
                                        <p:attrNameLst>
                                          <p:attrName>ppt_x</p:attrName>
                                        </p:attrNameLst>
                                      </p:cBhvr>
                                      <p:tavLst>
                                        <p:tav tm="0">
                                          <p:val>
                                            <p:strVal val="ppt_x"/>
                                          </p:val>
                                        </p:tav>
                                        <p:tav tm="100000">
                                          <p:val>
                                            <p:strVal val="#ppt_x+0.11743595"/>
                                          </p:val>
                                        </p:tav>
                                      </p:tavLst>
                                    </p:anim>
                                    <p:anim calcmode="lin" valueType="num">
                                      <p:cBhvr>
                                        <p:cTn id="211" dur="indefinite"/>
                                        <p:tgtEl>
                                          <p:spTgt spid="16"/>
                                        </p:tgtEl>
                                        <p:attrNameLst>
                                          <p:attrName>ppt_y</p:attrName>
                                        </p:attrNameLst>
                                      </p:cBhvr>
                                      <p:tavLst>
                                        <p:tav tm="0">
                                          <p:val>
                                            <p:strVal val="ppt_y"/>
                                          </p:val>
                                        </p:tav>
                                        <p:tav tm="100000">
                                          <p:val>
                                            <p:strVal val="#ppt_y+0"/>
                                          </p:val>
                                        </p:tav>
                                      </p:tavLst>
                                    </p:anim>
                                    <p:anim calcmode="lin" valueType="num">
                                      <p:cBhvr>
                                        <p:cTn id="212" dur="indefinite"/>
                                        <p:tgtEl>
                                          <p:spTgt spid="16"/>
                                        </p:tgtEl>
                                        <p:attrNameLst>
                                          <p:attrName>ppt_w</p:attrName>
                                        </p:attrNameLst>
                                      </p:cBhvr>
                                      <p:tavLst>
                                        <p:tav tm="0">
                                          <p:val>
                                            <p:strVal val="ppt_w"/>
                                          </p:val>
                                        </p:tav>
                                        <p:tav tm="100000">
                                          <p:val>
                                            <p:strVal val="#ppt_w"/>
                                          </p:val>
                                        </p:tav>
                                      </p:tavLst>
                                    </p:anim>
                                    <p:anim calcmode="lin" valueType="num">
                                      <p:cBhvr>
                                        <p:cTn id="213" dur="indefinite"/>
                                        <p:tgtEl>
                                          <p:spTgt spid="16"/>
                                        </p:tgtEl>
                                        <p:attrNameLst>
                                          <p:attrName>ppt_h</p:attrName>
                                        </p:attrNameLst>
                                      </p:cBhvr>
                                      <p:tavLst>
                                        <p:tav tm="0">
                                          <p:val>
                                            <p:strVal val="ppt_h"/>
                                          </p:val>
                                        </p:tav>
                                        <p:tav tm="100000">
                                          <p:val>
                                            <p:strVal val="#ppt_h"/>
                                          </p:val>
                                        </p:tav>
                                      </p:tavLst>
                                    </p:anim>
                                  </p:childTnLst>
                                </p:cTn>
                              </p:par>
                              <p:par>
                                <p:cTn id="214" presetID="35" presetClass="path" presetSubtype="0" accel="50000" decel="50000" fill="hold" grpId="1" nodeType="withEffect">
                                  <p:stCondLst>
                                    <p:cond delay="0"/>
                                  </p:stCondLst>
                                  <p:childTnLst>
                                    <p:anim calcmode="lin" valueType="num">
                                      <p:cBhvr>
                                        <p:cTn id="215" dur="indefinite"/>
                                        <p:tgtEl>
                                          <p:spTgt spid="29"/>
                                        </p:tgtEl>
                                        <p:attrNameLst>
                                          <p:attrName>ppt_x</p:attrName>
                                        </p:attrNameLst>
                                      </p:cBhvr>
                                      <p:tavLst>
                                        <p:tav tm="0">
                                          <p:val>
                                            <p:strVal val="ppt_x"/>
                                          </p:val>
                                        </p:tav>
                                        <p:tav tm="100000">
                                          <p:val>
                                            <p:strVal val="#ppt_x+0.11743593"/>
                                          </p:val>
                                        </p:tav>
                                      </p:tavLst>
                                    </p:anim>
                                    <p:anim calcmode="lin" valueType="num">
                                      <p:cBhvr>
                                        <p:cTn id="216" dur="indefinite"/>
                                        <p:tgtEl>
                                          <p:spTgt spid="29"/>
                                        </p:tgtEl>
                                        <p:attrNameLst>
                                          <p:attrName>ppt_y</p:attrName>
                                        </p:attrNameLst>
                                      </p:cBhvr>
                                      <p:tavLst>
                                        <p:tav tm="0">
                                          <p:val>
                                            <p:strVal val="ppt_y"/>
                                          </p:val>
                                        </p:tav>
                                        <p:tav tm="100000">
                                          <p:val>
                                            <p:strVal val="#ppt_y+0"/>
                                          </p:val>
                                        </p:tav>
                                      </p:tavLst>
                                    </p:anim>
                                    <p:anim calcmode="lin" valueType="num">
                                      <p:cBhvr>
                                        <p:cTn id="217" dur="indefinite"/>
                                        <p:tgtEl>
                                          <p:spTgt spid="29"/>
                                        </p:tgtEl>
                                        <p:attrNameLst>
                                          <p:attrName>ppt_w</p:attrName>
                                        </p:attrNameLst>
                                      </p:cBhvr>
                                      <p:tavLst>
                                        <p:tav tm="0">
                                          <p:val>
                                            <p:strVal val="ppt_w"/>
                                          </p:val>
                                        </p:tav>
                                        <p:tav tm="100000">
                                          <p:val>
                                            <p:strVal val="#ppt_w"/>
                                          </p:val>
                                        </p:tav>
                                      </p:tavLst>
                                    </p:anim>
                                    <p:anim calcmode="lin" valueType="num">
                                      <p:cBhvr>
                                        <p:cTn id="218" dur="indefinite"/>
                                        <p:tgtEl>
                                          <p:spTgt spid="29"/>
                                        </p:tgtEl>
                                        <p:attrNameLst>
                                          <p:attrName>ppt_h</p:attrName>
                                        </p:attrNameLst>
                                      </p:cBhvr>
                                      <p:tavLst>
                                        <p:tav tm="0">
                                          <p:val>
                                            <p:strVal val="ppt_h"/>
                                          </p:val>
                                        </p:tav>
                                        <p:tav tm="100000">
                                          <p:val>
                                            <p:strVal val="#ppt_h"/>
                                          </p:val>
                                        </p:tav>
                                      </p:tavLst>
                                    </p:anim>
                                  </p:childTnLst>
                                </p:cTn>
                              </p:par>
                              <p:par>
                                <p:cTn id="219" presetID="35" presetClass="path" presetSubtype="0" accel="50000" decel="50000" fill="hold" grpId="1" nodeType="withEffect">
                                  <p:stCondLst>
                                    <p:cond delay="0"/>
                                  </p:stCondLst>
                                  <p:childTnLst>
                                    <p:anim calcmode="lin" valueType="num">
                                      <p:cBhvr>
                                        <p:cTn id="220" dur="indefinite"/>
                                        <p:tgtEl>
                                          <p:spTgt spid="38"/>
                                        </p:tgtEl>
                                        <p:attrNameLst>
                                          <p:attrName>ppt_x</p:attrName>
                                        </p:attrNameLst>
                                      </p:cBhvr>
                                      <p:tavLst>
                                        <p:tav tm="0">
                                          <p:val>
                                            <p:strVal val="ppt_x"/>
                                          </p:val>
                                        </p:tav>
                                        <p:tav tm="100000">
                                          <p:val>
                                            <p:strVal val="#ppt_x+0.11743593"/>
                                          </p:val>
                                        </p:tav>
                                      </p:tavLst>
                                    </p:anim>
                                    <p:anim calcmode="lin" valueType="num">
                                      <p:cBhvr>
                                        <p:cTn id="221" dur="indefinite"/>
                                        <p:tgtEl>
                                          <p:spTgt spid="38"/>
                                        </p:tgtEl>
                                        <p:attrNameLst>
                                          <p:attrName>ppt_y</p:attrName>
                                        </p:attrNameLst>
                                      </p:cBhvr>
                                      <p:tavLst>
                                        <p:tav tm="0">
                                          <p:val>
                                            <p:strVal val="ppt_y"/>
                                          </p:val>
                                        </p:tav>
                                        <p:tav tm="100000">
                                          <p:val>
                                            <p:strVal val="#ppt_y+0"/>
                                          </p:val>
                                        </p:tav>
                                      </p:tavLst>
                                    </p:anim>
                                    <p:anim calcmode="lin" valueType="num">
                                      <p:cBhvr>
                                        <p:cTn id="222" dur="indefinite"/>
                                        <p:tgtEl>
                                          <p:spTgt spid="38"/>
                                        </p:tgtEl>
                                        <p:attrNameLst>
                                          <p:attrName>ppt_w</p:attrName>
                                        </p:attrNameLst>
                                      </p:cBhvr>
                                      <p:tavLst>
                                        <p:tav tm="0">
                                          <p:val>
                                            <p:strVal val="ppt_w"/>
                                          </p:val>
                                        </p:tav>
                                        <p:tav tm="100000">
                                          <p:val>
                                            <p:strVal val="#ppt_w"/>
                                          </p:val>
                                        </p:tav>
                                      </p:tavLst>
                                    </p:anim>
                                    <p:anim calcmode="lin" valueType="num">
                                      <p:cBhvr>
                                        <p:cTn id="223" dur="indefinite"/>
                                        <p:tgtEl>
                                          <p:spTgt spid="38"/>
                                        </p:tgtEl>
                                        <p:attrNameLst>
                                          <p:attrName>ppt_h</p:attrName>
                                        </p:attrNameLst>
                                      </p:cBhvr>
                                      <p:tavLst>
                                        <p:tav tm="0">
                                          <p:val>
                                            <p:strVal val="ppt_h"/>
                                          </p:val>
                                        </p:tav>
                                        <p:tav tm="100000">
                                          <p:val>
                                            <p:strVal val="#ppt_h"/>
                                          </p:val>
                                        </p:tav>
                                      </p:tavLst>
                                    </p:anim>
                                  </p:childTnLst>
                                </p:cTn>
                              </p:par>
                              <p:par>
                                <p:cTn id="224" presetID="35" presetClass="path" presetSubtype="0" accel="50000" decel="50000" fill="hold" grpId="1" nodeType="withEffect">
                                  <p:stCondLst>
                                    <p:cond delay="0"/>
                                  </p:stCondLst>
                                  <p:childTnLst>
                                    <p:anim calcmode="lin" valueType="num">
                                      <p:cBhvr>
                                        <p:cTn id="225" dur="indefinite"/>
                                        <p:tgtEl>
                                          <p:spTgt spid="11"/>
                                        </p:tgtEl>
                                        <p:attrNameLst>
                                          <p:attrName>ppt_x</p:attrName>
                                        </p:attrNameLst>
                                      </p:cBhvr>
                                      <p:tavLst>
                                        <p:tav tm="0">
                                          <p:val>
                                            <p:strVal val="ppt_x"/>
                                          </p:val>
                                        </p:tav>
                                        <p:tav tm="100000">
                                          <p:val>
                                            <p:strVal val="#ppt_x+0.11743593"/>
                                          </p:val>
                                        </p:tav>
                                      </p:tavLst>
                                    </p:anim>
                                    <p:anim calcmode="lin" valueType="num">
                                      <p:cBhvr>
                                        <p:cTn id="226" dur="indefinite"/>
                                        <p:tgtEl>
                                          <p:spTgt spid="11"/>
                                        </p:tgtEl>
                                        <p:attrNameLst>
                                          <p:attrName>ppt_y</p:attrName>
                                        </p:attrNameLst>
                                      </p:cBhvr>
                                      <p:tavLst>
                                        <p:tav tm="0">
                                          <p:val>
                                            <p:strVal val="ppt_y"/>
                                          </p:val>
                                        </p:tav>
                                        <p:tav tm="100000">
                                          <p:val>
                                            <p:strVal val="#ppt_y+0"/>
                                          </p:val>
                                        </p:tav>
                                      </p:tavLst>
                                    </p:anim>
                                    <p:anim calcmode="lin" valueType="num">
                                      <p:cBhvr>
                                        <p:cTn id="227" dur="indefinite"/>
                                        <p:tgtEl>
                                          <p:spTgt spid="11"/>
                                        </p:tgtEl>
                                        <p:attrNameLst>
                                          <p:attrName>ppt_w</p:attrName>
                                        </p:attrNameLst>
                                      </p:cBhvr>
                                      <p:tavLst>
                                        <p:tav tm="0">
                                          <p:val>
                                            <p:strVal val="ppt_w"/>
                                          </p:val>
                                        </p:tav>
                                        <p:tav tm="100000">
                                          <p:val>
                                            <p:strVal val="#ppt_w"/>
                                          </p:val>
                                        </p:tav>
                                      </p:tavLst>
                                    </p:anim>
                                    <p:anim calcmode="lin" valueType="num">
                                      <p:cBhvr>
                                        <p:cTn id="228" dur="indefinite"/>
                                        <p:tgtEl>
                                          <p:spTgt spid="11"/>
                                        </p:tgtEl>
                                        <p:attrNameLst>
                                          <p:attrName>ppt_h</p:attrName>
                                        </p:attrNameLst>
                                      </p:cBhvr>
                                      <p:tavLst>
                                        <p:tav tm="0">
                                          <p:val>
                                            <p:strVal val="ppt_h"/>
                                          </p:val>
                                        </p:tav>
                                        <p:tav tm="100000">
                                          <p:val>
                                            <p:strVal val="#ppt_h"/>
                                          </p:val>
                                        </p:tav>
                                      </p:tavLst>
                                    </p:anim>
                                  </p:childTnLst>
                                </p:cTn>
                              </p:par>
                              <p:par>
                                <p:cTn id="229" presetID="35" presetClass="path" presetSubtype="0" accel="50000" decel="50000" fill="hold" nodeType="withEffect">
                                  <p:stCondLst>
                                    <p:cond delay="0"/>
                                  </p:stCondLst>
                                  <p:childTnLst>
                                    <p:anim calcmode="lin" valueType="num">
                                      <p:cBhvr>
                                        <p:cTn id="230" dur="indefinite"/>
                                        <p:tgtEl>
                                          <p:spTgt spid="4"/>
                                        </p:tgtEl>
                                        <p:attrNameLst>
                                          <p:attrName>ppt_x</p:attrName>
                                        </p:attrNameLst>
                                      </p:cBhvr>
                                      <p:tavLst>
                                        <p:tav tm="0">
                                          <p:val>
                                            <p:strVal val="ppt_x"/>
                                          </p:val>
                                        </p:tav>
                                        <p:tav tm="100000">
                                          <p:val>
                                            <p:strVal val="#ppt_x+0.11743593"/>
                                          </p:val>
                                        </p:tav>
                                      </p:tavLst>
                                    </p:anim>
                                    <p:anim calcmode="lin" valueType="num">
                                      <p:cBhvr>
                                        <p:cTn id="231" dur="indefinite"/>
                                        <p:tgtEl>
                                          <p:spTgt spid="4"/>
                                        </p:tgtEl>
                                        <p:attrNameLst>
                                          <p:attrName>ppt_y</p:attrName>
                                        </p:attrNameLst>
                                      </p:cBhvr>
                                      <p:tavLst>
                                        <p:tav tm="0">
                                          <p:val>
                                            <p:strVal val="ppt_y"/>
                                          </p:val>
                                        </p:tav>
                                        <p:tav tm="100000">
                                          <p:val>
                                            <p:strVal val="#ppt_y+0"/>
                                          </p:val>
                                        </p:tav>
                                      </p:tavLst>
                                    </p:anim>
                                    <p:anim calcmode="lin" valueType="num">
                                      <p:cBhvr>
                                        <p:cTn id="232" dur="indefinite"/>
                                        <p:tgtEl>
                                          <p:spTgt spid="4"/>
                                        </p:tgtEl>
                                        <p:attrNameLst>
                                          <p:attrName>ppt_w</p:attrName>
                                        </p:attrNameLst>
                                      </p:cBhvr>
                                      <p:tavLst>
                                        <p:tav tm="0">
                                          <p:val>
                                            <p:strVal val="ppt_w"/>
                                          </p:val>
                                        </p:tav>
                                        <p:tav tm="100000">
                                          <p:val>
                                            <p:strVal val="#ppt_w"/>
                                          </p:val>
                                        </p:tav>
                                      </p:tavLst>
                                    </p:anim>
                                    <p:anim calcmode="lin" valueType="num">
                                      <p:cBhvr>
                                        <p:cTn id="233" dur="indefinite"/>
                                        <p:tgtEl>
                                          <p:spTgt spid="4"/>
                                        </p:tgtEl>
                                        <p:attrNameLst>
                                          <p:attrName>ppt_h</p:attrName>
                                        </p:attrNameLst>
                                      </p:cBhvr>
                                      <p:tavLst>
                                        <p:tav tm="0">
                                          <p:val>
                                            <p:strVal val="ppt_h"/>
                                          </p:val>
                                        </p:tav>
                                        <p:tav tm="100000">
                                          <p:val>
                                            <p:strVal val="#ppt_h"/>
                                          </p:val>
                                        </p:tav>
                                      </p:tavLst>
                                    </p:anim>
                                  </p:childTnLst>
                                </p:cTn>
                              </p:par>
                              <p:par>
                                <p:cTn id="234" presetID="35" presetClass="path" presetSubtype="0" accel="50000" decel="50000" fill="hold" grpId="1" nodeType="withEffect">
                                  <p:stCondLst>
                                    <p:cond delay="0"/>
                                  </p:stCondLst>
                                  <p:childTnLst>
                                    <p:anim calcmode="lin" valueType="num">
                                      <p:cBhvr>
                                        <p:cTn id="235" dur="indefinite"/>
                                        <p:tgtEl>
                                          <p:spTgt spid="19"/>
                                        </p:tgtEl>
                                        <p:attrNameLst>
                                          <p:attrName>ppt_x</p:attrName>
                                        </p:attrNameLst>
                                      </p:cBhvr>
                                      <p:tavLst>
                                        <p:tav tm="0">
                                          <p:val>
                                            <p:strVal val="ppt_x"/>
                                          </p:val>
                                        </p:tav>
                                        <p:tav tm="100000">
                                          <p:val>
                                            <p:strVal val="#ppt_x+0.11743593"/>
                                          </p:val>
                                        </p:tav>
                                      </p:tavLst>
                                    </p:anim>
                                    <p:anim calcmode="lin" valueType="num">
                                      <p:cBhvr>
                                        <p:cTn id="236" dur="indefinite"/>
                                        <p:tgtEl>
                                          <p:spTgt spid="19"/>
                                        </p:tgtEl>
                                        <p:attrNameLst>
                                          <p:attrName>ppt_y</p:attrName>
                                        </p:attrNameLst>
                                      </p:cBhvr>
                                      <p:tavLst>
                                        <p:tav tm="0">
                                          <p:val>
                                            <p:strVal val="ppt_y"/>
                                          </p:val>
                                        </p:tav>
                                        <p:tav tm="100000">
                                          <p:val>
                                            <p:strVal val="#ppt_y+0"/>
                                          </p:val>
                                        </p:tav>
                                      </p:tavLst>
                                    </p:anim>
                                    <p:anim calcmode="lin" valueType="num">
                                      <p:cBhvr>
                                        <p:cTn id="237" dur="indefinite"/>
                                        <p:tgtEl>
                                          <p:spTgt spid="19"/>
                                        </p:tgtEl>
                                        <p:attrNameLst>
                                          <p:attrName>ppt_w</p:attrName>
                                        </p:attrNameLst>
                                      </p:cBhvr>
                                      <p:tavLst>
                                        <p:tav tm="0">
                                          <p:val>
                                            <p:strVal val="ppt_w"/>
                                          </p:val>
                                        </p:tav>
                                        <p:tav tm="100000">
                                          <p:val>
                                            <p:strVal val="#ppt_w"/>
                                          </p:val>
                                        </p:tav>
                                      </p:tavLst>
                                    </p:anim>
                                    <p:anim calcmode="lin" valueType="num">
                                      <p:cBhvr>
                                        <p:cTn id="238" dur="indefinite"/>
                                        <p:tgtEl>
                                          <p:spTgt spid="19"/>
                                        </p:tgtEl>
                                        <p:attrNameLst>
                                          <p:attrName>ppt_h</p:attrName>
                                        </p:attrNameLst>
                                      </p:cBhvr>
                                      <p:tavLst>
                                        <p:tav tm="0">
                                          <p:val>
                                            <p:strVal val="ppt_h"/>
                                          </p:val>
                                        </p:tav>
                                        <p:tav tm="100000">
                                          <p:val>
                                            <p:strVal val="#ppt_h"/>
                                          </p:val>
                                        </p:tav>
                                      </p:tavLst>
                                    </p:anim>
                                  </p:childTnLst>
                                </p:cTn>
                              </p:par>
                              <p:par>
                                <p:cTn id="239" presetID="35" presetClass="path" presetSubtype="0" accel="50000" decel="50000" fill="hold" grpId="1" nodeType="withEffect">
                                  <p:stCondLst>
                                    <p:cond delay="0"/>
                                  </p:stCondLst>
                                  <p:childTnLst>
                                    <p:anim calcmode="lin" valueType="num">
                                      <p:cBhvr>
                                        <p:cTn id="240" dur="indefinite"/>
                                        <p:tgtEl>
                                          <p:spTgt spid="20"/>
                                        </p:tgtEl>
                                        <p:attrNameLst>
                                          <p:attrName>ppt_x</p:attrName>
                                        </p:attrNameLst>
                                      </p:cBhvr>
                                      <p:tavLst>
                                        <p:tav tm="0">
                                          <p:val>
                                            <p:strVal val="ppt_x"/>
                                          </p:val>
                                        </p:tav>
                                        <p:tav tm="100000">
                                          <p:val>
                                            <p:strVal val="#ppt_x+0.11743593"/>
                                          </p:val>
                                        </p:tav>
                                      </p:tavLst>
                                    </p:anim>
                                    <p:anim calcmode="lin" valueType="num">
                                      <p:cBhvr>
                                        <p:cTn id="241" dur="indefinite"/>
                                        <p:tgtEl>
                                          <p:spTgt spid="20"/>
                                        </p:tgtEl>
                                        <p:attrNameLst>
                                          <p:attrName>ppt_y</p:attrName>
                                        </p:attrNameLst>
                                      </p:cBhvr>
                                      <p:tavLst>
                                        <p:tav tm="0">
                                          <p:val>
                                            <p:strVal val="ppt_y"/>
                                          </p:val>
                                        </p:tav>
                                        <p:tav tm="100000">
                                          <p:val>
                                            <p:strVal val="#ppt_y+0"/>
                                          </p:val>
                                        </p:tav>
                                      </p:tavLst>
                                    </p:anim>
                                    <p:anim calcmode="lin" valueType="num">
                                      <p:cBhvr>
                                        <p:cTn id="242" dur="indefinite"/>
                                        <p:tgtEl>
                                          <p:spTgt spid="20"/>
                                        </p:tgtEl>
                                        <p:attrNameLst>
                                          <p:attrName>ppt_w</p:attrName>
                                        </p:attrNameLst>
                                      </p:cBhvr>
                                      <p:tavLst>
                                        <p:tav tm="0">
                                          <p:val>
                                            <p:strVal val="ppt_w"/>
                                          </p:val>
                                        </p:tav>
                                        <p:tav tm="100000">
                                          <p:val>
                                            <p:strVal val="#ppt_w"/>
                                          </p:val>
                                        </p:tav>
                                      </p:tavLst>
                                    </p:anim>
                                    <p:anim calcmode="lin" valueType="num">
                                      <p:cBhvr>
                                        <p:cTn id="243" dur="indefinite"/>
                                        <p:tgtEl>
                                          <p:spTgt spid="20"/>
                                        </p:tgtEl>
                                        <p:attrNameLst>
                                          <p:attrName>ppt_h</p:attrName>
                                        </p:attrNameLst>
                                      </p:cBhvr>
                                      <p:tavLst>
                                        <p:tav tm="0">
                                          <p:val>
                                            <p:strVal val="ppt_h"/>
                                          </p:val>
                                        </p:tav>
                                        <p:tav tm="100000">
                                          <p:val>
                                            <p:strVal val="#ppt_h"/>
                                          </p:val>
                                        </p:tav>
                                      </p:tavLst>
                                    </p:anim>
                                  </p:childTnLst>
                                </p:cTn>
                              </p:par>
                              <p:par>
                                <p:cTn id="244" presetID="23" presetClass="entr" presetSubtype="288" fill="hold" grpId="0" nodeType="withEffect">
                                  <p:stCondLst>
                                    <p:cond delay="0"/>
                                  </p:stCondLst>
                                  <p:childTnLst>
                                    <p:set>
                                      <p:cBhvr>
                                        <p:cTn id="245" dur="500" fill="hold">
                                          <p:stCondLst>
                                            <p:cond delay="0"/>
                                          </p:stCondLst>
                                        </p:cTn>
                                        <p:tgtEl>
                                          <p:spTgt spid="13"/>
                                        </p:tgtEl>
                                        <p:attrNameLst>
                                          <p:attrName>style.visibility</p:attrName>
                                        </p:attrNameLst>
                                      </p:cBhvr>
                                      <p:to>
                                        <p:strVal val="visible"/>
                                      </p:to>
                                    </p:set>
                                    <p:anim calcmode="lin" valueType="num">
                                      <p:cBhvr>
                                        <p:cTn id="246" dur="500" fill="hold"/>
                                        <p:tgtEl>
                                          <p:spTgt spid="13"/>
                                        </p:tgtEl>
                                        <p:attrNameLst>
                                          <p:attrName>ppt_w</p:attrName>
                                        </p:attrNameLst>
                                      </p:cBhvr>
                                      <p:tavLst>
                                        <p:tav tm="0">
                                          <p:val>
                                            <p:strVal val="4/3*#ppt_w"/>
                                          </p:val>
                                        </p:tav>
                                        <p:tav tm="100000">
                                          <p:val>
                                            <p:strVal val="#ppt_w"/>
                                          </p:val>
                                        </p:tav>
                                      </p:tavLst>
                                    </p:anim>
                                    <p:anim calcmode="lin" valueType="num">
                                      <p:cBhvr>
                                        <p:cTn id="247" dur="500" fill="hold"/>
                                        <p:tgtEl>
                                          <p:spTgt spid="13"/>
                                        </p:tgtEl>
                                        <p:attrNameLst>
                                          <p:attrName>ppt_h</p:attrName>
                                        </p:attrNameLst>
                                      </p:cBhvr>
                                      <p:tavLst>
                                        <p:tav tm="0">
                                          <p:val>
                                            <p:strVal val="4/3*#ppt_h"/>
                                          </p:val>
                                        </p:tav>
                                        <p:tav tm="100000">
                                          <p:val>
                                            <p:strVal val="#ppt_h"/>
                                          </p:val>
                                        </p:tav>
                                      </p:tavLst>
                                    </p:anim>
                                    <p:anim calcmode="lin" valueType="num">
                                      <p:cBhvr>
                                        <p:cTn id="248" dur="indefinite"/>
                                        <p:tgtEl>
                                          <p:spTgt spid="13"/>
                                        </p:tgtEl>
                                        <p:attrNameLst>
                                          <p:attrName>ppt_x</p:attrName>
                                        </p:attrNameLst>
                                      </p:cBhvr>
                                      <p:tavLst>
                                        <p:tav tm="0">
                                          <p:val>
                                            <p:strVal val="#ppt_x+0"/>
                                          </p:val>
                                        </p:tav>
                                        <p:tav tm="100000">
                                          <p:val>
                                            <p:strVal val="#ppt_x+0"/>
                                          </p:val>
                                        </p:tav>
                                      </p:tavLst>
                                    </p:anim>
                                    <p:anim calcmode="lin" valueType="num">
                                      <p:cBhvr>
                                        <p:cTn id="249" dur="indefinite"/>
                                        <p:tgtEl>
                                          <p:spTgt spid="13"/>
                                        </p:tgtEl>
                                        <p:attrNameLst>
                                          <p:attrName>ppt_y</p:attrName>
                                        </p:attrNameLst>
                                      </p:cBhvr>
                                      <p:tavLst>
                                        <p:tav tm="0">
                                          <p:val>
                                            <p:strVal val="#ppt_y+0"/>
                                          </p:val>
                                        </p:tav>
                                        <p:tav tm="100000">
                                          <p:val>
                                            <p:strVal val="#ppt_y+0"/>
                                          </p:val>
                                        </p:tav>
                                      </p:tavLst>
                                    </p:anim>
                                  </p:childTnLst>
                                </p:cTn>
                              </p:par>
                              <p:par>
                                <p:cTn id="250" presetID="35" presetClass="path" presetSubtype="0" accel="50000" decel="50000" fill="hold" grpId="3" nodeType="withEffect">
                                  <p:stCondLst>
                                    <p:cond delay="0"/>
                                  </p:stCondLst>
                                  <p:childTnLst>
                                    <p:anim calcmode="lin" valueType="num">
                                      <p:cBhvr>
                                        <p:cTn id="251" dur="indefinite"/>
                                        <p:tgtEl>
                                          <p:spTgt spid="30"/>
                                        </p:tgtEl>
                                        <p:attrNameLst>
                                          <p:attrName>ppt_x</p:attrName>
                                        </p:attrNameLst>
                                      </p:cBhvr>
                                      <p:tavLst>
                                        <p:tav tm="0">
                                          <p:val>
                                            <p:strVal val="ppt_x"/>
                                          </p:val>
                                        </p:tav>
                                        <p:tav tm="100000">
                                          <p:val>
                                            <p:strVal val="#ppt_x+0"/>
                                          </p:val>
                                        </p:tav>
                                      </p:tavLst>
                                    </p:anim>
                                    <p:anim calcmode="lin" valueType="num">
                                      <p:cBhvr>
                                        <p:cTn id="252" dur="indefinite"/>
                                        <p:tgtEl>
                                          <p:spTgt spid="30"/>
                                        </p:tgtEl>
                                        <p:attrNameLst>
                                          <p:attrName>ppt_y</p:attrName>
                                        </p:attrNameLst>
                                      </p:cBhvr>
                                      <p:tavLst>
                                        <p:tav tm="0">
                                          <p:val>
                                            <p:strVal val="ppt_y"/>
                                          </p:val>
                                        </p:tav>
                                        <p:tav tm="100000">
                                          <p:val>
                                            <p:strVal val="#ppt_y+0"/>
                                          </p:val>
                                        </p:tav>
                                      </p:tavLst>
                                    </p:anim>
                                    <p:anim calcmode="lin" valueType="num">
                                      <p:cBhvr>
                                        <p:cTn id="253" dur="indefinite"/>
                                        <p:tgtEl>
                                          <p:spTgt spid="30"/>
                                        </p:tgtEl>
                                        <p:attrNameLst>
                                          <p:attrName>ppt_w</p:attrName>
                                        </p:attrNameLst>
                                      </p:cBhvr>
                                      <p:tavLst>
                                        <p:tav tm="0">
                                          <p:val>
                                            <p:strVal val="ppt_w"/>
                                          </p:val>
                                        </p:tav>
                                        <p:tav tm="100000">
                                          <p:val>
                                            <p:strVal val="#ppt_w"/>
                                          </p:val>
                                        </p:tav>
                                      </p:tavLst>
                                    </p:anim>
                                    <p:anim calcmode="lin" valueType="num">
                                      <p:cBhvr>
                                        <p:cTn id="254" dur="indefinite"/>
                                        <p:tgtEl>
                                          <p:spTgt spid="30"/>
                                        </p:tgtEl>
                                        <p:attrNameLst>
                                          <p:attrName>ppt_h</p:attrName>
                                        </p:attrNameLst>
                                      </p:cBhvr>
                                      <p:tavLst>
                                        <p:tav tm="0">
                                          <p:val>
                                            <p:strVal val="ppt_h"/>
                                          </p:val>
                                        </p:tav>
                                        <p:tav tm="100000">
                                          <p:val>
                                            <p:strVal val="#ppt_h"/>
                                          </p:val>
                                        </p:tav>
                                      </p:tavLst>
                                    </p:anim>
                                  </p:childTnLst>
                                </p:cTn>
                              </p:par>
                              <p:par>
                                <p:cTn id="255" presetID="35" presetClass="path" presetSubtype="0" accel="50000" decel="50000" fill="hold" grpId="3" nodeType="withEffect">
                                  <p:stCondLst>
                                    <p:cond delay="0"/>
                                  </p:stCondLst>
                                  <p:childTnLst>
                                    <p:anim calcmode="lin" valueType="num">
                                      <p:cBhvr>
                                        <p:cTn id="256" dur="indefinite"/>
                                        <p:tgtEl>
                                          <p:spTgt spid="37"/>
                                        </p:tgtEl>
                                        <p:attrNameLst>
                                          <p:attrName>ppt_x</p:attrName>
                                        </p:attrNameLst>
                                      </p:cBhvr>
                                      <p:tavLst>
                                        <p:tav tm="0">
                                          <p:val>
                                            <p:strVal val="ppt_x"/>
                                          </p:val>
                                        </p:tav>
                                        <p:tav tm="100000">
                                          <p:val>
                                            <p:strVal val="#ppt_x+0"/>
                                          </p:val>
                                        </p:tav>
                                      </p:tavLst>
                                    </p:anim>
                                    <p:anim calcmode="lin" valueType="num">
                                      <p:cBhvr>
                                        <p:cTn id="257" dur="indefinite"/>
                                        <p:tgtEl>
                                          <p:spTgt spid="37"/>
                                        </p:tgtEl>
                                        <p:attrNameLst>
                                          <p:attrName>ppt_y</p:attrName>
                                        </p:attrNameLst>
                                      </p:cBhvr>
                                      <p:tavLst>
                                        <p:tav tm="0">
                                          <p:val>
                                            <p:strVal val="ppt_y"/>
                                          </p:val>
                                        </p:tav>
                                        <p:tav tm="100000">
                                          <p:val>
                                            <p:strVal val="#ppt_y+0"/>
                                          </p:val>
                                        </p:tav>
                                      </p:tavLst>
                                    </p:anim>
                                    <p:anim calcmode="lin" valueType="num">
                                      <p:cBhvr>
                                        <p:cTn id="258" dur="indefinite"/>
                                        <p:tgtEl>
                                          <p:spTgt spid="37"/>
                                        </p:tgtEl>
                                        <p:attrNameLst>
                                          <p:attrName>ppt_w</p:attrName>
                                        </p:attrNameLst>
                                      </p:cBhvr>
                                      <p:tavLst>
                                        <p:tav tm="0">
                                          <p:val>
                                            <p:strVal val="ppt_w"/>
                                          </p:val>
                                        </p:tav>
                                        <p:tav tm="100000">
                                          <p:val>
                                            <p:strVal val="#ppt_w"/>
                                          </p:val>
                                        </p:tav>
                                      </p:tavLst>
                                    </p:anim>
                                    <p:anim calcmode="lin" valueType="num">
                                      <p:cBhvr>
                                        <p:cTn id="259" dur="indefinite"/>
                                        <p:tgtEl>
                                          <p:spTgt spid="37"/>
                                        </p:tgtEl>
                                        <p:attrNameLst>
                                          <p:attrName>ppt_h</p:attrName>
                                        </p:attrNameLst>
                                      </p:cBhvr>
                                      <p:tavLst>
                                        <p:tav tm="0">
                                          <p:val>
                                            <p:strVal val="ppt_h"/>
                                          </p:val>
                                        </p:tav>
                                        <p:tav tm="100000">
                                          <p:val>
                                            <p:strVal val="#ppt_h"/>
                                          </p:val>
                                        </p:tav>
                                      </p:tavLst>
                                    </p:anim>
                                  </p:childTnLst>
                                </p:cTn>
                              </p:par>
                              <p:par>
                                <p:cTn id="260" presetID="35" presetClass="path" presetSubtype="0" accel="50000" decel="50000" fill="hold" grpId="3" nodeType="withEffect">
                                  <p:stCondLst>
                                    <p:cond delay="0"/>
                                  </p:stCondLst>
                                  <p:childTnLst>
                                    <p:anim calcmode="lin" valueType="num">
                                      <p:cBhvr>
                                        <p:cTn id="261" dur="indefinite"/>
                                        <p:tgtEl>
                                          <p:spTgt spid="7"/>
                                        </p:tgtEl>
                                        <p:attrNameLst>
                                          <p:attrName>ppt_x</p:attrName>
                                        </p:attrNameLst>
                                      </p:cBhvr>
                                      <p:tavLst>
                                        <p:tav tm="0">
                                          <p:val>
                                            <p:strVal val="ppt_x"/>
                                          </p:val>
                                        </p:tav>
                                        <p:tav tm="100000">
                                          <p:val>
                                            <p:strVal val="#ppt_x+1.5894573E-08"/>
                                          </p:val>
                                        </p:tav>
                                      </p:tavLst>
                                    </p:anim>
                                    <p:anim calcmode="lin" valueType="num">
                                      <p:cBhvr>
                                        <p:cTn id="262" dur="indefinite"/>
                                        <p:tgtEl>
                                          <p:spTgt spid="7"/>
                                        </p:tgtEl>
                                        <p:attrNameLst>
                                          <p:attrName>ppt_y</p:attrName>
                                        </p:attrNameLst>
                                      </p:cBhvr>
                                      <p:tavLst>
                                        <p:tav tm="0">
                                          <p:val>
                                            <p:strVal val="ppt_y"/>
                                          </p:val>
                                        </p:tav>
                                        <p:tav tm="100000">
                                          <p:val>
                                            <p:strVal val="#ppt_y+0"/>
                                          </p:val>
                                        </p:tav>
                                      </p:tavLst>
                                    </p:anim>
                                    <p:anim calcmode="lin" valueType="num">
                                      <p:cBhvr>
                                        <p:cTn id="263" dur="indefinite"/>
                                        <p:tgtEl>
                                          <p:spTgt spid="7"/>
                                        </p:tgtEl>
                                        <p:attrNameLst>
                                          <p:attrName>ppt_w</p:attrName>
                                        </p:attrNameLst>
                                      </p:cBhvr>
                                      <p:tavLst>
                                        <p:tav tm="0">
                                          <p:val>
                                            <p:strVal val="ppt_w"/>
                                          </p:val>
                                        </p:tav>
                                        <p:tav tm="100000">
                                          <p:val>
                                            <p:strVal val="#ppt_w"/>
                                          </p:val>
                                        </p:tav>
                                      </p:tavLst>
                                    </p:anim>
                                    <p:anim calcmode="lin" valueType="num">
                                      <p:cBhvr>
                                        <p:cTn id="264" dur="indefinite"/>
                                        <p:tgtEl>
                                          <p:spTgt spid="7"/>
                                        </p:tgtEl>
                                        <p:attrNameLst>
                                          <p:attrName>ppt_h</p:attrName>
                                        </p:attrNameLst>
                                      </p:cBhvr>
                                      <p:tavLst>
                                        <p:tav tm="0">
                                          <p:val>
                                            <p:strVal val="ppt_h"/>
                                          </p:val>
                                        </p:tav>
                                        <p:tav tm="100000">
                                          <p:val>
                                            <p:strVal val="#ppt_h"/>
                                          </p:val>
                                        </p:tav>
                                      </p:tavLst>
                                    </p:anim>
                                  </p:childTnLst>
                                </p:cTn>
                              </p:par>
                              <p:par>
                                <p:cTn id="265" presetID="35" presetClass="path" presetSubtype="0" accel="50000" decel="50000" fill="hold" nodeType="withEffect">
                                  <p:stCondLst>
                                    <p:cond delay="0"/>
                                  </p:stCondLst>
                                  <p:childTnLst>
                                    <p:anim calcmode="lin" valueType="num">
                                      <p:cBhvr>
                                        <p:cTn id="266" dur="indefinite"/>
                                        <p:tgtEl>
                                          <p:spTgt spid="2"/>
                                        </p:tgtEl>
                                        <p:attrNameLst>
                                          <p:attrName>ppt_x</p:attrName>
                                        </p:attrNameLst>
                                      </p:cBhvr>
                                      <p:tavLst>
                                        <p:tav tm="0">
                                          <p:val>
                                            <p:strVal val="ppt_x"/>
                                          </p:val>
                                        </p:tav>
                                        <p:tav tm="100000">
                                          <p:val>
                                            <p:strVal val="#ppt_x+1.5894573E-08"/>
                                          </p:val>
                                        </p:tav>
                                      </p:tavLst>
                                    </p:anim>
                                    <p:anim calcmode="lin" valueType="num">
                                      <p:cBhvr>
                                        <p:cTn id="267" dur="indefinite"/>
                                        <p:tgtEl>
                                          <p:spTgt spid="2"/>
                                        </p:tgtEl>
                                        <p:attrNameLst>
                                          <p:attrName>ppt_y</p:attrName>
                                        </p:attrNameLst>
                                      </p:cBhvr>
                                      <p:tavLst>
                                        <p:tav tm="0">
                                          <p:val>
                                            <p:strVal val="ppt_y"/>
                                          </p:val>
                                        </p:tav>
                                        <p:tav tm="100000">
                                          <p:val>
                                            <p:strVal val="#ppt_y+0"/>
                                          </p:val>
                                        </p:tav>
                                      </p:tavLst>
                                    </p:anim>
                                    <p:anim calcmode="lin" valueType="num">
                                      <p:cBhvr>
                                        <p:cTn id="268" dur="indefinite"/>
                                        <p:tgtEl>
                                          <p:spTgt spid="2"/>
                                        </p:tgtEl>
                                        <p:attrNameLst>
                                          <p:attrName>ppt_w</p:attrName>
                                        </p:attrNameLst>
                                      </p:cBhvr>
                                      <p:tavLst>
                                        <p:tav tm="0">
                                          <p:val>
                                            <p:strVal val="ppt_w"/>
                                          </p:val>
                                        </p:tav>
                                        <p:tav tm="100000">
                                          <p:val>
                                            <p:strVal val="#ppt_w"/>
                                          </p:val>
                                        </p:tav>
                                      </p:tavLst>
                                    </p:anim>
                                    <p:anim calcmode="lin" valueType="num">
                                      <p:cBhvr>
                                        <p:cTn id="269" dur="indefinite"/>
                                        <p:tgtEl>
                                          <p:spTgt spid="2"/>
                                        </p:tgtEl>
                                        <p:attrNameLst>
                                          <p:attrName>ppt_h</p:attrName>
                                        </p:attrNameLst>
                                      </p:cBhvr>
                                      <p:tavLst>
                                        <p:tav tm="0">
                                          <p:val>
                                            <p:strVal val="ppt_h"/>
                                          </p:val>
                                        </p:tav>
                                        <p:tav tm="100000">
                                          <p:val>
                                            <p:strVal val="#ppt_h"/>
                                          </p:val>
                                        </p:tav>
                                      </p:tavLst>
                                    </p:anim>
                                  </p:childTnLst>
                                </p:cTn>
                              </p:par>
                              <p:par>
                                <p:cTn id="270" presetID="35" presetClass="path" presetSubtype="0" accel="50000" decel="50000" fill="hold" grpId="3" nodeType="withEffect">
                                  <p:stCondLst>
                                    <p:cond delay="0"/>
                                  </p:stCondLst>
                                  <p:childTnLst>
                                    <p:anim calcmode="lin" valueType="num">
                                      <p:cBhvr>
                                        <p:cTn id="271" dur="indefinite"/>
                                        <p:tgtEl>
                                          <p:spTgt spid="15"/>
                                        </p:tgtEl>
                                        <p:attrNameLst>
                                          <p:attrName>ppt_x</p:attrName>
                                        </p:attrNameLst>
                                      </p:cBhvr>
                                      <p:tavLst>
                                        <p:tav tm="0">
                                          <p:val>
                                            <p:strVal val="ppt_x"/>
                                          </p:val>
                                        </p:tav>
                                        <p:tav tm="100000">
                                          <p:val>
                                            <p:strVal val="#ppt_x+0"/>
                                          </p:val>
                                        </p:tav>
                                      </p:tavLst>
                                    </p:anim>
                                    <p:anim calcmode="lin" valueType="num">
                                      <p:cBhvr>
                                        <p:cTn id="272" dur="indefinite"/>
                                        <p:tgtEl>
                                          <p:spTgt spid="15"/>
                                        </p:tgtEl>
                                        <p:attrNameLst>
                                          <p:attrName>ppt_y</p:attrName>
                                        </p:attrNameLst>
                                      </p:cBhvr>
                                      <p:tavLst>
                                        <p:tav tm="0">
                                          <p:val>
                                            <p:strVal val="ppt_y"/>
                                          </p:val>
                                        </p:tav>
                                        <p:tav tm="100000">
                                          <p:val>
                                            <p:strVal val="#ppt_y+0"/>
                                          </p:val>
                                        </p:tav>
                                      </p:tavLst>
                                    </p:anim>
                                    <p:anim calcmode="lin" valueType="num">
                                      <p:cBhvr>
                                        <p:cTn id="273" dur="indefinite"/>
                                        <p:tgtEl>
                                          <p:spTgt spid="15"/>
                                        </p:tgtEl>
                                        <p:attrNameLst>
                                          <p:attrName>ppt_w</p:attrName>
                                        </p:attrNameLst>
                                      </p:cBhvr>
                                      <p:tavLst>
                                        <p:tav tm="0">
                                          <p:val>
                                            <p:strVal val="ppt_w"/>
                                          </p:val>
                                        </p:tav>
                                        <p:tav tm="100000">
                                          <p:val>
                                            <p:strVal val="#ppt_w"/>
                                          </p:val>
                                        </p:tav>
                                      </p:tavLst>
                                    </p:anim>
                                    <p:anim calcmode="lin" valueType="num">
                                      <p:cBhvr>
                                        <p:cTn id="274" dur="indefinite"/>
                                        <p:tgtEl>
                                          <p:spTgt spid="15"/>
                                        </p:tgtEl>
                                        <p:attrNameLst>
                                          <p:attrName>ppt_h</p:attrName>
                                        </p:attrNameLst>
                                      </p:cBhvr>
                                      <p:tavLst>
                                        <p:tav tm="0">
                                          <p:val>
                                            <p:strVal val="ppt_h"/>
                                          </p:val>
                                        </p:tav>
                                        <p:tav tm="100000">
                                          <p:val>
                                            <p:strVal val="#ppt_h"/>
                                          </p:val>
                                        </p:tav>
                                      </p:tavLst>
                                    </p:anim>
                                  </p:childTnLst>
                                </p:cTn>
                              </p:par>
                              <p:par>
                                <p:cTn id="275" presetID="35" presetClass="path" presetSubtype="0" accel="50000" decel="50000" fill="hold" grpId="3" nodeType="withEffect">
                                  <p:stCondLst>
                                    <p:cond delay="0"/>
                                  </p:stCondLst>
                                  <p:childTnLst>
                                    <p:anim calcmode="lin" valueType="num">
                                      <p:cBhvr>
                                        <p:cTn id="276" dur="indefinite"/>
                                        <p:tgtEl>
                                          <p:spTgt spid="16"/>
                                        </p:tgtEl>
                                        <p:attrNameLst>
                                          <p:attrName>ppt_x</p:attrName>
                                        </p:attrNameLst>
                                      </p:cBhvr>
                                      <p:tavLst>
                                        <p:tav tm="0">
                                          <p:val>
                                            <p:strVal val="ppt_x"/>
                                          </p:val>
                                        </p:tav>
                                        <p:tav tm="100000">
                                          <p:val>
                                            <p:strVal val="#ppt_x+-1.5894573E-08"/>
                                          </p:val>
                                        </p:tav>
                                      </p:tavLst>
                                    </p:anim>
                                    <p:anim calcmode="lin" valueType="num">
                                      <p:cBhvr>
                                        <p:cTn id="277" dur="indefinite"/>
                                        <p:tgtEl>
                                          <p:spTgt spid="16"/>
                                        </p:tgtEl>
                                        <p:attrNameLst>
                                          <p:attrName>ppt_y</p:attrName>
                                        </p:attrNameLst>
                                      </p:cBhvr>
                                      <p:tavLst>
                                        <p:tav tm="0">
                                          <p:val>
                                            <p:strVal val="ppt_y"/>
                                          </p:val>
                                        </p:tav>
                                        <p:tav tm="100000">
                                          <p:val>
                                            <p:strVal val="#ppt_y+0"/>
                                          </p:val>
                                        </p:tav>
                                      </p:tavLst>
                                    </p:anim>
                                    <p:anim calcmode="lin" valueType="num">
                                      <p:cBhvr>
                                        <p:cTn id="278" dur="indefinite"/>
                                        <p:tgtEl>
                                          <p:spTgt spid="16"/>
                                        </p:tgtEl>
                                        <p:attrNameLst>
                                          <p:attrName>ppt_w</p:attrName>
                                        </p:attrNameLst>
                                      </p:cBhvr>
                                      <p:tavLst>
                                        <p:tav tm="0">
                                          <p:val>
                                            <p:strVal val="ppt_w"/>
                                          </p:val>
                                        </p:tav>
                                        <p:tav tm="100000">
                                          <p:val>
                                            <p:strVal val="#ppt_w"/>
                                          </p:val>
                                        </p:tav>
                                      </p:tavLst>
                                    </p:anim>
                                    <p:anim calcmode="lin" valueType="num">
                                      <p:cBhvr>
                                        <p:cTn id="279" dur="indefinite"/>
                                        <p:tgtEl>
                                          <p:spTgt spid="16"/>
                                        </p:tgtEl>
                                        <p:attrNameLst>
                                          <p:attrName>ppt_h</p:attrName>
                                        </p:attrNameLst>
                                      </p:cBhvr>
                                      <p:tavLst>
                                        <p:tav tm="0">
                                          <p:val>
                                            <p:strVal val="ppt_h"/>
                                          </p:val>
                                        </p:tav>
                                        <p:tav tm="100000">
                                          <p:val>
                                            <p:strVal val="#ppt_h"/>
                                          </p:val>
                                        </p:tav>
                                      </p:tavLst>
                                    </p:anim>
                                  </p:childTnLst>
                                </p:cTn>
                              </p:par>
                              <p:par>
                                <p:cTn id="280" presetID="35" presetClass="path" presetSubtype="0" accel="50000" decel="50000" fill="hold" grpId="2" nodeType="withEffect">
                                  <p:stCondLst>
                                    <p:cond delay="0"/>
                                  </p:stCondLst>
                                  <p:childTnLst>
                                    <p:anim calcmode="lin" valueType="num">
                                      <p:cBhvr>
                                        <p:cTn id="281" dur="indefinite"/>
                                        <p:tgtEl>
                                          <p:spTgt spid="29"/>
                                        </p:tgtEl>
                                        <p:attrNameLst>
                                          <p:attrName>ppt_x</p:attrName>
                                        </p:attrNameLst>
                                      </p:cBhvr>
                                      <p:tavLst>
                                        <p:tav tm="0">
                                          <p:val>
                                            <p:strVal val="ppt_x"/>
                                          </p:val>
                                        </p:tav>
                                        <p:tav tm="100000">
                                          <p:val>
                                            <p:strVal val="#ppt_x+0"/>
                                          </p:val>
                                        </p:tav>
                                      </p:tavLst>
                                    </p:anim>
                                    <p:anim calcmode="lin" valueType="num">
                                      <p:cBhvr>
                                        <p:cTn id="282" dur="indefinite"/>
                                        <p:tgtEl>
                                          <p:spTgt spid="29"/>
                                        </p:tgtEl>
                                        <p:attrNameLst>
                                          <p:attrName>ppt_y</p:attrName>
                                        </p:attrNameLst>
                                      </p:cBhvr>
                                      <p:tavLst>
                                        <p:tav tm="0">
                                          <p:val>
                                            <p:strVal val="ppt_y"/>
                                          </p:val>
                                        </p:tav>
                                        <p:tav tm="100000">
                                          <p:val>
                                            <p:strVal val="#ppt_y+0"/>
                                          </p:val>
                                        </p:tav>
                                      </p:tavLst>
                                    </p:anim>
                                    <p:anim calcmode="lin" valueType="num">
                                      <p:cBhvr>
                                        <p:cTn id="283" dur="indefinite"/>
                                        <p:tgtEl>
                                          <p:spTgt spid="29"/>
                                        </p:tgtEl>
                                        <p:attrNameLst>
                                          <p:attrName>ppt_w</p:attrName>
                                        </p:attrNameLst>
                                      </p:cBhvr>
                                      <p:tavLst>
                                        <p:tav tm="0">
                                          <p:val>
                                            <p:strVal val="ppt_w"/>
                                          </p:val>
                                        </p:tav>
                                        <p:tav tm="100000">
                                          <p:val>
                                            <p:strVal val="#ppt_w"/>
                                          </p:val>
                                        </p:tav>
                                      </p:tavLst>
                                    </p:anim>
                                    <p:anim calcmode="lin" valueType="num">
                                      <p:cBhvr>
                                        <p:cTn id="284" dur="indefinite"/>
                                        <p:tgtEl>
                                          <p:spTgt spid="29"/>
                                        </p:tgtEl>
                                        <p:attrNameLst>
                                          <p:attrName>ppt_h</p:attrName>
                                        </p:attrNameLst>
                                      </p:cBhvr>
                                      <p:tavLst>
                                        <p:tav tm="0">
                                          <p:val>
                                            <p:strVal val="ppt_h"/>
                                          </p:val>
                                        </p:tav>
                                        <p:tav tm="100000">
                                          <p:val>
                                            <p:strVal val="#ppt_h"/>
                                          </p:val>
                                        </p:tav>
                                      </p:tavLst>
                                    </p:anim>
                                  </p:childTnLst>
                                </p:cTn>
                              </p:par>
                              <p:par>
                                <p:cTn id="285" presetID="35" presetClass="path" presetSubtype="0" accel="50000" decel="50000" fill="hold" grpId="2" nodeType="withEffect">
                                  <p:stCondLst>
                                    <p:cond delay="0"/>
                                  </p:stCondLst>
                                  <p:childTnLst>
                                    <p:anim calcmode="lin" valueType="num">
                                      <p:cBhvr>
                                        <p:cTn id="286" dur="indefinite"/>
                                        <p:tgtEl>
                                          <p:spTgt spid="38"/>
                                        </p:tgtEl>
                                        <p:attrNameLst>
                                          <p:attrName>ppt_x</p:attrName>
                                        </p:attrNameLst>
                                      </p:cBhvr>
                                      <p:tavLst>
                                        <p:tav tm="0">
                                          <p:val>
                                            <p:strVal val="ppt_x"/>
                                          </p:val>
                                        </p:tav>
                                        <p:tav tm="100000">
                                          <p:val>
                                            <p:strVal val="#ppt_x+0"/>
                                          </p:val>
                                        </p:tav>
                                      </p:tavLst>
                                    </p:anim>
                                    <p:anim calcmode="lin" valueType="num">
                                      <p:cBhvr>
                                        <p:cTn id="287" dur="indefinite"/>
                                        <p:tgtEl>
                                          <p:spTgt spid="38"/>
                                        </p:tgtEl>
                                        <p:attrNameLst>
                                          <p:attrName>ppt_y</p:attrName>
                                        </p:attrNameLst>
                                      </p:cBhvr>
                                      <p:tavLst>
                                        <p:tav tm="0">
                                          <p:val>
                                            <p:strVal val="ppt_y"/>
                                          </p:val>
                                        </p:tav>
                                        <p:tav tm="100000">
                                          <p:val>
                                            <p:strVal val="#ppt_y+0"/>
                                          </p:val>
                                        </p:tav>
                                      </p:tavLst>
                                    </p:anim>
                                    <p:anim calcmode="lin" valueType="num">
                                      <p:cBhvr>
                                        <p:cTn id="288" dur="indefinite"/>
                                        <p:tgtEl>
                                          <p:spTgt spid="38"/>
                                        </p:tgtEl>
                                        <p:attrNameLst>
                                          <p:attrName>ppt_w</p:attrName>
                                        </p:attrNameLst>
                                      </p:cBhvr>
                                      <p:tavLst>
                                        <p:tav tm="0">
                                          <p:val>
                                            <p:strVal val="ppt_w"/>
                                          </p:val>
                                        </p:tav>
                                        <p:tav tm="100000">
                                          <p:val>
                                            <p:strVal val="#ppt_w"/>
                                          </p:val>
                                        </p:tav>
                                      </p:tavLst>
                                    </p:anim>
                                    <p:anim calcmode="lin" valueType="num">
                                      <p:cBhvr>
                                        <p:cTn id="289" dur="indefinite"/>
                                        <p:tgtEl>
                                          <p:spTgt spid="38"/>
                                        </p:tgtEl>
                                        <p:attrNameLst>
                                          <p:attrName>ppt_h</p:attrName>
                                        </p:attrNameLst>
                                      </p:cBhvr>
                                      <p:tavLst>
                                        <p:tav tm="0">
                                          <p:val>
                                            <p:strVal val="ppt_h"/>
                                          </p:val>
                                        </p:tav>
                                        <p:tav tm="100000">
                                          <p:val>
                                            <p:strVal val="#ppt_h"/>
                                          </p:val>
                                        </p:tav>
                                      </p:tavLst>
                                    </p:anim>
                                  </p:childTnLst>
                                </p:cTn>
                              </p:par>
                              <p:par>
                                <p:cTn id="290" presetID="35" presetClass="path" presetSubtype="0" accel="50000" decel="50000" fill="hold" grpId="2" nodeType="withEffect">
                                  <p:stCondLst>
                                    <p:cond delay="0"/>
                                  </p:stCondLst>
                                  <p:childTnLst>
                                    <p:anim calcmode="lin" valueType="num">
                                      <p:cBhvr>
                                        <p:cTn id="291" dur="indefinite"/>
                                        <p:tgtEl>
                                          <p:spTgt spid="11"/>
                                        </p:tgtEl>
                                        <p:attrNameLst>
                                          <p:attrName>ppt_x</p:attrName>
                                        </p:attrNameLst>
                                      </p:cBhvr>
                                      <p:tavLst>
                                        <p:tav tm="0">
                                          <p:val>
                                            <p:strVal val="ppt_x"/>
                                          </p:val>
                                        </p:tav>
                                        <p:tav tm="100000">
                                          <p:val>
                                            <p:strVal val="#ppt_x+0"/>
                                          </p:val>
                                        </p:tav>
                                      </p:tavLst>
                                    </p:anim>
                                    <p:anim calcmode="lin" valueType="num">
                                      <p:cBhvr>
                                        <p:cTn id="292" dur="indefinite"/>
                                        <p:tgtEl>
                                          <p:spTgt spid="11"/>
                                        </p:tgtEl>
                                        <p:attrNameLst>
                                          <p:attrName>ppt_y</p:attrName>
                                        </p:attrNameLst>
                                      </p:cBhvr>
                                      <p:tavLst>
                                        <p:tav tm="0">
                                          <p:val>
                                            <p:strVal val="ppt_y"/>
                                          </p:val>
                                        </p:tav>
                                        <p:tav tm="100000">
                                          <p:val>
                                            <p:strVal val="#ppt_y+0"/>
                                          </p:val>
                                        </p:tav>
                                      </p:tavLst>
                                    </p:anim>
                                    <p:anim calcmode="lin" valueType="num">
                                      <p:cBhvr>
                                        <p:cTn id="293" dur="indefinite"/>
                                        <p:tgtEl>
                                          <p:spTgt spid="11"/>
                                        </p:tgtEl>
                                        <p:attrNameLst>
                                          <p:attrName>ppt_w</p:attrName>
                                        </p:attrNameLst>
                                      </p:cBhvr>
                                      <p:tavLst>
                                        <p:tav tm="0">
                                          <p:val>
                                            <p:strVal val="ppt_w"/>
                                          </p:val>
                                        </p:tav>
                                        <p:tav tm="100000">
                                          <p:val>
                                            <p:strVal val="#ppt_w"/>
                                          </p:val>
                                        </p:tav>
                                      </p:tavLst>
                                    </p:anim>
                                    <p:anim calcmode="lin" valueType="num">
                                      <p:cBhvr>
                                        <p:cTn id="294" dur="indefinite"/>
                                        <p:tgtEl>
                                          <p:spTgt spid="11"/>
                                        </p:tgtEl>
                                        <p:attrNameLst>
                                          <p:attrName>ppt_h</p:attrName>
                                        </p:attrNameLst>
                                      </p:cBhvr>
                                      <p:tavLst>
                                        <p:tav tm="0">
                                          <p:val>
                                            <p:strVal val="ppt_h"/>
                                          </p:val>
                                        </p:tav>
                                        <p:tav tm="100000">
                                          <p:val>
                                            <p:strVal val="#ppt_h"/>
                                          </p:val>
                                        </p:tav>
                                      </p:tavLst>
                                    </p:anim>
                                  </p:childTnLst>
                                </p:cTn>
                              </p:par>
                              <p:par>
                                <p:cTn id="295" presetID="35" presetClass="path" presetSubtype="0" accel="50000" decel="50000" fill="hold" nodeType="withEffect">
                                  <p:stCondLst>
                                    <p:cond delay="0"/>
                                  </p:stCondLst>
                                  <p:childTnLst>
                                    <p:anim calcmode="lin" valueType="num">
                                      <p:cBhvr>
                                        <p:cTn id="296" dur="indefinite"/>
                                        <p:tgtEl>
                                          <p:spTgt spid="4"/>
                                        </p:tgtEl>
                                        <p:attrNameLst>
                                          <p:attrName>ppt_x</p:attrName>
                                        </p:attrNameLst>
                                      </p:cBhvr>
                                      <p:tavLst>
                                        <p:tav tm="0">
                                          <p:val>
                                            <p:strVal val="ppt_x"/>
                                          </p:val>
                                        </p:tav>
                                        <p:tav tm="100000">
                                          <p:val>
                                            <p:strVal val="#ppt_x+0"/>
                                          </p:val>
                                        </p:tav>
                                      </p:tavLst>
                                    </p:anim>
                                    <p:anim calcmode="lin" valueType="num">
                                      <p:cBhvr>
                                        <p:cTn id="297" dur="indefinite"/>
                                        <p:tgtEl>
                                          <p:spTgt spid="4"/>
                                        </p:tgtEl>
                                        <p:attrNameLst>
                                          <p:attrName>ppt_y</p:attrName>
                                        </p:attrNameLst>
                                      </p:cBhvr>
                                      <p:tavLst>
                                        <p:tav tm="0">
                                          <p:val>
                                            <p:strVal val="ppt_y"/>
                                          </p:val>
                                        </p:tav>
                                        <p:tav tm="100000">
                                          <p:val>
                                            <p:strVal val="#ppt_y+0"/>
                                          </p:val>
                                        </p:tav>
                                      </p:tavLst>
                                    </p:anim>
                                    <p:anim calcmode="lin" valueType="num">
                                      <p:cBhvr>
                                        <p:cTn id="298" dur="indefinite"/>
                                        <p:tgtEl>
                                          <p:spTgt spid="4"/>
                                        </p:tgtEl>
                                        <p:attrNameLst>
                                          <p:attrName>ppt_w</p:attrName>
                                        </p:attrNameLst>
                                      </p:cBhvr>
                                      <p:tavLst>
                                        <p:tav tm="0">
                                          <p:val>
                                            <p:strVal val="ppt_w"/>
                                          </p:val>
                                        </p:tav>
                                        <p:tav tm="100000">
                                          <p:val>
                                            <p:strVal val="#ppt_w"/>
                                          </p:val>
                                        </p:tav>
                                      </p:tavLst>
                                    </p:anim>
                                    <p:anim calcmode="lin" valueType="num">
                                      <p:cBhvr>
                                        <p:cTn id="299" dur="indefinite"/>
                                        <p:tgtEl>
                                          <p:spTgt spid="4"/>
                                        </p:tgtEl>
                                        <p:attrNameLst>
                                          <p:attrName>ppt_h</p:attrName>
                                        </p:attrNameLst>
                                      </p:cBhvr>
                                      <p:tavLst>
                                        <p:tav tm="0">
                                          <p:val>
                                            <p:strVal val="ppt_h"/>
                                          </p:val>
                                        </p:tav>
                                        <p:tav tm="100000">
                                          <p:val>
                                            <p:strVal val="#ppt_h"/>
                                          </p:val>
                                        </p:tav>
                                      </p:tavLst>
                                    </p:anim>
                                  </p:childTnLst>
                                </p:cTn>
                              </p:par>
                              <p:par>
                                <p:cTn id="300" presetID="35" presetClass="path" presetSubtype="0" accel="50000" decel="50000" fill="hold" grpId="2" nodeType="withEffect">
                                  <p:stCondLst>
                                    <p:cond delay="0"/>
                                  </p:stCondLst>
                                  <p:childTnLst>
                                    <p:anim calcmode="lin" valueType="num">
                                      <p:cBhvr>
                                        <p:cTn id="301" dur="indefinite"/>
                                        <p:tgtEl>
                                          <p:spTgt spid="19"/>
                                        </p:tgtEl>
                                        <p:attrNameLst>
                                          <p:attrName>ppt_x</p:attrName>
                                        </p:attrNameLst>
                                      </p:cBhvr>
                                      <p:tavLst>
                                        <p:tav tm="0">
                                          <p:val>
                                            <p:strVal val="ppt_x"/>
                                          </p:val>
                                        </p:tav>
                                        <p:tav tm="100000">
                                          <p:val>
                                            <p:strVal val="#ppt_x+0"/>
                                          </p:val>
                                        </p:tav>
                                      </p:tavLst>
                                    </p:anim>
                                    <p:anim calcmode="lin" valueType="num">
                                      <p:cBhvr>
                                        <p:cTn id="302" dur="indefinite"/>
                                        <p:tgtEl>
                                          <p:spTgt spid="19"/>
                                        </p:tgtEl>
                                        <p:attrNameLst>
                                          <p:attrName>ppt_y</p:attrName>
                                        </p:attrNameLst>
                                      </p:cBhvr>
                                      <p:tavLst>
                                        <p:tav tm="0">
                                          <p:val>
                                            <p:strVal val="ppt_y"/>
                                          </p:val>
                                        </p:tav>
                                        <p:tav tm="100000">
                                          <p:val>
                                            <p:strVal val="#ppt_y+0"/>
                                          </p:val>
                                        </p:tav>
                                      </p:tavLst>
                                    </p:anim>
                                    <p:anim calcmode="lin" valueType="num">
                                      <p:cBhvr>
                                        <p:cTn id="303" dur="indefinite"/>
                                        <p:tgtEl>
                                          <p:spTgt spid="19"/>
                                        </p:tgtEl>
                                        <p:attrNameLst>
                                          <p:attrName>ppt_w</p:attrName>
                                        </p:attrNameLst>
                                      </p:cBhvr>
                                      <p:tavLst>
                                        <p:tav tm="0">
                                          <p:val>
                                            <p:strVal val="ppt_w"/>
                                          </p:val>
                                        </p:tav>
                                        <p:tav tm="100000">
                                          <p:val>
                                            <p:strVal val="#ppt_w"/>
                                          </p:val>
                                        </p:tav>
                                      </p:tavLst>
                                    </p:anim>
                                    <p:anim calcmode="lin" valueType="num">
                                      <p:cBhvr>
                                        <p:cTn id="304" dur="indefinite"/>
                                        <p:tgtEl>
                                          <p:spTgt spid="19"/>
                                        </p:tgtEl>
                                        <p:attrNameLst>
                                          <p:attrName>ppt_h</p:attrName>
                                        </p:attrNameLst>
                                      </p:cBhvr>
                                      <p:tavLst>
                                        <p:tav tm="0">
                                          <p:val>
                                            <p:strVal val="ppt_h"/>
                                          </p:val>
                                        </p:tav>
                                        <p:tav tm="100000">
                                          <p:val>
                                            <p:strVal val="#ppt_h"/>
                                          </p:val>
                                        </p:tav>
                                      </p:tavLst>
                                    </p:anim>
                                  </p:childTnLst>
                                </p:cTn>
                              </p:par>
                              <p:par>
                                <p:cTn id="305" presetID="35" presetClass="path" presetSubtype="0" accel="50000" decel="50000" fill="hold" grpId="2" nodeType="withEffect">
                                  <p:stCondLst>
                                    <p:cond delay="0"/>
                                  </p:stCondLst>
                                  <p:childTnLst>
                                    <p:anim calcmode="lin" valueType="num">
                                      <p:cBhvr>
                                        <p:cTn id="306" dur="indefinite"/>
                                        <p:tgtEl>
                                          <p:spTgt spid="20"/>
                                        </p:tgtEl>
                                        <p:attrNameLst>
                                          <p:attrName>ppt_x</p:attrName>
                                        </p:attrNameLst>
                                      </p:cBhvr>
                                      <p:tavLst>
                                        <p:tav tm="0">
                                          <p:val>
                                            <p:strVal val="ppt_x"/>
                                          </p:val>
                                        </p:tav>
                                        <p:tav tm="100000">
                                          <p:val>
                                            <p:strVal val="#ppt_x+0"/>
                                          </p:val>
                                        </p:tav>
                                      </p:tavLst>
                                    </p:anim>
                                    <p:anim calcmode="lin" valueType="num">
                                      <p:cBhvr>
                                        <p:cTn id="307" dur="indefinite"/>
                                        <p:tgtEl>
                                          <p:spTgt spid="20"/>
                                        </p:tgtEl>
                                        <p:attrNameLst>
                                          <p:attrName>ppt_y</p:attrName>
                                        </p:attrNameLst>
                                      </p:cBhvr>
                                      <p:tavLst>
                                        <p:tav tm="0">
                                          <p:val>
                                            <p:strVal val="ppt_y"/>
                                          </p:val>
                                        </p:tav>
                                        <p:tav tm="100000">
                                          <p:val>
                                            <p:strVal val="#ppt_y+0"/>
                                          </p:val>
                                        </p:tav>
                                      </p:tavLst>
                                    </p:anim>
                                    <p:anim calcmode="lin" valueType="num">
                                      <p:cBhvr>
                                        <p:cTn id="308" dur="indefinite"/>
                                        <p:tgtEl>
                                          <p:spTgt spid="20"/>
                                        </p:tgtEl>
                                        <p:attrNameLst>
                                          <p:attrName>ppt_w</p:attrName>
                                        </p:attrNameLst>
                                      </p:cBhvr>
                                      <p:tavLst>
                                        <p:tav tm="0">
                                          <p:val>
                                            <p:strVal val="ppt_w"/>
                                          </p:val>
                                        </p:tav>
                                        <p:tav tm="100000">
                                          <p:val>
                                            <p:strVal val="#ppt_w"/>
                                          </p:val>
                                        </p:tav>
                                      </p:tavLst>
                                    </p:anim>
                                    <p:anim calcmode="lin" valueType="num">
                                      <p:cBhvr>
                                        <p:cTn id="309" dur="indefinite"/>
                                        <p:tgtEl>
                                          <p:spTgt spid="20"/>
                                        </p:tgtEl>
                                        <p:attrNameLst>
                                          <p:attrName>ppt_h</p:attrName>
                                        </p:attrNameLst>
                                      </p:cBhvr>
                                      <p:tavLst>
                                        <p:tav tm="0">
                                          <p:val>
                                            <p:strVal val="ppt_h"/>
                                          </p:val>
                                        </p:tav>
                                        <p:tav tm="100000">
                                          <p:val>
                                            <p:strVal val="#ppt_h"/>
                                          </p:val>
                                        </p:tav>
                                      </p:tavLst>
                                    </p:anim>
                                  </p:childTnLst>
                                </p:cTn>
                              </p:par>
                              <p:par>
                                <p:cTn id="310" presetID="35" presetClass="path" presetSubtype="0" accel="50000" decel="50000" fill="hold" grpId="1" nodeType="withEffect">
                                  <p:stCondLst>
                                    <p:cond delay="0"/>
                                  </p:stCondLst>
                                  <p:childTnLst>
                                    <p:anim calcmode="lin" valueType="num">
                                      <p:cBhvr>
                                        <p:cTn id="311" dur="indefinite"/>
                                        <p:tgtEl>
                                          <p:spTgt spid="32"/>
                                        </p:tgtEl>
                                        <p:attrNameLst>
                                          <p:attrName>ppt_x</p:attrName>
                                        </p:attrNameLst>
                                      </p:cBhvr>
                                      <p:tavLst>
                                        <p:tav tm="0">
                                          <p:val>
                                            <p:strVal val="ppt_x"/>
                                          </p:val>
                                        </p:tav>
                                        <p:tav tm="100000">
                                          <p:val>
                                            <p:strVal val="#ppt_x+0"/>
                                          </p:val>
                                        </p:tav>
                                      </p:tavLst>
                                    </p:anim>
                                    <p:anim calcmode="lin" valueType="num">
                                      <p:cBhvr>
                                        <p:cTn id="312" dur="indefinite"/>
                                        <p:tgtEl>
                                          <p:spTgt spid="32"/>
                                        </p:tgtEl>
                                        <p:attrNameLst>
                                          <p:attrName>ppt_y</p:attrName>
                                        </p:attrNameLst>
                                      </p:cBhvr>
                                      <p:tavLst>
                                        <p:tav tm="0">
                                          <p:val>
                                            <p:strVal val="ppt_y"/>
                                          </p:val>
                                        </p:tav>
                                        <p:tav tm="100000">
                                          <p:val>
                                            <p:strVal val="#ppt_y+0"/>
                                          </p:val>
                                        </p:tav>
                                      </p:tavLst>
                                    </p:anim>
                                    <p:anim calcmode="lin" valueType="num">
                                      <p:cBhvr>
                                        <p:cTn id="313" dur="indefinite"/>
                                        <p:tgtEl>
                                          <p:spTgt spid="32"/>
                                        </p:tgtEl>
                                        <p:attrNameLst>
                                          <p:attrName>ppt_w</p:attrName>
                                        </p:attrNameLst>
                                      </p:cBhvr>
                                      <p:tavLst>
                                        <p:tav tm="0">
                                          <p:val>
                                            <p:strVal val="ppt_w"/>
                                          </p:val>
                                        </p:tav>
                                        <p:tav tm="100000">
                                          <p:val>
                                            <p:strVal val="#ppt_w"/>
                                          </p:val>
                                        </p:tav>
                                      </p:tavLst>
                                    </p:anim>
                                    <p:anim calcmode="lin" valueType="num">
                                      <p:cBhvr>
                                        <p:cTn id="314" dur="indefinite"/>
                                        <p:tgtEl>
                                          <p:spTgt spid="32"/>
                                        </p:tgtEl>
                                        <p:attrNameLst>
                                          <p:attrName>ppt_h</p:attrName>
                                        </p:attrNameLst>
                                      </p:cBhvr>
                                      <p:tavLst>
                                        <p:tav tm="0">
                                          <p:val>
                                            <p:strVal val="ppt_h"/>
                                          </p:val>
                                        </p:tav>
                                        <p:tav tm="100000">
                                          <p:val>
                                            <p:strVal val="#ppt_h"/>
                                          </p:val>
                                        </p:tav>
                                      </p:tavLst>
                                    </p:anim>
                                  </p:childTnLst>
                                </p:cTn>
                              </p:par>
                              <p:par>
                                <p:cTn id="315" presetID="35" presetClass="path" presetSubtype="0" accel="50000" decel="50000" fill="hold" grpId="1" nodeType="withEffect">
                                  <p:stCondLst>
                                    <p:cond delay="0"/>
                                  </p:stCondLst>
                                  <p:childTnLst>
                                    <p:anim calcmode="lin" valueType="num">
                                      <p:cBhvr>
                                        <p:cTn id="316" dur="indefinite"/>
                                        <p:tgtEl>
                                          <p:spTgt spid="39"/>
                                        </p:tgtEl>
                                        <p:attrNameLst>
                                          <p:attrName>ppt_x</p:attrName>
                                        </p:attrNameLst>
                                      </p:cBhvr>
                                      <p:tavLst>
                                        <p:tav tm="0">
                                          <p:val>
                                            <p:strVal val="ppt_x"/>
                                          </p:val>
                                        </p:tav>
                                        <p:tav tm="100000">
                                          <p:val>
                                            <p:strVal val="#ppt_x+0"/>
                                          </p:val>
                                        </p:tav>
                                      </p:tavLst>
                                    </p:anim>
                                    <p:anim calcmode="lin" valueType="num">
                                      <p:cBhvr>
                                        <p:cTn id="317" dur="indefinite"/>
                                        <p:tgtEl>
                                          <p:spTgt spid="39"/>
                                        </p:tgtEl>
                                        <p:attrNameLst>
                                          <p:attrName>ppt_y</p:attrName>
                                        </p:attrNameLst>
                                      </p:cBhvr>
                                      <p:tavLst>
                                        <p:tav tm="0">
                                          <p:val>
                                            <p:strVal val="ppt_y"/>
                                          </p:val>
                                        </p:tav>
                                        <p:tav tm="100000">
                                          <p:val>
                                            <p:strVal val="#ppt_y+0"/>
                                          </p:val>
                                        </p:tav>
                                      </p:tavLst>
                                    </p:anim>
                                    <p:anim calcmode="lin" valueType="num">
                                      <p:cBhvr>
                                        <p:cTn id="318" dur="indefinite"/>
                                        <p:tgtEl>
                                          <p:spTgt spid="39"/>
                                        </p:tgtEl>
                                        <p:attrNameLst>
                                          <p:attrName>ppt_w</p:attrName>
                                        </p:attrNameLst>
                                      </p:cBhvr>
                                      <p:tavLst>
                                        <p:tav tm="0">
                                          <p:val>
                                            <p:strVal val="ppt_w"/>
                                          </p:val>
                                        </p:tav>
                                        <p:tav tm="100000">
                                          <p:val>
                                            <p:strVal val="#ppt_w"/>
                                          </p:val>
                                        </p:tav>
                                      </p:tavLst>
                                    </p:anim>
                                    <p:anim calcmode="lin" valueType="num">
                                      <p:cBhvr>
                                        <p:cTn id="319" dur="indefinite"/>
                                        <p:tgtEl>
                                          <p:spTgt spid="39"/>
                                        </p:tgtEl>
                                        <p:attrNameLst>
                                          <p:attrName>ppt_h</p:attrName>
                                        </p:attrNameLst>
                                      </p:cBhvr>
                                      <p:tavLst>
                                        <p:tav tm="0">
                                          <p:val>
                                            <p:strVal val="ppt_h"/>
                                          </p:val>
                                        </p:tav>
                                        <p:tav tm="100000">
                                          <p:val>
                                            <p:strVal val="#ppt_h"/>
                                          </p:val>
                                        </p:tav>
                                      </p:tavLst>
                                    </p:anim>
                                  </p:childTnLst>
                                </p:cTn>
                              </p:par>
                              <p:par>
                                <p:cTn id="320" presetID="35" presetClass="path" presetSubtype="0" accel="50000" decel="50000" fill="hold" grpId="1" nodeType="withEffect">
                                  <p:stCondLst>
                                    <p:cond delay="0"/>
                                  </p:stCondLst>
                                  <p:childTnLst>
                                    <p:anim calcmode="lin" valueType="num">
                                      <p:cBhvr>
                                        <p:cTn id="321" dur="indefinite"/>
                                        <p:tgtEl>
                                          <p:spTgt spid="9"/>
                                        </p:tgtEl>
                                        <p:attrNameLst>
                                          <p:attrName>ppt_x</p:attrName>
                                        </p:attrNameLst>
                                      </p:cBhvr>
                                      <p:tavLst>
                                        <p:tav tm="0">
                                          <p:val>
                                            <p:strVal val="ppt_x"/>
                                          </p:val>
                                        </p:tav>
                                        <p:tav tm="100000">
                                          <p:val>
                                            <p:strVal val="#ppt_x+0"/>
                                          </p:val>
                                        </p:tav>
                                      </p:tavLst>
                                    </p:anim>
                                    <p:anim calcmode="lin" valueType="num">
                                      <p:cBhvr>
                                        <p:cTn id="322" dur="indefinite"/>
                                        <p:tgtEl>
                                          <p:spTgt spid="9"/>
                                        </p:tgtEl>
                                        <p:attrNameLst>
                                          <p:attrName>ppt_y</p:attrName>
                                        </p:attrNameLst>
                                      </p:cBhvr>
                                      <p:tavLst>
                                        <p:tav tm="0">
                                          <p:val>
                                            <p:strVal val="ppt_y"/>
                                          </p:val>
                                        </p:tav>
                                        <p:tav tm="100000">
                                          <p:val>
                                            <p:strVal val="#ppt_y+0"/>
                                          </p:val>
                                        </p:tav>
                                      </p:tavLst>
                                    </p:anim>
                                    <p:anim calcmode="lin" valueType="num">
                                      <p:cBhvr>
                                        <p:cTn id="323" dur="indefinite"/>
                                        <p:tgtEl>
                                          <p:spTgt spid="9"/>
                                        </p:tgtEl>
                                        <p:attrNameLst>
                                          <p:attrName>ppt_w</p:attrName>
                                        </p:attrNameLst>
                                      </p:cBhvr>
                                      <p:tavLst>
                                        <p:tav tm="0">
                                          <p:val>
                                            <p:strVal val="ppt_w"/>
                                          </p:val>
                                        </p:tav>
                                        <p:tav tm="100000">
                                          <p:val>
                                            <p:strVal val="#ppt_w"/>
                                          </p:val>
                                        </p:tav>
                                      </p:tavLst>
                                    </p:anim>
                                    <p:anim calcmode="lin" valueType="num">
                                      <p:cBhvr>
                                        <p:cTn id="324" dur="indefinite"/>
                                        <p:tgtEl>
                                          <p:spTgt spid="9"/>
                                        </p:tgtEl>
                                        <p:attrNameLst>
                                          <p:attrName>ppt_h</p:attrName>
                                        </p:attrNameLst>
                                      </p:cBhvr>
                                      <p:tavLst>
                                        <p:tav tm="0">
                                          <p:val>
                                            <p:strVal val="ppt_h"/>
                                          </p:val>
                                        </p:tav>
                                        <p:tav tm="100000">
                                          <p:val>
                                            <p:strVal val="#ppt_h"/>
                                          </p:val>
                                        </p:tav>
                                      </p:tavLst>
                                    </p:anim>
                                  </p:childTnLst>
                                </p:cTn>
                              </p:par>
                              <p:par>
                                <p:cTn id="325" presetID="35" presetClass="path" presetSubtype="0" accel="50000" decel="50000" fill="hold" nodeType="withEffect">
                                  <p:stCondLst>
                                    <p:cond delay="0"/>
                                  </p:stCondLst>
                                  <p:childTnLst>
                                    <p:anim calcmode="lin" valueType="num">
                                      <p:cBhvr>
                                        <p:cTn id="326" dur="indefinite"/>
                                        <p:tgtEl>
                                          <p:spTgt spid="3"/>
                                        </p:tgtEl>
                                        <p:attrNameLst>
                                          <p:attrName>ppt_x</p:attrName>
                                        </p:attrNameLst>
                                      </p:cBhvr>
                                      <p:tavLst>
                                        <p:tav tm="0">
                                          <p:val>
                                            <p:strVal val="ppt_x"/>
                                          </p:val>
                                        </p:tav>
                                        <p:tav tm="100000">
                                          <p:val>
                                            <p:strVal val="#ppt_x+0"/>
                                          </p:val>
                                        </p:tav>
                                      </p:tavLst>
                                    </p:anim>
                                    <p:anim calcmode="lin" valueType="num">
                                      <p:cBhvr>
                                        <p:cTn id="327" dur="indefinite"/>
                                        <p:tgtEl>
                                          <p:spTgt spid="3"/>
                                        </p:tgtEl>
                                        <p:attrNameLst>
                                          <p:attrName>ppt_y</p:attrName>
                                        </p:attrNameLst>
                                      </p:cBhvr>
                                      <p:tavLst>
                                        <p:tav tm="0">
                                          <p:val>
                                            <p:strVal val="ppt_y"/>
                                          </p:val>
                                        </p:tav>
                                        <p:tav tm="100000">
                                          <p:val>
                                            <p:strVal val="#ppt_y+0"/>
                                          </p:val>
                                        </p:tav>
                                      </p:tavLst>
                                    </p:anim>
                                    <p:anim calcmode="lin" valueType="num">
                                      <p:cBhvr>
                                        <p:cTn id="328" dur="indefinite"/>
                                        <p:tgtEl>
                                          <p:spTgt spid="3"/>
                                        </p:tgtEl>
                                        <p:attrNameLst>
                                          <p:attrName>ppt_w</p:attrName>
                                        </p:attrNameLst>
                                      </p:cBhvr>
                                      <p:tavLst>
                                        <p:tav tm="0">
                                          <p:val>
                                            <p:strVal val="ppt_w"/>
                                          </p:val>
                                        </p:tav>
                                        <p:tav tm="100000">
                                          <p:val>
                                            <p:strVal val="#ppt_w"/>
                                          </p:val>
                                        </p:tav>
                                      </p:tavLst>
                                    </p:anim>
                                    <p:anim calcmode="lin" valueType="num">
                                      <p:cBhvr>
                                        <p:cTn id="329" dur="indefinite"/>
                                        <p:tgtEl>
                                          <p:spTgt spid="3"/>
                                        </p:tgtEl>
                                        <p:attrNameLst>
                                          <p:attrName>ppt_h</p:attrName>
                                        </p:attrNameLst>
                                      </p:cBhvr>
                                      <p:tavLst>
                                        <p:tav tm="0">
                                          <p:val>
                                            <p:strVal val="ppt_h"/>
                                          </p:val>
                                        </p:tav>
                                        <p:tav tm="100000">
                                          <p:val>
                                            <p:strVal val="#ppt_h"/>
                                          </p:val>
                                        </p:tav>
                                      </p:tavLst>
                                    </p:anim>
                                  </p:childTnLst>
                                </p:cTn>
                              </p:par>
                              <p:par>
                                <p:cTn id="330" presetID="35" presetClass="path" presetSubtype="0" accel="50000" decel="50000" fill="hold" grpId="1" nodeType="withEffect">
                                  <p:stCondLst>
                                    <p:cond delay="0"/>
                                  </p:stCondLst>
                                  <p:childTnLst>
                                    <p:anim calcmode="lin" valueType="num">
                                      <p:cBhvr>
                                        <p:cTn id="331" dur="indefinite"/>
                                        <p:tgtEl>
                                          <p:spTgt spid="17"/>
                                        </p:tgtEl>
                                        <p:attrNameLst>
                                          <p:attrName>ppt_x</p:attrName>
                                        </p:attrNameLst>
                                      </p:cBhvr>
                                      <p:tavLst>
                                        <p:tav tm="0">
                                          <p:val>
                                            <p:strVal val="ppt_x"/>
                                          </p:val>
                                        </p:tav>
                                        <p:tav tm="100000">
                                          <p:val>
                                            <p:strVal val="#ppt_x+0"/>
                                          </p:val>
                                        </p:tav>
                                      </p:tavLst>
                                    </p:anim>
                                    <p:anim calcmode="lin" valueType="num">
                                      <p:cBhvr>
                                        <p:cTn id="332" dur="indefinite"/>
                                        <p:tgtEl>
                                          <p:spTgt spid="17"/>
                                        </p:tgtEl>
                                        <p:attrNameLst>
                                          <p:attrName>ppt_y</p:attrName>
                                        </p:attrNameLst>
                                      </p:cBhvr>
                                      <p:tavLst>
                                        <p:tav tm="0">
                                          <p:val>
                                            <p:strVal val="ppt_y"/>
                                          </p:val>
                                        </p:tav>
                                        <p:tav tm="100000">
                                          <p:val>
                                            <p:strVal val="#ppt_y+0"/>
                                          </p:val>
                                        </p:tav>
                                      </p:tavLst>
                                    </p:anim>
                                    <p:anim calcmode="lin" valueType="num">
                                      <p:cBhvr>
                                        <p:cTn id="333" dur="indefinite"/>
                                        <p:tgtEl>
                                          <p:spTgt spid="17"/>
                                        </p:tgtEl>
                                        <p:attrNameLst>
                                          <p:attrName>ppt_w</p:attrName>
                                        </p:attrNameLst>
                                      </p:cBhvr>
                                      <p:tavLst>
                                        <p:tav tm="0">
                                          <p:val>
                                            <p:strVal val="ppt_w"/>
                                          </p:val>
                                        </p:tav>
                                        <p:tav tm="100000">
                                          <p:val>
                                            <p:strVal val="#ppt_w"/>
                                          </p:val>
                                        </p:tav>
                                      </p:tavLst>
                                    </p:anim>
                                    <p:anim calcmode="lin" valueType="num">
                                      <p:cBhvr>
                                        <p:cTn id="334" dur="indefinite"/>
                                        <p:tgtEl>
                                          <p:spTgt spid="17"/>
                                        </p:tgtEl>
                                        <p:attrNameLst>
                                          <p:attrName>ppt_h</p:attrName>
                                        </p:attrNameLst>
                                      </p:cBhvr>
                                      <p:tavLst>
                                        <p:tav tm="0">
                                          <p:val>
                                            <p:strVal val="ppt_h"/>
                                          </p:val>
                                        </p:tav>
                                        <p:tav tm="100000">
                                          <p:val>
                                            <p:strVal val="#ppt_h"/>
                                          </p:val>
                                        </p:tav>
                                      </p:tavLst>
                                    </p:anim>
                                  </p:childTnLst>
                                </p:cTn>
                              </p:par>
                              <p:par>
                                <p:cTn id="335" presetID="35" presetClass="path" presetSubtype="0" accel="50000" decel="50000" fill="hold" grpId="1" nodeType="withEffect">
                                  <p:stCondLst>
                                    <p:cond delay="0"/>
                                  </p:stCondLst>
                                  <p:childTnLst>
                                    <p:anim calcmode="lin" valueType="num">
                                      <p:cBhvr>
                                        <p:cTn id="336" dur="indefinite"/>
                                        <p:tgtEl>
                                          <p:spTgt spid="18"/>
                                        </p:tgtEl>
                                        <p:attrNameLst>
                                          <p:attrName>ppt_x</p:attrName>
                                        </p:attrNameLst>
                                      </p:cBhvr>
                                      <p:tavLst>
                                        <p:tav tm="0">
                                          <p:val>
                                            <p:strVal val="ppt_x"/>
                                          </p:val>
                                        </p:tav>
                                        <p:tav tm="100000">
                                          <p:val>
                                            <p:strVal val="#ppt_x+0"/>
                                          </p:val>
                                        </p:tav>
                                      </p:tavLst>
                                    </p:anim>
                                    <p:anim calcmode="lin" valueType="num">
                                      <p:cBhvr>
                                        <p:cTn id="337" dur="indefinite"/>
                                        <p:tgtEl>
                                          <p:spTgt spid="18"/>
                                        </p:tgtEl>
                                        <p:attrNameLst>
                                          <p:attrName>ppt_y</p:attrName>
                                        </p:attrNameLst>
                                      </p:cBhvr>
                                      <p:tavLst>
                                        <p:tav tm="0">
                                          <p:val>
                                            <p:strVal val="ppt_y"/>
                                          </p:val>
                                        </p:tav>
                                        <p:tav tm="100000">
                                          <p:val>
                                            <p:strVal val="#ppt_y+0"/>
                                          </p:val>
                                        </p:tav>
                                      </p:tavLst>
                                    </p:anim>
                                    <p:anim calcmode="lin" valueType="num">
                                      <p:cBhvr>
                                        <p:cTn id="338" dur="indefinite"/>
                                        <p:tgtEl>
                                          <p:spTgt spid="18"/>
                                        </p:tgtEl>
                                        <p:attrNameLst>
                                          <p:attrName>ppt_w</p:attrName>
                                        </p:attrNameLst>
                                      </p:cBhvr>
                                      <p:tavLst>
                                        <p:tav tm="0">
                                          <p:val>
                                            <p:strVal val="ppt_w"/>
                                          </p:val>
                                        </p:tav>
                                        <p:tav tm="100000">
                                          <p:val>
                                            <p:strVal val="#ppt_w"/>
                                          </p:val>
                                        </p:tav>
                                      </p:tavLst>
                                    </p:anim>
                                    <p:anim calcmode="lin" valueType="num">
                                      <p:cBhvr>
                                        <p:cTn id="339" dur="indefinite"/>
                                        <p:tgtEl>
                                          <p:spTgt spid="18"/>
                                        </p:tgtEl>
                                        <p:attrNameLst>
                                          <p:attrName>ppt_h</p:attrName>
                                        </p:attrNameLst>
                                      </p:cBhvr>
                                      <p:tavLst>
                                        <p:tav tm="0">
                                          <p:val>
                                            <p:strVal val="ppt_h"/>
                                          </p:val>
                                        </p:tav>
                                        <p:tav tm="100000">
                                          <p:val>
                                            <p:strVal val="#ppt_h"/>
                                          </p:val>
                                        </p:tav>
                                      </p:tavLst>
                                    </p:anim>
                                  </p:childTnLst>
                                </p:cTn>
                              </p:par>
                              <p:par>
                                <p:cTn id="340" presetID="0" presetClass="entr" presetSubtype="0" fill="hold" grpId="0" nodeType="withEffect">
                                  <p:stCondLst>
                                    <p:cond delay="0"/>
                                  </p:stCondLst>
                                  <p:childTnLst>
                                    <p:set>
                                      <p:cBhvr>
                                        <p:cTn id="341" dur="1" fill="hold">
                                          <p:stCondLst>
                                            <p:cond delay="0"/>
                                          </p:stCondLst>
                                        </p:cTn>
                                        <p:tgtEl>
                                          <p:spTgt spid="33"/>
                                        </p:tgtEl>
                                        <p:attrNameLst>
                                          <p:attrName>style.visibility</p:attrName>
                                        </p:attrNameLst>
                                      </p:cBhvr>
                                      <p:to>
                                        <p:strVal val="visible"/>
                                      </p:to>
                                    </p:set>
                                    <p:anim calcmode="lin" valueType="num">
                                      <p:cBhvr>
                                        <p:cTn id="342" dur="500">
                                          <p:stCondLst>
                                            <p:cond delay="0"/>
                                          </p:stCondLst>
                                        </p:cTn>
                                        <p:tgtEl>
                                          <p:spTgt spid="33"/>
                                        </p:tgtEl>
                                        <p:attrNameLst>
                                          <p:attrName>ppt_x</p:attrName>
                                        </p:attrNameLst>
                                      </p:cBhvr>
                                      <p:tavLst>
                                        <p:tav tm="0" fmla="((floor(#ppt_x-0.5)+ceil(#ppt_x-0.5))*0.5+0.5)+(#ppt_x- ((floor(#ppt_x-0.5)+ceil(#ppt_x-0.5))*0.5+0.5))*$">
                                          <p:val>
                                            <p:fltVal val="0"/>
                                          </p:val>
                                        </p:tav>
                                        <p:tav tm="100000">
                                          <p:val>
                                            <p:fltVal val="1"/>
                                          </p:val>
                                        </p:tav>
                                      </p:tavLst>
                                    </p:anim>
                                    <p:anim calcmode="lin" valueType="num">
                                      <p:cBhvr>
                                        <p:cTn id="343" dur="500">
                                          <p:stCondLst>
                                            <p:cond delay="0"/>
                                          </p:stCondLst>
                                        </p:cTn>
                                        <p:tgtEl>
                                          <p:spTgt spid="33"/>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44" dur="500">
                                          <p:stCondLst>
                                            <p:cond delay="0"/>
                                          </p:stCondLst>
                                        </p:cTn>
                                        <p:tgtEl>
                                          <p:spTgt spid="33"/>
                                        </p:tgtEl>
                                        <p:attrNameLst>
                                          <p:attrName>style.opacity</p:attrName>
                                        </p:attrNameLst>
                                      </p:cBhvr>
                                      <p:tavLst>
                                        <p:tav tm="0">
                                          <p:val>
                                            <p:fltVal val="0"/>
                                          </p:val>
                                        </p:tav>
                                        <p:tav tm="100000">
                                          <p:val>
                                            <p:fltVal val="1"/>
                                          </p:val>
                                        </p:tav>
                                      </p:tavLst>
                                    </p:anim>
                                    <p:anim calcmode="lin" valueType="num">
                                      <p:cBhvr>
                                        <p:cTn id="345" dur="500">
                                          <p:stCondLst>
                                            <p:cond delay="0"/>
                                          </p:stCondLst>
                                        </p:cTn>
                                        <p:tgtEl>
                                          <p:spTgt spid="33"/>
                                        </p:tgtEl>
                                        <p:attrNameLst>
                                          <p:attrName>ppt_w</p:attrName>
                                        </p:attrNameLst>
                                      </p:cBhvr>
                                      <p:tavLst>
                                        <p:tav tm="0">
                                          <p:val>
                                            <p:strVal val="#ppt_w*2"/>
                                          </p:val>
                                        </p:tav>
                                        <p:tav tm="100000">
                                          <p:val>
                                            <p:strVal val="#ppt_w"/>
                                          </p:val>
                                        </p:tav>
                                      </p:tavLst>
                                    </p:anim>
                                    <p:anim calcmode="lin" valueType="num">
                                      <p:cBhvr>
                                        <p:cTn id="346" dur="500">
                                          <p:stCondLst>
                                            <p:cond delay="0"/>
                                          </p:stCondLst>
                                        </p:cTn>
                                        <p:tgtEl>
                                          <p:spTgt spid="33"/>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7" grpId="0" bldLvl="0" animBg="1"/>
      <p:bldP spid="25" grpId="0" bldLvl="0" animBg="1"/>
      <p:bldP spid="24" grpId="0" bldLvl="0" animBg="1"/>
      <p:bldP spid="23" grpId="0" bldLvl="0" animBg="1"/>
      <p:bldP spid="14" grpId="0" bldLvl="0" animBg="1"/>
      <p:bldP spid="30" grpId="0"/>
      <p:bldP spid="30" grpId="1"/>
      <p:bldP spid="30" grpId="2"/>
      <p:bldP spid="30" grpId="3"/>
      <p:bldP spid="29" grpId="0"/>
      <p:bldP spid="29" grpId="1"/>
      <p:bldP spid="29" grpId="2"/>
      <p:bldP spid="32" grpId="0"/>
      <p:bldP spid="32" grpId="1"/>
      <p:bldP spid="37" grpId="0"/>
      <p:bldP spid="37" grpId="1"/>
      <p:bldP spid="37" grpId="2"/>
      <p:bldP spid="37" grpId="3"/>
      <p:bldP spid="38" grpId="0"/>
      <p:bldP spid="38" grpId="1"/>
      <p:bldP spid="38" grpId="2"/>
      <p:bldP spid="39" grpId="0"/>
      <p:bldP spid="39" grpId="1"/>
      <p:bldP spid="7" grpId="0" bldLvl="0" animBg="1"/>
      <p:bldP spid="7" grpId="1" bldLvl="0" animBg="1"/>
      <p:bldP spid="7" grpId="2" bldLvl="0" animBg="1"/>
      <p:bldP spid="7" grpId="3" bldLvl="0" animBg="1"/>
      <p:bldP spid="11" grpId="0" bldLvl="0" animBg="1"/>
      <p:bldP spid="11" grpId="1" bldLvl="0" animBg="1"/>
      <p:bldP spid="11" grpId="2" bldLvl="0" animBg="1"/>
      <p:bldP spid="9" grpId="0" bldLvl="0" animBg="1"/>
      <p:bldP spid="9" grpId="1" bldLvl="0" animBg="1"/>
      <p:bldP spid="13" grpId="0" bldLvl="0" animBg="1"/>
      <p:bldP spid="15" grpId="0" bldLvl="0" animBg="1"/>
      <p:bldP spid="15" grpId="1" bldLvl="0" animBg="1"/>
      <p:bldP spid="15" grpId="2" bldLvl="0" animBg="1"/>
      <p:bldP spid="15" grpId="3" bldLvl="0" animBg="1"/>
      <p:bldP spid="16" grpId="0"/>
      <p:bldP spid="16" grpId="1"/>
      <p:bldP spid="16" grpId="2"/>
      <p:bldP spid="16" grpId="3"/>
      <p:bldP spid="19" grpId="0" bldLvl="0" animBg="1"/>
      <p:bldP spid="19" grpId="1" bldLvl="0" animBg="1"/>
      <p:bldP spid="19" grpId="2" bldLvl="0" animBg="1"/>
      <p:bldP spid="20" grpId="0"/>
      <p:bldP spid="20" grpId="1"/>
      <p:bldP spid="20" grpId="2"/>
      <p:bldP spid="17" grpId="0" bldLvl="0" animBg="1"/>
      <p:bldP spid="17" grpId="1" bldLvl="0" animBg="1"/>
      <p:bldP spid="18" grpId="0"/>
      <p:bldP spid="18" grpId="1"/>
      <p:bldP spid="33"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TAG_COVER_TYPE" val="矢量"/>
  <p:tag name="TAG_COVER_THEME_COLOR" val="紫色"/>
  <p:tag name="YOO_PPT_THEMETITLE" val="上岸吧：一站式考研信息查询平台"/>
  <p:tag name="TAG_PRESENTATION_STYLE" val="商务"/>
  <p:tag name="TAG_CHATPPT_ID" val="d94d337e6ea645f1b45d117c4ef7f2d0"/>
  <p:tag name="YOO_CHATPPT" val="1"/>
  <p:tag name="TAG_CHATPAGE_CATLOG_NUM" val="5"/>
  <p:tag name="COMMONDATA" val="eyJoZGlkIjoiN2EzYzExZmQ2YmQ1OTllZDNiOTU5NWNlNjU1YTcwNTE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YOO_CHATSHAPE_TYPE" val="YOO_CHATSHAPE_ITEM"/>
  <p:tag name="YOO_CHAT_DIAGRAM_SHAPETYPE" val="YOO_CHATSHAPE_DIAGRAM_TITLE"/>
  <p:tag name="YOO_CHAT_DIAGRAM_ID" val="7f7ef143-571a-4016-a6aa-45ebd34c7ce1"/>
  <p:tag name="YOO_CHAT_DIAGRAM_ALIGN" val="HLeftAlign"/>
  <p:tag name="YOO_CHAT_DIAGRAM_GROUP" val="3"/>
  <p:tag name="TAG_CONTENT_GROUPINDEX" val="3"/>
</p:tagLst>
</file>

<file path=ppt/tags/tag101.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7f7ef143-571a-4016-a6aa-45ebd34c7ce1"/>
  <p:tag name="YOO_CHAT_DIAGRAM_ALIGN" val="HLeftAlign"/>
  <p:tag name="YOO_CHAT_DIAGRAM_GROUP" val="3"/>
  <p:tag name="TAG_CONTENT_GROUPINDEX" val="3"/>
</p:tagLst>
</file>

<file path=ppt/tags/tag102.xml><?xml version="1.0" encoding="utf-8"?>
<p:tagLst xmlns:a="http://schemas.openxmlformats.org/drawingml/2006/main" xmlns:r="http://schemas.openxmlformats.org/officeDocument/2006/relationships" xmlns:p="http://schemas.openxmlformats.org/presentationml/2006/main">
  <p:tag name="YOO_CHATSHAPE_TYPE" val="TAG_CHATPAGE_CATLOG_DETAIL"/>
  <p:tag name="YOO_CHAT_DIAGRAM_SHAPETYPE" val="YOO_CHATSHAPE_DIAGRAM_SUBTITLE"/>
  <p:tag name="YOO_CHAT_DIAGRAM_ID" val="7f7ef143-571a-4016-a6aa-45ebd34c7ce1"/>
  <p:tag name="YOO_CHAT_DIAGRAM_ALIGN" val="HLeftAlign"/>
  <p:tag name="YOO_CHAT_DIAGRAM_GROUP" val="2"/>
  <p:tag name="TAG_CONTENT_GROUPINDEX" val="2"/>
</p:tagLst>
</file>

<file path=ppt/tags/tag103.xml><?xml version="1.0" encoding="utf-8"?>
<p:tagLst xmlns:a="http://schemas.openxmlformats.org/drawingml/2006/main" xmlns:r="http://schemas.openxmlformats.org/officeDocument/2006/relationships" xmlns:p="http://schemas.openxmlformats.org/presentationml/2006/main">
  <p:tag name="YOO_CHATSHAPE_TYPE" val="YOO_CHATSHAPE_ITEM"/>
  <p:tag name="YOO_CHAT_DIAGRAM_SHAPETYPE" val="YOO_CHATSHAPE_DIAGRAM_TITLE"/>
  <p:tag name="YOO_CHAT_DIAGRAM_ID" val="7f7ef143-571a-4016-a6aa-45ebd34c7ce1"/>
  <p:tag name="YOO_CHAT_DIAGRAM_ALIGN" val="HLeftAlign"/>
  <p:tag name="YOO_CHAT_DIAGRAM_GROUP" val="2"/>
  <p:tag name="TAG_CONTENT_GROUPINDEX" val="2"/>
</p:tagLst>
</file>

<file path=ppt/tags/tag104.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7f7ef143-571a-4016-a6aa-45ebd34c7ce1"/>
  <p:tag name="YOO_CHAT_DIAGRAM_ALIGN" val="HLeftAlign"/>
  <p:tag name="YOO_CHAT_DIAGRAM_GROUP" val="2"/>
  <p:tag name="TAG_CONTENT_GROUPINDEX" val="2"/>
</p:tagLst>
</file>

<file path=ppt/tags/tag105.xml><?xml version="1.0" encoding="utf-8"?>
<p:tagLst xmlns:a="http://schemas.openxmlformats.org/drawingml/2006/main" xmlns:r="http://schemas.openxmlformats.org/officeDocument/2006/relationships" xmlns:p="http://schemas.openxmlformats.org/presentationml/2006/main">
  <p:tag name="YOO_CHATSHAPE_TYPE" val="TAG_CHATPAGE_CATLOG_DETAIL"/>
  <p:tag name="YOO_CHAT_DIAGRAM_SHAPETYPE" val="YOO_CHATSHAPE_DIAGRAM_SUBTITLE"/>
  <p:tag name="YOO_CHAT_DIAGRAM_ID" val="7f7ef143-571a-4016-a6aa-45ebd34c7ce1"/>
  <p:tag name="YOO_CHAT_DIAGRAM_ALIGN" val="HLeftAlign"/>
  <p:tag name="YOO_CHAT_DIAGRAM_GROUP" val="1"/>
  <p:tag name="TAG_CONTENT_GROUPINDEX" val="1"/>
</p:tagLst>
</file>

<file path=ppt/tags/tag106.xml><?xml version="1.0" encoding="utf-8"?>
<p:tagLst xmlns:a="http://schemas.openxmlformats.org/drawingml/2006/main" xmlns:r="http://schemas.openxmlformats.org/officeDocument/2006/relationships" xmlns:p="http://schemas.openxmlformats.org/presentationml/2006/main">
  <p:tag name="YOO_CHATSHAPE_TYPE" val="YOO_CHATSHAPE_ITEM"/>
  <p:tag name="YOO_CHAT_DIAGRAM_SHAPETYPE" val="YOO_CHATSHAPE_DIAGRAM_TITLE"/>
  <p:tag name="YOO_CHAT_DIAGRAM_ID" val="7f7ef143-571a-4016-a6aa-45ebd34c7ce1"/>
  <p:tag name="YOO_CHAT_DIAGRAM_ALIGN" val="HLeftAlign"/>
  <p:tag name="YOO_CHAT_DIAGRAM_GROUP" val="1"/>
  <p:tag name="TAG_CONTENT_GROUPINDEX" val="1"/>
</p:tagLst>
</file>

<file path=ppt/tags/tag107.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7f7ef143-571a-4016-a6aa-45ebd34c7ce1"/>
  <p:tag name="YOO_CHAT_DIAGRAM_ALIGN" val="HLeftAlign"/>
  <p:tag name="YOO_CHAT_DIAGRAM_GROUP" val="1"/>
  <p:tag name="TAG_CONTENT_GROUPINDEX" val="1"/>
</p:tagLst>
</file>

<file path=ppt/tags/tag108.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ENGLISH"/>
  <p:tag name="YOO_CHATSHAPE_TYPE" val="YOO_CHATSHAPE_SUBTITLE"/>
</p:tagLst>
</file>

<file path=ppt/tags/tag111.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194bf5e062524d5997d24a1a985104f4"/>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TAG_CONTENT_TYPE" val="1标题1内容3图"/>
  <p:tag name="YOO_CHATPAGE_TYPE" val="YOO_CHATPAGE_CONTENT"/>
  <p:tag name="YOO_CHATPPT_CONTENT" val="1"/>
</p:tagLst>
</file>

<file path=ppt/tags/tag1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77.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ENGLISH"/>
  <p:tag name="YOO_CHATSHAPE_TYPE" val="YOO_CHATSHAPE_SUBTITLE"/>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194bf5e062524d5997d24a1a985104f4"/>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Lst>
</file>

<file path=ppt/tags/tag23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 name="PA" val="v5.2.12"/>
</p:tagLst>
</file>

<file path=ppt/tags/tag23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0ab2f557bdb943a69de49bd259a58238"/>
  <p:tag name="TAG_CONTENT_SUBINDEX" val="1"/>
  <p:tag name="YOO_CHATSHAPE_LINK" val="sp:子标题1"/>
</p:tagLst>
</file>

<file path=ppt/tags/tag23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0ab2f557bdb943a69de49bd259a58238"/>
  <p:tag name="TAG_CONTENT_SUBINDEX" val="2"/>
  <p:tag name="YOO_CHATSHAPE_LINK" val="sp:子标题2"/>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0ab2f557bdb943a69de49bd259a58238"/>
  <p:tag name="TAG_CONTENT_SUBINDEX" val="3"/>
  <p:tag name="YOO_CHATSHAPE_LINK" val="sp:子标题3"/>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CONTENT"/>
  <p:tag name="TAG_CONTENT_GROUPINDEX" val="1"/>
  <p:tag name="TAG_CONTENT_DIAGRAM_INDEX" val="0ab2f557bdb943a69de49bd259a58238"/>
  <p:tag name="TAG_CONTENT_SUBINDEX" val="1"/>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TITLE"/>
  <p:tag name="TAG_CONTENT_GROUPINDEX" val="1"/>
  <p:tag name="TAG_CONTENT_DIAGRAM_INDEX" val="0ab2f557bdb943a69de49bd259a58238"/>
  <p:tag name="TAG_CONTENT_SUBINDEX" val="1"/>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CONTENT"/>
  <p:tag name="TAG_CONTENT_GROUPINDEX" val="2"/>
  <p:tag name="TAG_CONTENT_DIAGRAM_INDEX" val="0ab2f557bdb943a69de49bd259a58238"/>
  <p:tag name="TAG_CONTENT_SUBINDEX" val="2"/>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TITLE"/>
  <p:tag name="TAG_CONTENT_GROUPINDEX" val="2"/>
  <p:tag name="TAG_CONTENT_DIAGRAM_INDEX" val="0ab2f557bdb943a69de49bd259a58238"/>
  <p:tag name="TAG_CONTENT_SUBINDEX" val="2"/>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CONTENT"/>
  <p:tag name="TAG_CONTENT_GROUPINDEX" val="3"/>
  <p:tag name="TAG_CONTENT_DIAGRAM_INDEX" val="0ab2f557bdb943a69de49bd259a58238"/>
  <p:tag name="TAG_CONTENT_SUBINDEX" val="3"/>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TITLE"/>
  <p:tag name="TAG_CONTENT_GROUPINDEX" val="3"/>
  <p:tag name="TAG_CONTENT_DIAGRAM_INDEX" val="0ab2f557bdb943a69de49bd259a58238"/>
  <p:tag name="TAG_CONTENT_SUBINDEX" val="3"/>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194bf5e062524d5997d24a1a985104f4"/>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6bfd0d85af5c4f9fb82ae13b11c406dd"/>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YOO_CHATSHAPE_TYPE" val="YOO_CHATSHAPE_DECORATION"/>
  <p:tag name="TAG_CONTENT_DIAGRAM_INDEX" val="90dfb4f90da4475a80bcd2ae92ef5417"/>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90dfb4f90da4475a80bcd2ae92ef5417"/>
  <p:tag name="TAG_CONTENT_SUBINDEX" val="1"/>
</p:tagLst>
</file>

<file path=ppt/tags/tag26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90dfb4f90da4475a80bcd2ae92ef5417"/>
  <p:tag name="TAG_CONTENT_SUBINDEX" val="2"/>
</p:tagLst>
</file>

<file path=ppt/tags/tag26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90dfb4f90da4475a80bcd2ae92ef5417"/>
  <p:tag name="TAG_CONTENT_SUBINDEX" val="3"/>
</p:tagLst>
</file>

<file path=ppt/tags/tag26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90dfb4f90da4475a80bcd2ae92ef5417"/>
  <p:tag name="TAG_CONTENT_SUBINDEX" val="1"/>
</p:tagLst>
</file>

<file path=ppt/tags/tag264.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90dfb4f90da4475a80bcd2ae92ef5417"/>
  <p:tag name="TAG_CONTENT_SUBINDEX" val="2"/>
</p:tagLst>
</file>

<file path=ppt/tags/tag26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90dfb4f90da4475a80bcd2ae92ef5417"/>
  <p:tag name="TAG_CONTENT_SUBINDEX" val="3"/>
</p:tagLst>
</file>

<file path=ppt/tags/tag26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90dfb4f90da4475a80bcd2ae92ef5417"/>
  <p:tag name="TAG_CONTENT_SUBINDEX" val="1"/>
  <p:tag name="YOO_CHATSHAPE_LINK" val="sp:子标题1"/>
</p:tagLst>
</file>

<file path=ppt/tags/tag26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90dfb4f90da4475a80bcd2ae92ef5417"/>
  <p:tag name="TAG_CONTENT_SUBINDEX" val="2"/>
  <p:tag name="YOO_CHATSHAPE_LINK" val="sp:子标题2"/>
</p:tagLst>
</file>

<file path=ppt/tags/tag26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90dfb4f90da4475a80bcd2ae92ef5417"/>
  <p:tag name="TAG_CONTENT_SUBINDEX" val="3"/>
  <p:tag name="YOO_CHATSHAPE_LINK" val="sp:子标题3"/>
</p:tagLst>
</file>

<file path=ppt/tags/tag26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90dfb4f90da4475a80bcd2ae92ef5417"/>
  <p:tag name="TAG_CONTENT_SUBINDEX" val="4"/>
  <p:tag name="YOO_CHATSHAPE_LINK" val="sp:子标题4"/>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90dfb4f90da4475a80bcd2ae92ef5417"/>
  <p:tag name="TAG_CONTENT_SUBINDEX" val="1"/>
  <p:tag name="YOO_CHATSHAPE_LINK" val="sp:子标题1"/>
</p:tagLst>
</file>

<file path=ppt/tags/tag27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90dfb4f90da4475a80bcd2ae92ef5417"/>
  <p:tag name="TAG_CONTENT_SUBINDEX" val="3"/>
  <p:tag name="YOO_CHATSHAPE_LINK" val="sp:子标题3"/>
</p:tagLst>
</file>

<file path=ppt/tags/tag27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90dfb4f90da4475a80bcd2ae92ef5417"/>
  <p:tag name="TAG_CONTENT_SUBINDEX" val="2"/>
  <p:tag name="YOO_CHATSHAPE_LINK" val="sp:子标题2"/>
</p:tagLst>
</file>

<file path=ppt/tags/tag27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90dfb4f90da4475a80bcd2ae92ef5417"/>
  <p:tag name="TAG_CONTENT_SUBINDEX" val="1"/>
  <p:tag name="YOO_CHATSHAPE_LINK" val="sp:子标题1"/>
</p:tagLst>
</file>

<file path=ppt/tags/tag274.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1"/>
  <p:tag name="TAG_CONTENT_DIAGRAM_INDEX" val="90dfb4f90da4475a80bcd2ae92ef5417"/>
  <p:tag name="TAG_CONTENT_SUBINDEX" val="1"/>
</p:tagLst>
</file>

<file path=ppt/tags/tag27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90dfb4f90da4475a80bcd2ae92ef5417"/>
  <p:tag name="TAG_CONTENT_SUBINDEX" val="2"/>
  <p:tag name="YOO_CHATSHAPE_LINK" val="sp:子标题2"/>
</p:tagLst>
</file>

<file path=ppt/tags/tag276.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2"/>
  <p:tag name="TAG_CONTENT_DIAGRAM_INDEX" val="90dfb4f90da4475a80bcd2ae92ef5417"/>
  <p:tag name="TAG_CONTENT_SUBINDEX" val="2"/>
</p:tagLst>
</file>

<file path=ppt/tags/tag27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90dfb4f90da4475a80bcd2ae92ef5417"/>
  <p:tag name="TAG_CONTENT_SUBINDEX" val="3"/>
  <p:tag name="YOO_CHATSHAPE_LINK" val="sp:子标题3"/>
</p:tagLst>
</file>

<file path=ppt/tags/tag278.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3"/>
  <p:tag name="TAG_CONTENT_DIAGRAM_INDEX" val="90dfb4f90da4475a80bcd2ae92ef5417"/>
  <p:tag name="TAG_CONTENT_SUBINDEX" val="3"/>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78583c30cb64453f83c69f0e6a990ca2"/>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5ebf5591ac8e49c38e916109c9e14b2c"/>
</p:tagLst>
</file>

<file path=ppt/tags/tag2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BEAUTIFY_FLAG" val=""/>
  <p:tag name="TAG_CHATSHAPE_IMAGE_FILE" val="C:\Users\蒋仔\AppData\Roaming\BIYOO\temp\b06d268b3b6e4b52bc04c9f22bd34347.png"/>
  <p:tag name="TAG_CHATSHAPE_IMAGE_URL" val="https://image.static.yoojober.cn/ai/chatppt/image_outputs/20240119/8ed46790-b626-11ee-b092-fa163e2aef65.png"/>
  <p:tag name="YOO_CHATSHAPE_TYPE" val="YOO_CHATSHAPE_IMAGE"/>
  <p:tag name="TAG_CONTENT_DIAGRAM_INDEX" val="6bfd0d85af5c4f9fb82ae13b11c406dd"/>
  <p:tag name="TAG_CONTENT_SUBINDEX" val="2"/>
</p:tagLst>
</file>

<file path=ppt/tags/tag282.xml><?xml version="1.0" encoding="utf-8"?>
<p:tagLst xmlns:a="http://schemas.openxmlformats.org/drawingml/2006/main" xmlns:r="http://schemas.openxmlformats.org/officeDocument/2006/relationships" xmlns:p="http://schemas.openxmlformats.org/presentationml/2006/main">
  <p:tag name="ISLIDE.ICON" val="#177388;#150905;#150905;#82361;#27079;#104864;#15772;#42865;"/>
  <p:tag name="TAG_CONTENT_TYPE" val="二级大纲3_关键词"/>
  <p:tag name="YOO_CHATPAGE_TYPE" val="YOO_CHATPAGE_MULTCONTENT"/>
</p:tagLst>
</file>

<file path=ppt/tags/tag283.xml><?xml version="1.0" encoding="utf-8"?>
<p:tagLst xmlns:a="http://schemas.openxmlformats.org/drawingml/2006/main" xmlns:r="http://schemas.openxmlformats.org/officeDocument/2006/relationships" xmlns:p="http://schemas.openxmlformats.org/presentationml/2006/main">
  <p:tag name="YOO_CHATSHAPE_TYPE" val="YOO_CHATSHAPE_DECORATION"/>
  <p:tag name="TAG_CONTENT_DIAGRAM_INDEX" val="56aa76d868a041d29ef9933c0ac288d0"/>
  <p:tag name="TAG_CONTENT_SUBINDEX" val="4"/>
</p:tagLst>
</file>

<file path=ppt/tags/tag284.xml><?xml version="1.0" encoding="utf-8"?>
<p:tagLst xmlns:a="http://schemas.openxmlformats.org/drawingml/2006/main" xmlns:r="http://schemas.openxmlformats.org/officeDocument/2006/relationships" xmlns:p="http://schemas.openxmlformats.org/presentationml/2006/main">
  <p:tag name="YOO_CHATSHAPE_TYPE" val="YOO_CHATSHAPE_DECORATION"/>
  <p:tag name="TAG_CONTENT_DIAGRAM_INDEX" val="56aa76d868a041d29ef9933c0ac288d0"/>
  <p:tag name="TAG_CONTENT_SUBINDEX" val="2"/>
</p:tagLst>
</file>

<file path=ppt/tags/tag285.xml><?xml version="1.0" encoding="utf-8"?>
<p:tagLst xmlns:a="http://schemas.openxmlformats.org/drawingml/2006/main" xmlns:r="http://schemas.openxmlformats.org/officeDocument/2006/relationships" xmlns:p="http://schemas.openxmlformats.org/presentationml/2006/main">
  <p:tag name="YOO_CHATSHAPE_TYPE" val="YOO_CHATSHAPE_DECORATION"/>
  <p:tag name="TAG_CONTENT_DIAGRAM_INDEX" val="56aa76d868a041d29ef9933c0ac288d0"/>
  <p:tag name="TAG_CONTENT_SUBINDEX" val="1"/>
</p:tagLst>
</file>

<file path=ppt/tags/tag286.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3886520fb4fa47d89b94eef310ae867a"/>
</p:tagLst>
</file>

<file path=ppt/tags/tag287.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3886520fb4fa47d89b94eef310ae867a"/>
</p:tagLst>
</file>

<file path=ppt/tags/tag288.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3886520fb4fa47d89b94eef310ae867a"/>
</p:tagLst>
</file>

<file path=ppt/tags/tag28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56aa76d868a041d29ef9933c0ac288d0"/>
  <p:tag name="TAG_CONTENT_SUBINDEX" val="1"/>
  <p:tag name="YOO_CHATSHAPE_LINK" val="sp:子标题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56aa76d868a041d29ef9933c0ac288d0"/>
  <p:tag name="TAG_CONTENT_SUBINDEX" val="1"/>
  <p:tag name="YOO_CHATSHAPE_LINK" val="sp:子标题1"/>
</p:tagLst>
</file>

<file path=ppt/tags/tag29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56aa76d868a041d29ef9933c0ac288d0"/>
  <p:tag name="TAG_CONTENT_SUBINDEX" val="2"/>
  <p:tag name="YOO_CHATSHAPE_LINK" val="sp:子标题2"/>
</p:tagLst>
</file>

<file path=ppt/tags/tag29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56aa76d868a041d29ef9933c0ac288d0"/>
  <p:tag name="TAG_CONTENT_SUBINDEX" val="2"/>
  <p:tag name="YOO_CHATSHAPE_LINK" val="sp:子标题2"/>
</p:tagLst>
</file>

<file path=ppt/tags/tag29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56aa76d868a041d29ef9933c0ac288d0"/>
  <p:tag name="TAG_CONTENT_SUBINDEX" val="3"/>
  <p:tag name="YOO_CHATSHAPE_LINK" val="sp:子标题3"/>
</p:tagLst>
</file>

<file path=ppt/tags/tag29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56aa76d868a041d29ef9933c0ac288d0"/>
  <p:tag name="TAG_CONTENT_SUBINDEX" val="3"/>
</p:tagLst>
</file>

<file path=ppt/tags/tag29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56aa76d868a041d29ef9933c0ac288d0"/>
  <p:tag name="TAG_CONTENT_SUBINDEX" val="3"/>
  <p:tag name="YOO_CHATSHAPE_LINK" val="sp:子标题3"/>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3886520fb4fa47d89b94eef310ae867a"/>
</p:tagLst>
</file>

<file path=ppt/tags/tag29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56aa76d868a041d29ef9933c0ac288d0"/>
  <p:tag name="TAG_CONTENT_SUBINDEX" val="1"/>
</p:tagLst>
</file>

<file path=ppt/tags/tag29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56aa76d868a041d29ef9933c0ac288d0"/>
  <p:tag name="TAG_CONTENT_SUBINDEX" val="2"/>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ENGLISH"/>
  <p:tag name="YOO_CHATSHAPE_TYPE" val="YOO_CHATSHAPE_SUBTITLE"/>
</p:tagLst>
</file>

<file path=ppt/tags/tag306.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Lst>
</file>

<file path=ppt/tags/tag307.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28788690dda4ccf9f2039b7a618e1ad"/>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628788690dda4ccf9f2039b7a618e1ad"/>
</p:tagLst>
</file>

<file path=ppt/tags/tag309.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628788690dda4ccf9f2039b7a618e1ad"/>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ENGLISH"/>
  <p:tag name="YOO_CHATSHAPE_TYPE" val="YOO_CHATSHAPE_SUBTITLE"/>
</p:tagLst>
</file>

<file path=ppt/tags/tag31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f5a4ab83d436437c9d88a589740f8e38"/>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 name="TAG_CHATSHAPE_IMAGE_FILE" val="C:\Users\蒋仔\AppData\Roaming\BIYOO\temp\2bf8ff10bd4641a29ba2be9a168c2632.png"/>
  <p:tag name="TAG_CHATSHAPE_IMAGE_URL" val="https://image.static.yoojober.cn/ai/chatppt/image_outputs/20240119/a43192d4-b626-11ee-894e-fa163e2aef65.png"/>
  <p:tag name="YOO_CHATSHAPE_TYPE" val="YOO_CHATSHAPE_CHILDIMAGE"/>
  <p:tag name="TAG_CONTENT_GROUPINDEX" val="3"/>
  <p:tag name="TAG_CONTENT_DIAGRAM_INDEX" val="ed77b89014b3483592e5d29646fd5f66"/>
  <p:tag name="TAG_CONTENT_SUBINDEX" val="3"/>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 name="TAG_CHATSHAPE_IMAGE_FILE" val="C:\Users\蒋仔\AppData\Roaming\BIYOO\temp\56481916c76d44d786bd2489465e3d1c.png"/>
  <p:tag name="TAG_CHATSHAPE_IMAGE_URL" val="https://image.static.yoojober.cn/ai/chatppt/image_outputs/20240119/a50ab5be-b626-11ee-a454-fa163e2aef65.png"/>
  <p:tag name="YOO_CHATSHAPE_TYPE" val="YOO_CHATSHAPE_CHILDIMAGE"/>
  <p:tag name="TAG_CONTENT_GROUPINDEX" val="2"/>
  <p:tag name="TAG_CONTENT_DIAGRAM_INDEX" val="ed77b89014b3483592e5d29646fd5f66"/>
  <p:tag name="TAG_CONTENT_SUBINDEX" val="2"/>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 name="TAG_CHATSHAPE_IMAGE_FILE" val="C:\Users\蒋仔\AppData\Roaming\BIYOO\temp\ce02d32bf41a4d75b7d0e4df28d15253.png"/>
  <p:tag name="TAG_CHATSHAPE_IMAGE_URL" val="https://image.static.yoojober.cn/ai/chatppt/image_outputs/20240119/a6599b9c-b626-11ee-a9ad-fa163e2aef65.png"/>
  <p:tag name="YOO_CHATSHAPE_TYPE" val="YOO_CHATSHAPE_CHILDIMAGE"/>
  <p:tag name="TAG_CONTENT_GROUPINDEX" val="1"/>
  <p:tag name="TAG_CONTENT_DIAGRAM_INDEX" val="ed77b89014b3483592e5d29646fd5f66"/>
  <p:tag name="TAG_CONTENT_SUBINDEX" val="1"/>
</p:tagLst>
</file>

<file path=ppt/tags/tag375.xml><?xml version="1.0" encoding="utf-8"?>
<p:tagLst xmlns:a="http://schemas.openxmlformats.org/drawingml/2006/main" xmlns:r="http://schemas.openxmlformats.org/officeDocument/2006/relationships" xmlns:p="http://schemas.openxmlformats.org/presentationml/2006/main">
  <p:tag name="YOO_CHATSHAPE_TYPE" val="YOO_CHATSHAPE_MASK"/>
  <p:tag name="TAG_CONTENT_GROUPINDEX" val="1"/>
  <p:tag name="TAG_CONTENT_DIAGRAM_INDEX" val="ed77b89014b3483592e5d29646fd5f66"/>
  <p:tag name="TAG_CONTENT_SUBINDEX" val="1"/>
</p:tagLst>
</file>

<file path=ppt/tags/tag376.xml><?xml version="1.0" encoding="utf-8"?>
<p:tagLst xmlns:a="http://schemas.openxmlformats.org/drawingml/2006/main" xmlns:r="http://schemas.openxmlformats.org/officeDocument/2006/relationships" xmlns:p="http://schemas.openxmlformats.org/presentationml/2006/main">
  <p:tag name="YOO_CHATSHAPE_TYPE" val="YOO_CHATSHAPE_MASK"/>
  <p:tag name="TAG_CONTENT_GROUPINDEX" val="2"/>
  <p:tag name="TAG_CONTENT_DIAGRAM_INDEX" val="ed77b89014b3483592e5d29646fd5f66"/>
  <p:tag name="TAG_CONTENT_SUBINDEX" val="2"/>
</p:tagLst>
</file>

<file path=ppt/tags/tag377.xml><?xml version="1.0" encoding="utf-8"?>
<p:tagLst xmlns:a="http://schemas.openxmlformats.org/drawingml/2006/main" xmlns:r="http://schemas.openxmlformats.org/officeDocument/2006/relationships" xmlns:p="http://schemas.openxmlformats.org/presentationml/2006/main">
  <p:tag name="YOO_CHATSHAPE_TYPE" val="YOO_CHATSHAPE_MASK"/>
  <p:tag name="TAG_CONTENT_GROUPINDEX" val="3"/>
  <p:tag name="TAG_CONTENT_DIAGRAM_INDEX" val="ed77b89014b3483592e5d29646fd5f66"/>
  <p:tag name="TAG_CONTENT_SUBINDEX" val="3"/>
</p:tagLst>
</file>

<file path=ppt/tags/tag378.xml><?xml version="1.0" encoding="utf-8"?>
<p:tagLst xmlns:a="http://schemas.openxmlformats.org/drawingml/2006/main" xmlns:r="http://schemas.openxmlformats.org/officeDocument/2006/relationships" xmlns:p="http://schemas.openxmlformats.org/presentationml/2006/main">
  <p:tag name="YOO_CHATSHAPE_TYPE" val="YOO_CHATSHAPE_MASK"/>
  <p:tag name="TAG_CONTENT_GROUPINDEX" val="1"/>
  <p:tag name="TAG_CONTENT_DIAGRAM_INDEX" val="ed77b89014b3483592e5d29646fd5f66"/>
  <p:tag name="TAG_CONTENT_SUBINDEX" val="1"/>
</p:tagLst>
</file>

<file path=ppt/tags/tag379.xml><?xml version="1.0" encoding="utf-8"?>
<p:tagLst xmlns:a="http://schemas.openxmlformats.org/drawingml/2006/main" xmlns:r="http://schemas.openxmlformats.org/officeDocument/2006/relationships" xmlns:p="http://schemas.openxmlformats.org/presentationml/2006/main">
  <p:tag name="YOO_CHATSHAPE_TYPE" val="YOO_CHATSHAPE_MASK"/>
  <p:tag name="TAG_CONTENT_GROUPINDEX" val="2"/>
  <p:tag name="TAG_CONTENT_DIAGRAM_INDEX" val="ed77b89014b3483592e5d29646fd5f66"/>
  <p:tag name="TAG_CONTENT_SUBINDEX" val="2"/>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YOO_CHATSHAPE_TYPE" val="YOO_CHATSHAPE_MASK"/>
  <p:tag name="TAG_CONTENT_GROUPINDEX" val="3"/>
  <p:tag name="TAG_CONTENT_DIAGRAM_INDEX" val="ed77b89014b3483592e5d29646fd5f66"/>
  <p:tag name="TAG_CONTENT_SUBINDEX" val="3"/>
</p:tagLst>
</file>

<file path=ppt/tags/tag38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ed77b89014b3483592e5d29646fd5f66"/>
</p:tagLst>
</file>

<file path=ppt/tags/tag38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ed77b89014b3483592e5d29646fd5f66"/>
</p:tagLst>
</file>

<file path=ppt/tags/tag38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ed77b89014b3483592e5d29646fd5f66"/>
</p:tagLst>
</file>

<file path=ppt/tags/tag38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ed77b89014b3483592e5d29646fd5f66"/>
</p:tagLst>
</file>

<file path=ppt/tags/tag38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ed77b89014b3483592e5d29646fd5f66"/>
</p:tagLst>
</file>

<file path=ppt/tags/tag38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ed77b89014b3483592e5d29646fd5f66"/>
</p:tagLst>
</file>

<file path=ppt/tags/tag38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ed77b89014b3483592e5d29646fd5f66"/>
</p:tagLst>
</file>

<file path=ppt/tags/tag38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ed77b89014b3483592e5d29646fd5f66"/>
</p:tagLst>
</file>

<file path=ppt/tags/tag38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ed77b89014b3483592e5d29646fd5f66"/>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ed77b89014b3483592e5d29646fd5f66"/>
</p:tagLst>
</file>

<file path=ppt/tags/tag39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ed77b89014b3483592e5d29646fd5f66"/>
</p:tagLst>
</file>

<file path=ppt/tags/tag39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ed77b89014b3483592e5d29646fd5f66"/>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CONTENT"/>
  <p:tag name="TAG_CONTENT_GROUPINDEX" val="1"/>
  <p:tag name="TAG_CONTENT_DIAGRAM_INDEX" val="ed77b89014b3483592e5d29646fd5f66"/>
  <p:tag name="TAG_CONTENT_SUBINDEX" val="1"/>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TITLE"/>
  <p:tag name="TAG_CONTENT_GROUPINDEX" val="1"/>
  <p:tag name="TAG_CONTENT_DIAGRAM_INDEX" val="ed77b89014b3483592e5d29646fd5f66"/>
  <p:tag name="TAG_CONTENT_SUBINDEX" val="1"/>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CONTENT"/>
  <p:tag name="TAG_CONTENT_GROUPINDEX" val="3"/>
  <p:tag name="TAG_CONTENT_DIAGRAM_INDEX" val="ed77b89014b3483592e5d29646fd5f66"/>
  <p:tag name="TAG_CONTENT_SUBINDEX" val="3"/>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TITLE"/>
  <p:tag name="TAG_CONTENT_GROUPINDEX" val="3"/>
  <p:tag name="TAG_CONTENT_DIAGRAM_INDEX" val="ed77b89014b3483592e5d29646fd5f66"/>
  <p:tag name="TAG_CONTENT_SUBINDEX" val="3"/>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CONTENT"/>
  <p:tag name="TAG_CONTENT_GROUPINDEX" val="2"/>
  <p:tag name="TAG_CONTENT_DIAGRAM_INDEX" val="ed77b89014b3483592e5d29646fd5f66"/>
  <p:tag name="TAG_CONTENT_SUBINDEX" val="2"/>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TITLE"/>
  <p:tag name="TAG_CONTENT_GROUPINDEX" val="2"/>
  <p:tag name="TAG_CONTENT_DIAGRAM_INDEX" val="ed77b89014b3483592e5d29646fd5f66"/>
  <p:tag name="TAG_CONTENT_SUBINDEX" val="2"/>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df583b8a59524a699dc6738bd3be2d45"/>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DIAGRAM_VIRTUALLY_FRAME" val="{&quot;height&quot;:372.85976377952755,&quot;left&quot;:614.9465354330708,&quot;top&quot;:109.3679527559055,&quot;width&quot;:258.761496062992}"/>
</p:tagLst>
</file>

<file path=ppt/tags/tag401.xml><?xml version="1.0" encoding="utf-8"?>
<p:tagLst xmlns:a="http://schemas.openxmlformats.org/drawingml/2006/main" xmlns:r="http://schemas.openxmlformats.org/officeDocument/2006/relationships" xmlns:p="http://schemas.openxmlformats.org/presentationml/2006/main">
  <p:tag name="KSO_WM_DIAGRAM_VIRTUALLY_FRAME" val="{&quot;height&quot;:372.85976377952755,&quot;left&quot;:614.9465354330708,&quot;top&quot;:109.3679527559055,&quot;width&quot;:258.761496062992}"/>
</p:tagLst>
</file>

<file path=ppt/tags/tag402.xml><?xml version="1.0" encoding="utf-8"?>
<p:tagLst xmlns:a="http://schemas.openxmlformats.org/drawingml/2006/main" xmlns:r="http://schemas.openxmlformats.org/officeDocument/2006/relationships" xmlns:p="http://schemas.openxmlformats.org/presentationml/2006/main">
  <p:tag name="KSO_WM_DIAGRAM_VIRTUALLY_FRAME" val="{&quot;height&quot;:372.85976377952755,&quot;left&quot;:614.9465354330708,&quot;top&quot;:109.3679527559055,&quot;width&quot;:258.761496062992}"/>
</p:tagLst>
</file>

<file path=ppt/tags/tag403.xml><?xml version="1.0" encoding="utf-8"?>
<p:tagLst xmlns:a="http://schemas.openxmlformats.org/drawingml/2006/main" xmlns:r="http://schemas.openxmlformats.org/officeDocument/2006/relationships" xmlns:p="http://schemas.openxmlformats.org/presentationml/2006/main">
  <p:tag name="KSO_WM_DIAGRAM_VIRTUALLY_FRAME" val="{&quot;height&quot;:372.85976377952755,&quot;left&quot;:614.9465354330708,&quot;top&quot;:109.3679527559055,&quot;width&quot;:258.761496062992}"/>
</p:tagLst>
</file>

<file path=ppt/tags/tag404.xml><?xml version="1.0" encoding="utf-8"?>
<p:tagLst xmlns:a="http://schemas.openxmlformats.org/drawingml/2006/main" xmlns:r="http://schemas.openxmlformats.org/officeDocument/2006/relationships" xmlns:p="http://schemas.openxmlformats.org/presentationml/2006/main">
  <p:tag name="KSO_WM_DIAGRAM_VIRTUALLY_FRAME" val="{&quot;height&quot;:336.2196850393701,&quot;left&quot;:71.25551181102362,&quot;top&quot;:121.39251968503936,&quot;width&quot;:380.48141732283466}"/>
</p:tagLst>
</file>

<file path=ppt/tags/tag405.xml><?xml version="1.0" encoding="utf-8"?>
<p:tagLst xmlns:a="http://schemas.openxmlformats.org/drawingml/2006/main" xmlns:r="http://schemas.openxmlformats.org/officeDocument/2006/relationships" xmlns:p="http://schemas.openxmlformats.org/presentationml/2006/main">
  <p:tag name="KSO_WM_DIAGRAM_VIRTUALLY_FRAME" val="{&quot;height&quot;:336.2196850393701,&quot;left&quot;:71.25551181102362,&quot;top&quot;:121.39251968503936,&quot;width&quot;:380.48141732283466}"/>
</p:tagLst>
</file>

<file path=ppt/tags/tag406.xml><?xml version="1.0" encoding="utf-8"?>
<p:tagLst xmlns:a="http://schemas.openxmlformats.org/drawingml/2006/main" xmlns:r="http://schemas.openxmlformats.org/officeDocument/2006/relationships" xmlns:p="http://schemas.openxmlformats.org/presentationml/2006/main">
  <p:tag name="KSO_WM_DIAGRAM_VIRTUALLY_FRAME" val="{&quot;height&quot;:336.2196850393701,&quot;left&quot;:71.25551181102362,&quot;top&quot;:121.39251968503936,&quot;width&quot;:380.48141732283466}"/>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DIAGRAM_VIRTUALLY_FRAME" val="{&quot;height&quot;:336.2196850393701,&quot;left&quot;:71.25551181102362,&quot;top&quot;:121.39251968503936,&quot;width&quot;:380.48141732283466}"/>
</p:tagLst>
</file>

<file path=ppt/tags/tag415.xml><?xml version="1.0" encoding="utf-8"?>
<p:tagLst xmlns:a="http://schemas.openxmlformats.org/drawingml/2006/main" xmlns:r="http://schemas.openxmlformats.org/officeDocument/2006/relationships" xmlns:p="http://schemas.openxmlformats.org/presentationml/2006/main">
  <p:tag name="KSO_WM_DIAGRAM_VIRTUALLY_FRAME" val="{&quot;height&quot;:336.2196850393701,&quot;left&quot;:71.25551181102362,&quot;top&quot;:121.39251968503936,&quot;width&quot;:380.48141732283466}"/>
</p:tagLst>
</file>

<file path=ppt/tags/tag416.xml><?xml version="1.0" encoding="utf-8"?>
<p:tagLst xmlns:a="http://schemas.openxmlformats.org/drawingml/2006/main" xmlns:r="http://schemas.openxmlformats.org/officeDocument/2006/relationships" xmlns:p="http://schemas.openxmlformats.org/presentationml/2006/main">
  <p:tag name="KSO_WM_DIAGRAM_VIRTUALLY_FRAME" val="{&quot;height&quot;:336.2196850393701,&quot;left&quot;:71.25551181102362,&quot;top&quot;:121.39251968503936,&quot;width&quot;:380.48141732283466}"/>
</p:tagLst>
</file>

<file path=ppt/tags/tag417.xml><?xml version="1.0" encoding="utf-8"?>
<p:tagLst xmlns:a="http://schemas.openxmlformats.org/drawingml/2006/main" xmlns:r="http://schemas.openxmlformats.org/officeDocument/2006/relationships" xmlns:p="http://schemas.openxmlformats.org/presentationml/2006/main">
  <p:tag name="KSO_WM_DIAGRAM_VIRTUALLY_FRAME" val="{&quot;height&quot;:336.2196850393701,&quot;left&quot;:71.25551181102362,&quot;top&quot;:121.39251968503936,&quot;width&quot;:380.48141732283466}"/>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DIAGRAM_VIRTUALLY_FRAME" val="{&quot;height&quot;:336.2196850393701,&quot;left&quot;:71.25551181102362,&quot;top&quot;:121.39251968503936,&quot;width&quot;:380.48141732283466}"/>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DIAGRAM_VIRTUALLY_FRAME" val="{&quot;height&quot;:336.2196850393701,&quot;left&quot;:71.25551181102362,&quot;top&quot;:121.39251968503936,&quot;width&quot;:380.48141732283466}"/>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8168864908274755baf88310452bf1b5"/>
</p:tagLst>
</file>

<file path=ppt/tags/tag423.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8168864908274755baf88310452bf1b5"/>
</p:tagLst>
</file>

<file path=ppt/tags/tag424.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8168864908274755baf88310452bf1b5"/>
</p:tagLst>
</file>

<file path=ppt/tags/tag425.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8168864908274755baf88310452bf1b5"/>
</p:tagLst>
</file>

<file path=ppt/tags/tag426.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8168864908274755baf88310452bf1b5"/>
</p:tagLst>
</file>

<file path=ppt/tags/tag427.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8168864908274755baf88310452bf1b5"/>
</p:tagLst>
</file>

<file path=ppt/tags/tag428.xml><?xml version="1.0" encoding="utf-8"?>
<p:tagLst xmlns:a="http://schemas.openxmlformats.org/drawingml/2006/main" xmlns:r="http://schemas.openxmlformats.org/officeDocument/2006/relationships" xmlns:p="http://schemas.openxmlformats.org/presentationml/2006/main">
  <p:tag name="YOO_CHATSHAPE_TYPE" val="YOO_CHATSHAPE_PAGEDECORATE"/>
  <p:tag name="TAG_CONTENT_DIAGRAM_INDEX" val="8168864908274755baf88310452bf1b5"/>
</p:tagLst>
</file>

<file path=ppt/tags/tag429.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8168864908274755baf88310452bf1b5"/>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8168864908274755baf88310452bf1b5"/>
</p:tagLst>
</file>

<file path=ppt/tags/tag431.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8168864908274755baf88310452bf1b5"/>
</p:tagLst>
</file>

<file path=ppt/tags/tag432.xml><?xml version="1.0" encoding="utf-8"?>
<p:tagLst xmlns:a="http://schemas.openxmlformats.org/drawingml/2006/main" xmlns:r="http://schemas.openxmlformats.org/officeDocument/2006/relationships" xmlns:p="http://schemas.openxmlformats.org/presentationml/2006/main">
  <p:tag name="TAG_CONTENT_TYPE" val="1标题n关键词"/>
  <p:tag name="YOO_CHATPAGE_TYPE" val="YOO_CHATPAGE_CONTENT"/>
  <p:tag name="YOO_CHATPPT_CONTENT" val="1"/>
</p:tagLst>
</file>

<file path=ppt/tags/tag433.xml><?xml version="1.0" encoding="utf-8"?>
<p:tagLst xmlns:a="http://schemas.openxmlformats.org/drawingml/2006/main" xmlns:r="http://schemas.openxmlformats.org/officeDocument/2006/relationships" xmlns:p="http://schemas.openxmlformats.org/presentationml/2006/main">
  <p:tag name="YOO_CHATSHAPE_TYPE" val="YOO_CHATSHAPE_PAGEDECORATE"/>
  <p:tag name="TAG_CONTENT_DIAGRAM_INDEX" val="21d0baf3ce884b25bcd7e36108a654c5"/>
  <p:tag name="TAG_CONTENT_SUBINDEX" val="4"/>
</p:tagLst>
</file>

<file path=ppt/tags/tag434.xml><?xml version="1.0" encoding="utf-8"?>
<p:tagLst xmlns:a="http://schemas.openxmlformats.org/drawingml/2006/main" xmlns:r="http://schemas.openxmlformats.org/officeDocument/2006/relationships" xmlns:p="http://schemas.openxmlformats.org/presentationml/2006/main">
  <p:tag name="YOO_CHATSHAPE_TYPE" val="YOO_CHATSHAPE_PAGEDECORATE"/>
  <p:tag name="TAG_CONTENT_DIAGRAM_INDEX" val="21d0baf3ce884b25bcd7e36108a654c5"/>
  <p:tag name="TAG_CONTENT_SUBINDEX" val="1"/>
</p:tagLst>
</file>

<file path=ppt/tags/tag435.xml><?xml version="1.0" encoding="utf-8"?>
<p:tagLst xmlns:a="http://schemas.openxmlformats.org/drawingml/2006/main" xmlns:r="http://schemas.openxmlformats.org/officeDocument/2006/relationships" xmlns:p="http://schemas.openxmlformats.org/presentationml/2006/main">
  <p:tag name="YOO_CHATSHAPE_TYPE" val="YOO_CHATSHAPE_PAGEDECORATE"/>
  <p:tag name="TAG_CONTENT_DIAGRAM_INDEX" val="21d0baf3ce884b25bcd7e36108a654c5"/>
  <p:tag name="TAG_CONTENT_SUBINDEX" val="2"/>
</p:tagLst>
</file>

<file path=ppt/tags/tag436.xml><?xml version="1.0" encoding="utf-8"?>
<p:tagLst xmlns:a="http://schemas.openxmlformats.org/drawingml/2006/main" xmlns:r="http://schemas.openxmlformats.org/officeDocument/2006/relationships" xmlns:p="http://schemas.openxmlformats.org/presentationml/2006/main">
  <p:tag name="YOO_CHATSHAPE_TYPE" val="YOO_CHATSHAPE_PAGEDECORATE"/>
  <p:tag name="TAG_CONTENT_DIAGRAM_INDEX" val="21d0baf3ce884b25bcd7e36108a654c5"/>
  <p:tag name="TAG_CONTENT_SUBINDEX" val="3"/>
</p:tagLst>
</file>

<file path=ppt/tags/tag43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69927ce927f448a8bc411b8ef5a58dd4"/>
  <p:tag name="TAG_CONTENT_SUBINDEX" val="1"/>
  <p:tag name="YOO_CHATSHAPE_LINK" val="sp:关键词1"/>
</p:tagLst>
</file>

<file path=ppt/tags/tag438.xml><?xml version="1.0" encoding="utf-8"?>
<p:tagLst xmlns:a="http://schemas.openxmlformats.org/drawingml/2006/main" xmlns:r="http://schemas.openxmlformats.org/officeDocument/2006/relationships" xmlns:p="http://schemas.openxmlformats.org/presentationml/2006/main">
  <p:tag name="YOO_CHATSHAPE_TYPE" val="YOO_CHATSHAPE_KEYWORD"/>
  <p:tag name="TAG_CONTENT_GROUPINDEX" val="1"/>
  <p:tag name="TAG_CONTENT_DIAGRAM_INDEX" val="69927ce927f448a8bc411b8ef5a58dd4"/>
  <p:tag name="TAG_CONTENT_SUBINDEX" val="0"/>
</p:tagLst>
</file>

<file path=ppt/tags/tag43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69927ce927f448a8bc411b8ef5a58dd4"/>
  <p:tag name="TAG_CONTENT_SUBINDEX" val="2"/>
  <p:tag name="YOO_CHATSHAPE_LINK" val="sp:关键词2"/>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YOO_CHATSHAPE_TYPE" val="YOO_CHATSHAPE_KEYWORD"/>
  <p:tag name="TAG_CONTENT_GROUPINDEX" val="2"/>
  <p:tag name="TAG_CONTENT_DIAGRAM_INDEX" val="69927ce927f448a8bc411b8ef5a58dd4"/>
  <p:tag name="TAG_CONTENT_SUBINDEX" val="1"/>
</p:tagLst>
</file>

<file path=ppt/tags/tag44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69927ce927f448a8bc411b8ef5a58dd4"/>
  <p:tag name="TAG_CONTENT_SUBINDEX" val="3"/>
  <p:tag name="YOO_CHATSHAPE_LINK" val="sp:关键词3"/>
</p:tagLst>
</file>

<file path=ppt/tags/tag442.xml><?xml version="1.0" encoding="utf-8"?>
<p:tagLst xmlns:a="http://schemas.openxmlformats.org/drawingml/2006/main" xmlns:r="http://schemas.openxmlformats.org/officeDocument/2006/relationships" xmlns:p="http://schemas.openxmlformats.org/presentationml/2006/main">
  <p:tag name="YOO_CHATSHAPE_TYPE" val="YOO_CHATSHAPE_KEYWORD"/>
  <p:tag name="TAG_CONTENT_GROUPINDEX" val="3"/>
  <p:tag name="TAG_CONTENT_DIAGRAM_INDEX" val="69927ce927f448a8bc411b8ef5a58dd4"/>
  <p:tag name="TAG_CONTENT_SUBINDEX" val="2"/>
</p:tagLst>
</file>

<file path=ppt/tags/tag44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69927ce927f448a8bc411b8ef5a58dd4"/>
  <p:tag name="TAG_CONTENT_SUBINDEX" val="4"/>
  <p:tag name="YOO_CHATSHAPE_LINK" val="sp:关键词4"/>
</p:tagLst>
</file>

<file path=ppt/tags/tag444.xml><?xml version="1.0" encoding="utf-8"?>
<p:tagLst xmlns:a="http://schemas.openxmlformats.org/drawingml/2006/main" xmlns:r="http://schemas.openxmlformats.org/officeDocument/2006/relationships" xmlns:p="http://schemas.openxmlformats.org/presentationml/2006/main">
  <p:tag name="YOO_CHATSHAPE_TYPE" val="YOO_CHATSHAPE_KEYWORD"/>
  <p:tag name="TAG_CONTENT_GROUPINDEX" val="4"/>
  <p:tag name="TAG_CONTENT_DIAGRAM_INDEX" val="69927ce927f448a8bc411b8ef5a58dd4"/>
  <p:tag name="TAG_CONTENT_SUBINDEX" val="3"/>
</p:tagLst>
</file>

<file path=ppt/tags/tag44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5"/>
  <p:tag name="TAG_CONTENT_DIAGRAM_INDEX" val="69927ce927f448a8bc411b8ef5a58dd4"/>
  <p:tag name="TAG_CONTENT_SUBINDEX" val="5"/>
  <p:tag name="YOO_CHATSHAPE_LINK" val="sp:关键词5"/>
</p:tagLst>
</file>

<file path=ppt/tags/tag446.xml><?xml version="1.0" encoding="utf-8"?>
<p:tagLst xmlns:a="http://schemas.openxmlformats.org/drawingml/2006/main" xmlns:r="http://schemas.openxmlformats.org/officeDocument/2006/relationships" xmlns:p="http://schemas.openxmlformats.org/presentationml/2006/main">
  <p:tag name="YOO_CHATSHAPE_TYPE" val="YOO_CHATSHAPE_KEYWORD"/>
  <p:tag name="TAG_CONTENT_GROUPINDEX" val="5"/>
  <p:tag name="TAG_CONTENT_DIAGRAM_INDEX" val="69927ce927f448a8bc411b8ef5a58dd4"/>
  <p:tag name="TAG_CONTENT_SUBINDEX" val="4"/>
</p:tagLst>
</file>

<file path=ppt/tags/tag44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6"/>
  <p:tag name="TAG_CONTENT_DIAGRAM_INDEX" val="69927ce927f448a8bc411b8ef5a58dd4"/>
  <p:tag name="TAG_CONTENT_SUBINDEX" val="6"/>
  <p:tag name="YOO_CHATSHAPE_LINK" val="sp:关键词6"/>
</p:tagLst>
</file>

<file path=ppt/tags/tag448.xml><?xml version="1.0" encoding="utf-8"?>
<p:tagLst xmlns:a="http://schemas.openxmlformats.org/drawingml/2006/main" xmlns:r="http://schemas.openxmlformats.org/officeDocument/2006/relationships" xmlns:p="http://schemas.openxmlformats.org/presentationml/2006/main">
  <p:tag name="YOO_CHATSHAPE_TYPE" val="YOO_CHATSHAPE_KEYWORD"/>
  <p:tag name="TAG_CONTENT_GROUPINDEX" val="6"/>
  <p:tag name="TAG_CONTENT_DIAGRAM_INDEX" val="69927ce927f448a8bc411b8ef5a58dd4"/>
  <p:tag name="TAG_CONTENT_SUBINDEX" val="5"/>
</p:tagLst>
</file>

<file path=ppt/tags/tag44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7"/>
  <p:tag name="TAG_CONTENT_DIAGRAM_INDEX" val="69927ce927f448a8bc411b8ef5a58dd4"/>
  <p:tag name="TAG_CONTENT_SUBINDEX" val="7"/>
  <p:tag name="YOO_CHATSHAPE_LINK" val="sp:关键词7"/>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YOO_CHATSHAPE_TYPE" val="YOO_CHATSHAPE_KEYWORD"/>
  <p:tag name="TAG_CONTENT_GROUPINDEX" val="7"/>
  <p:tag name="TAG_CONTENT_DIAGRAM_INDEX" val="69927ce927f448a8bc411b8ef5a58dd4"/>
  <p:tag name="TAG_CONTENT_SUBINDEX" val="6"/>
</p:tagLst>
</file>

<file path=ppt/tags/tag45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8"/>
  <p:tag name="TAG_CONTENT_DIAGRAM_INDEX" val="69927ce927f448a8bc411b8ef5a58dd4"/>
  <p:tag name="TAG_CONTENT_SUBINDEX" val="8"/>
  <p:tag name="YOO_CHATSHAPE_LINK" val="sp:关键词8"/>
</p:tagLst>
</file>

<file path=ppt/tags/tag452.xml><?xml version="1.0" encoding="utf-8"?>
<p:tagLst xmlns:a="http://schemas.openxmlformats.org/drawingml/2006/main" xmlns:r="http://schemas.openxmlformats.org/officeDocument/2006/relationships" xmlns:p="http://schemas.openxmlformats.org/presentationml/2006/main">
  <p:tag name="YOO_CHATSHAPE_TYPE" val="YOO_CHATSHAPE_KEYWORD"/>
  <p:tag name="TAG_CONTENT_GROUPINDEX" val="8"/>
  <p:tag name="TAG_CONTENT_DIAGRAM_INDEX" val="69927ce927f448a8bc411b8ef5a58dd4"/>
  <p:tag name="TAG_CONTENT_SUBINDEX" val="7"/>
</p:tagLst>
</file>

<file path=ppt/tags/tag45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9"/>
  <p:tag name="TAG_CONTENT_DIAGRAM_INDEX" val="69927ce927f448a8bc411b8ef5a58dd4"/>
  <p:tag name="TAG_CONTENT_SUBINDEX" val="9"/>
  <p:tag name="YOO_CHATSHAPE_LINK" val="sp:关键词9"/>
</p:tagLst>
</file>

<file path=ppt/tags/tag454.xml><?xml version="1.0" encoding="utf-8"?>
<p:tagLst xmlns:a="http://schemas.openxmlformats.org/drawingml/2006/main" xmlns:r="http://schemas.openxmlformats.org/officeDocument/2006/relationships" xmlns:p="http://schemas.openxmlformats.org/presentationml/2006/main">
  <p:tag name="YOO_CHATSHAPE_TYPE" val="YOO_CHATSHAPE_KEYWORD"/>
  <p:tag name="TAG_CONTENT_GROUPINDEX" val="9"/>
  <p:tag name="TAG_CONTENT_DIAGRAM_INDEX" val="69927ce927f448a8bc411b8ef5a58dd4"/>
  <p:tag name="TAG_CONTENT_SUBINDEX" val="8"/>
</p:tagLst>
</file>

<file path=ppt/tags/tag45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0"/>
  <p:tag name="TAG_CONTENT_DIAGRAM_INDEX" val="69927ce927f448a8bc411b8ef5a58dd4"/>
  <p:tag name="TAG_CONTENT_SUBINDEX" val="10"/>
  <p:tag name="YOO_CHATSHAPE_LINK" val="sp:关键词10"/>
</p:tagLst>
</file>

<file path=ppt/tags/tag456.xml><?xml version="1.0" encoding="utf-8"?>
<p:tagLst xmlns:a="http://schemas.openxmlformats.org/drawingml/2006/main" xmlns:r="http://schemas.openxmlformats.org/officeDocument/2006/relationships" xmlns:p="http://schemas.openxmlformats.org/presentationml/2006/main">
  <p:tag name="YOO_CHATSHAPE_TYPE" val="YOO_CHATSHAPE_KEYWORD"/>
  <p:tag name="TAG_CONTENT_GROUPINDEX" val="10"/>
  <p:tag name="TAG_CONTENT_DIAGRAM_INDEX" val="69927ce927f448a8bc411b8ef5a58dd4"/>
  <p:tag name="TAG_CONTENT_SUBINDEX" val="9"/>
</p:tagLst>
</file>

<file path=ppt/tags/tag45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1"/>
  <p:tag name="TAG_CONTENT_DIAGRAM_INDEX" val="69927ce927f448a8bc411b8ef5a58dd4"/>
  <p:tag name="TAG_CONTENT_SUBINDEX" val="11"/>
  <p:tag name="YOO_CHATSHAPE_LINK" val="sp:关键词11"/>
</p:tagLst>
</file>

<file path=ppt/tags/tag458.xml><?xml version="1.0" encoding="utf-8"?>
<p:tagLst xmlns:a="http://schemas.openxmlformats.org/drawingml/2006/main" xmlns:r="http://schemas.openxmlformats.org/officeDocument/2006/relationships" xmlns:p="http://schemas.openxmlformats.org/presentationml/2006/main">
  <p:tag name="YOO_CHATSHAPE_TYPE" val="YOO_CHATSHAPE_KEYWORD"/>
  <p:tag name="TAG_CONTENT_GROUPINDEX" val="11"/>
  <p:tag name="TAG_CONTENT_DIAGRAM_INDEX" val="69927ce927f448a8bc411b8ef5a58dd4"/>
  <p:tag name="TAG_CONTENT_SUBINDEX" val="10"/>
</p:tagLst>
</file>

<file path=ppt/tags/tag45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2"/>
  <p:tag name="TAG_CONTENT_DIAGRAM_INDEX" val="69927ce927f448a8bc411b8ef5a58dd4"/>
  <p:tag name="TAG_CONTENT_SUBINDEX" val="12"/>
  <p:tag name="YOO_CHATSHAPE_LINK" val="sp:关键词12"/>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YOO_CHATSHAPE_TYPE" val="YOO_CHATSHAPE_KEYWORD"/>
  <p:tag name="TAG_CONTENT_GROUPINDEX" val="12"/>
  <p:tag name="TAG_CONTENT_DIAGRAM_INDEX" val="69927ce927f448a8bc411b8ef5a58dd4"/>
  <p:tag name="TAG_CONTENT_SUBINDEX" val="11"/>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21d0baf3ce884b25bcd7e36108a654c5"/>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b6775c54f45e4e7a935b1ad42f502ff0"/>
</p:tagLst>
</file>

<file path=ppt/tags/tag463.xml><?xml version="1.0" encoding="utf-8"?>
<p:tagLst xmlns:a="http://schemas.openxmlformats.org/drawingml/2006/main" xmlns:r="http://schemas.openxmlformats.org/officeDocument/2006/relationships" xmlns:p="http://schemas.openxmlformats.org/presentationml/2006/main">
  <p:tag name="KSO_WM_DIAGRAM_VIRTUALLY_FRAME" val="{&quot;height&quot;:348.63456692913377,&quot;left&quot;:471.08629921259836,&quot;top&quot;:115.60338582677166,&quot;width&quot;:455.37692913385837}"/>
</p:tagLst>
</file>

<file path=ppt/tags/tag464.xml><?xml version="1.0" encoding="utf-8"?>
<p:tagLst xmlns:a="http://schemas.openxmlformats.org/drawingml/2006/main" xmlns:r="http://schemas.openxmlformats.org/officeDocument/2006/relationships" xmlns:p="http://schemas.openxmlformats.org/presentationml/2006/main">
  <p:tag name="KSO_WM_DIAGRAM_VIRTUALLY_FRAME" val="{&quot;height&quot;:348.63456692913377,&quot;left&quot;:471.08629921259836,&quot;top&quot;:115.60338582677166,&quot;width&quot;:455.37692913385837}"/>
</p:tagLst>
</file>

<file path=ppt/tags/tag465.xml><?xml version="1.0" encoding="utf-8"?>
<p:tagLst xmlns:a="http://schemas.openxmlformats.org/drawingml/2006/main" xmlns:r="http://schemas.openxmlformats.org/officeDocument/2006/relationships" xmlns:p="http://schemas.openxmlformats.org/presentationml/2006/main">
  <p:tag name="KSO_WM_DIAGRAM_VIRTUALLY_FRAME" val="{&quot;height&quot;:348.63456692913377,&quot;left&quot;:471.08629921259836,&quot;top&quot;:115.60338582677166,&quot;width&quot;:455.37692913385837}"/>
</p:tagLst>
</file>

<file path=ppt/tags/tag466.xml><?xml version="1.0" encoding="utf-8"?>
<p:tagLst xmlns:a="http://schemas.openxmlformats.org/drawingml/2006/main" xmlns:r="http://schemas.openxmlformats.org/officeDocument/2006/relationships" xmlns:p="http://schemas.openxmlformats.org/presentationml/2006/main">
  <p:tag name="KSO_WM_DIAGRAM_VIRTUALLY_FRAME" val="{&quot;height&quot;:348.63456692913377,&quot;left&quot;:471.08629921259836,&quot;top&quot;:115.60338582677166,&quot;width&quot;:455.37692913385837}"/>
</p:tagLst>
</file>

<file path=ppt/tags/tag467.xml><?xml version="1.0" encoding="utf-8"?>
<p:tagLst xmlns:a="http://schemas.openxmlformats.org/drawingml/2006/main" xmlns:r="http://schemas.openxmlformats.org/officeDocument/2006/relationships" xmlns:p="http://schemas.openxmlformats.org/presentationml/2006/main">
  <p:tag name="KSO_WM_DIAGRAM_VIRTUALLY_FRAME" val="{&quot;height&quot;:348.63456692913377,&quot;left&quot;:471.08629921259836,&quot;top&quot;:115.60338582677166,&quot;width&quot;:455.37692913385837}"/>
</p:tagLst>
</file>

<file path=ppt/tags/tag468.xml><?xml version="1.0" encoding="utf-8"?>
<p:tagLst xmlns:a="http://schemas.openxmlformats.org/drawingml/2006/main" xmlns:r="http://schemas.openxmlformats.org/officeDocument/2006/relationships" xmlns:p="http://schemas.openxmlformats.org/presentationml/2006/main">
  <p:tag name="KSO_WM_DIAGRAM_VIRTUALLY_FRAME" val="{&quot;height&quot;:348.63456692913377,&quot;left&quot;:471.08629921259836,&quot;top&quot;:115.60338582677166,&quot;width&quot;:455.37692913385837}"/>
</p:tagLst>
</file>

<file path=ppt/tags/tag469.xml><?xml version="1.0" encoding="utf-8"?>
<p:tagLst xmlns:a="http://schemas.openxmlformats.org/drawingml/2006/main" xmlns:r="http://schemas.openxmlformats.org/officeDocument/2006/relationships" xmlns:p="http://schemas.openxmlformats.org/presentationml/2006/main">
  <p:tag name="KSO_WM_DIAGRAM_VIRTUALLY_FRAME" val="{&quot;height&quot;:348.63456692913377,&quot;left&quot;:471.08629921259836,&quot;top&quot;:115.60338582677166,&quot;width&quot;:455.37692913385837}"/>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DIAGRAM_VIRTUALLY_FRAME" val="{&quot;height&quot;:348.63456692913377,&quot;left&quot;:471.08629921259836,&quot;top&quot;:115.60338582677166,&quot;width&quot;:455.37692913385837}"/>
</p:tagLst>
</file>

<file path=ppt/tags/tag471.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ENGLISH"/>
  <p:tag name="YOO_CHATSHAPE_TYPE" val="YOO_CHATSHAPE_SUBTITLE"/>
</p:tagLst>
</file>

<file path=ppt/tags/tag47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f5a4ab83d436437c9d88a589740f8e38"/>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 name="TAG_CHATSHAPE_SUBTITLE_TYPE" val="TAG_CHATSHAPE_SUBTITLE_ENGLISH"/>
  <p:tag name="YOO_CHATSHAPE_TYPE" val="YOO_CHATSHAPE_SUBTITLE"/>
</p:tagLst>
</file>

<file path=ppt/tags/tag53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f5a4ab83d436437c9d88a589740f8e38"/>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5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5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5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5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5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54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54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54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54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55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55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55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Lst>
</file>

<file path=ppt/tags/tag59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 name="PA" val="v5.2.12"/>
</p:tagLst>
</file>

<file path=ppt/tags/tag59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1"/>
  <p:tag name="KSO_WM_UNIT_FILL_FORE_SCHEMECOLOR_INDEX_2_TRANS" val="0"/>
  <p:tag name="KSO_WM_UNIT_FILL_GRADIENT_TYPE" val="0"/>
  <p:tag name="KSO_WM_UNIT_FILL_GRADIENT_ANGLE" val="45"/>
  <p:tag name="KSO_WM_UNIT_FILL_GRADIENT_DIRECTION" val="0"/>
  <p:tag name="KSO_WM_UNIT_FILL_TYPE" val="3"/>
  <p:tag name="KSO_WM_UNIT_TEXT_FILL_FORE_SCHEMECOLOR_INDEX_BRIGHTNESS" val="0"/>
  <p:tag name="KSO_WM_UNIT_TEXT_FILL_FORE_SCHEMECOLOR_INDEX" val="2"/>
  <p:tag name="KSO_WM_UNIT_TEXT_FILL_TYPE" val="1"/>
  <p:tag name="KSO_WM_BEAUTIFY_FLAG" val=""/>
  <p:tag name="YOO_CHATSHAPE_TYPE" val="YOO_CHATSHAPE_HIDDEN"/>
  <p:tag name="TAG_CONTENT_DIAGRAM_INDEX" val="0fbce6048384448fbe942f1eae71e764"/>
  <p:tag name="TAG_CONTENT_SUBINDEX" val="3"/>
</p:tagLst>
</file>

<file path=ppt/tags/tag594.xml><?xml version="1.0" encoding="utf-8"?>
<p:tagLst xmlns:a="http://schemas.openxmlformats.org/drawingml/2006/main" xmlns:r="http://schemas.openxmlformats.org/officeDocument/2006/relationships" xmlns:p="http://schemas.openxmlformats.org/presentationml/2006/main">
  <p:tag name="KSO_WM_BEAUTIFY_FLAG" val=""/>
  <p:tag name="TAG_CHATSHAPE_IMAGE_FILE" val="C:\Users\蒋仔\AppData\Roaming\BIYOO\temp\72aef0a37eea4cbca7899e789a7619b8.png"/>
  <p:tag name="YOO_CHATSHAPE_TYPE" val="YOO_CHATSHAPE_IMAGE"/>
  <p:tag name="TAG_CONTENT_DIAGRAM_INDEX" val="0fbce6048384448fbe942f1eae71e764"/>
  <p:tag name="TAG_CONTENT_SUBINDEX" val="1"/>
</p:tagLst>
</file>

<file path=ppt/tags/tag59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 name="TAG_CONTENT_DIAGRAM_INDEX" val="0fbce6048384448fbe942f1eae71e764"/>
</p:tagLst>
</file>

<file path=ppt/tags/tag596.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5"/>
</p:tagLst>
</file>

<file path=ppt/tags/tag59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8168864908274755baf88310452bf1b5"/>
</p:tagLst>
</file>

<file path=ppt/tags/tag59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59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 name="TAG_CONTENT_DIAGRAM_INDEX" val="0fbce6048384448fbe942f1eae71e764"/>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0.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5"/>
</p:tagLst>
</file>

<file path=ppt/tags/tag601.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Lst>
</file>

<file path=ppt/tags/tag602.xml><?xml version="1.0" encoding="utf-8"?>
<p:tagLst xmlns:a="http://schemas.openxmlformats.org/drawingml/2006/main" xmlns:r="http://schemas.openxmlformats.org/officeDocument/2006/relationships" xmlns:p="http://schemas.openxmlformats.org/presentationml/2006/main">
  <p:tag name="YOO_CHATSHAPE_TYPE" val="YOO_CHATSHAPE_DECORATION"/>
  <p:tag name="TAG_CONTENT_DIAGRAM_INDEX" val="3dddac977e29462886202e243948d678"/>
</p:tagLst>
</file>

<file path=ppt/tags/tag60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3dddac977e29462886202e243948d678"/>
  <p:tag name="TAG_CONTENT_SUBINDEX" val="3"/>
</p:tagLst>
</file>

<file path=ppt/tags/tag60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3dddac977e29462886202e243948d678"/>
  <p:tag name="TAG_CONTENT_SUBINDEX" val="1"/>
</p:tagLst>
</file>

<file path=ppt/tags/tag60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3dddac977e29462886202e243948d678"/>
  <p:tag name="TAG_CONTENT_SUBINDEX" val="4"/>
</p:tagLst>
</file>

<file path=ppt/tags/tag60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3dddac977e29462886202e243948d678"/>
  <p:tag name="TAG_CONTENT_SUBINDEX" val="2"/>
</p:tagLst>
</file>

<file path=ppt/tags/tag60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3dddac977e29462886202e243948d678"/>
  <p:tag name="TAG_CONTENT_SUBINDEX" val="3"/>
</p:tagLst>
</file>

<file path=ppt/tags/tag608.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3dddac977e29462886202e243948d678"/>
  <p:tag name="TAG_CONTENT_SUBINDEX" val="1"/>
</p:tagLst>
</file>

<file path=ppt/tags/tag60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3dddac977e29462886202e243948d678"/>
  <p:tag name="TAG_CONTENT_SUBINDEX" val="4"/>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4"/>
  <p:tag name="TAG_CONTENT_DIAGRAM_INDEX" val="3dddac977e29462886202e243948d678"/>
  <p:tag name="TAG_CONTENT_SUBINDEX" val="2"/>
</p:tagLst>
</file>

<file path=ppt/tags/tag611.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1"/>
  <p:tag name="TAG_CONTENT_DIAGRAM_INDEX" val="3dddac977e29462886202e243948d678"/>
  <p:tag name="TAG_CONTENT_SUBINDEX" val="1"/>
</p:tagLst>
</file>

<file path=ppt/tags/tag612.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2"/>
  <p:tag name="TAG_CONTENT_DIAGRAM_INDEX" val="3dddac977e29462886202e243948d678"/>
  <p:tag name="TAG_CONTENT_SUBINDEX" val="2"/>
</p:tagLst>
</file>

<file path=ppt/tags/tag613.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3"/>
  <p:tag name="TAG_CONTENT_DIAGRAM_INDEX" val="3dddac977e29462886202e243948d678"/>
  <p:tag name="TAG_CONTENT_SUBINDEX" val="3"/>
</p:tagLst>
</file>

<file path=ppt/tags/tag614.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4"/>
  <p:tag name="TAG_CONTENT_DIAGRAM_INDEX" val="3dddac977e29462886202e243948d678"/>
  <p:tag name="TAG_CONTENT_SUBINDEX" val="4"/>
</p:tagLst>
</file>

<file path=ppt/tags/tag61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92f0e817e9cd478891f4ed42bdb1ad79"/>
</p:tagLst>
</file>

<file path=ppt/tags/tag61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db54e2792da948f5b78c1d87a9e2c8a7"/>
</p:tagLst>
</file>

<file path=ppt/tags/tag617.xml><?xml version="1.0" encoding="utf-8"?>
<p:tagLst xmlns:a="http://schemas.openxmlformats.org/drawingml/2006/main" xmlns:r="http://schemas.openxmlformats.org/officeDocument/2006/relationships" xmlns:p="http://schemas.openxmlformats.org/presentationml/2006/main">
  <p:tag name="YOO_CHATPAGE_TYPE" val="YOO_CHATPAGE_END"/>
</p:tagLst>
</file>

<file path=ppt/tags/tag6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9.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7553"/>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UNIT_TEXT_SHADOW_SCHEMECOLOR_INDEX_BRIGHTNESS" val="-0.25"/>
  <p:tag name="KSO_WM_UNIT_TEXT_SHADOW_SCHEMECOLOR_INDEX" val="6"/>
  <p:tag name="YOO_CHATSHAPE_TYPE" val="YOO_CHATSHAPE_DATE"/>
  <p:tag name="YOO_CHATSHAPE_DATE" val="2024/1/19"/>
  <p:tag name="YOO_CHATSHAPE_AUTHOR" val="尤小优7553"/>
</p:tagLst>
</file>

<file path=ppt/tags/tag6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PA" val="v5.2.12"/>
</p:tagLst>
</file>

<file path=ppt/tags/tag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PA" val="v5.2.12"/>
</p:tagLst>
</file>

<file path=ppt/tags/tag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PA" val="v5.2.12"/>
</p:tagLst>
</file>

<file path=ppt/tags/tag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 name="PA" val="v5.2.12"/>
</p:tagLst>
</file>

<file path=ppt/tags/tag69.xml><?xml version="1.0" encoding="utf-8"?>
<p:tagLst xmlns:a="http://schemas.openxmlformats.org/drawingml/2006/main" xmlns:r="http://schemas.openxmlformats.org/officeDocument/2006/relationships" xmlns:p="http://schemas.openxmlformats.org/presentationml/2006/main">
  <p:tag name="PA" val="v5.2.12"/>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7553"/>
</p:tagLst>
</file>

<file path=ppt/tags/tag71.xml><?xml version="1.0" encoding="utf-8"?>
<p:tagLst xmlns:a="http://schemas.openxmlformats.org/drawingml/2006/main" xmlns:r="http://schemas.openxmlformats.org/officeDocument/2006/relationships" xmlns:p="http://schemas.openxmlformats.org/presentationml/2006/main">
  <p:tag name="YOO_CHATSHAPE_TYPE" val="YOO_CHATSHAPE_SUBTITLE"/>
</p:tagLst>
</file>

<file path=ppt/tags/tag7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80,&quot;width&quot;:4155}"/>
  <p:tag name="PA" val="v5.2.12"/>
  <p:tag name="YOO_CHATSHAPE_TYPE" val="YOO_CHATSHAPE_DATE"/>
  <p:tag name="YOO_CHATSHAPE_DATE" val="2023/5/27"/>
</p:tagLst>
</file>

<file path=ppt/tags/tag7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53.530708661417,&quot;width&quot;:13619.718110236221}"/>
  <p:tag name="PA" val="v5.2.12"/>
  <p:tag name="YOO_CHATSHAPE_TYPE" val="YOO_CHATSHAPE_TITLE"/>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 name="PA" val="v5.2.12"/>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 name="PA" val="v5.2.12"/>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 name="PA" val="v5.2.12"/>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 name="PA" val="v5.2.1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YOO_CHATSHAPE_TYPE" val="TAG_CHATPAGE_CATLOG_DETAIL"/>
  <p:tag name="YOO_CHAT_DIAGRAM_SHAPETYPE" val="YOO_CHATSHAPE_DIAGRAM_SUBTITLE"/>
  <p:tag name="YOO_CHAT_DIAGRAM_ID" val="7f7ef143-571a-4016-a6aa-45ebd34c7ce1"/>
  <p:tag name="YOO_CHAT_DIAGRAM_ALIGN" val="HLeftAlign"/>
  <p:tag name="YOO_CHAT_DIAGRAM_GROUP" val="5"/>
  <p:tag name="TAG_CONTENT_GROUPINDEX" val="5"/>
</p:tagLst>
</file>

<file path=ppt/tags/tag94.xml><?xml version="1.0" encoding="utf-8"?>
<p:tagLst xmlns:a="http://schemas.openxmlformats.org/drawingml/2006/main" xmlns:r="http://schemas.openxmlformats.org/officeDocument/2006/relationships" xmlns:p="http://schemas.openxmlformats.org/presentationml/2006/main">
  <p:tag name="YOO_CHATSHAPE_TYPE" val="YOO_CHATSHAPE_ITEM"/>
  <p:tag name="YOO_CHAT_DIAGRAM_SHAPETYPE" val="YOO_CHATSHAPE_DIAGRAM_TITLE"/>
  <p:tag name="YOO_CHAT_DIAGRAM_ID" val="7f7ef143-571a-4016-a6aa-45ebd34c7ce1"/>
  <p:tag name="YOO_CHAT_DIAGRAM_ALIGN" val="HLeftAlign"/>
  <p:tag name="YOO_CHAT_DIAGRAM_GROUP" val="5"/>
  <p:tag name="TAG_CONTENT_GROUPINDEX" val="5"/>
</p:tagLst>
</file>

<file path=ppt/tags/tag95.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7f7ef143-571a-4016-a6aa-45ebd34c7ce1"/>
  <p:tag name="YOO_CHAT_DIAGRAM_ALIGN" val="HLeftAlign"/>
  <p:tag name="YOO_CHAT_DIAGRAM_GROUP" val="5"/>
  <p:tag name="TAG_CONTENT_GROUPINDEX" val="5"/>
</p:tagLst>
</file>

<file path=ppt/tags/tag96.xml><?xml version="1.0" encoding="utf-8"?>
<p:tagLst xmlns:a="http://schemas.openxmlformats.org/drawingml/2006/main" xmlns:r="http://schemas.openxmlformats.org/officeDocument/2006/relationships" xmlns:p="http://schemas.openxmlformats.org/presentationml/2006/main">
  <p:tag name="YOO_CHATSHAPE_TYPE" val="TAG_CHATPAGE_CATLOG_DETAIL"/>
  <p:tag name="YOO_CHAT_DIAGRAM_SHAPETYPE" val="YOO_CHATSHAPE_DIAGRAM_SUBTITLE"/>
  <p:tag name="YOO_CHAT_DIAGRAM_ID" val="7f7ef143-571a-4016-a6aa-45ebd34c7ce1"/>
  <p:tag name="YOO_CHAT_DIAGRAM_ALIGN" val="HLeftAlign"/>
  <p:tag name="YOO_CHAT_DIAGRAM_GROUP" val="4"/>
  <p:tag name="TAG_CONTENT_GROUPINDEX" val="4"/>
</p:tagLst>
</file>

<file path=ppt/tags/tag97.xml><?xml version="1.0" encoding="utf-8"?>
<p:tagLst xmlns:a="http://schemas.openxmlformats.org/drawingml/2006/main" xmlns:r="http://schemas.openxmlformats.org/officeDocument/2006/relationships" xmlns:p="http://schemas.openxmlformats.org/presentationml/2006/main">
  <p:tag name="YOO_CHATSHAPE_TYPE" val="YOO_CHATSHAPE_ITEM"/>
  <p:tag name="YOO_CHAT_DIAGRAM_SHAPETYPE" val="YOO_CHATSHAPE_DIAGRAM_TITLE"/>
  <p:tag name="YOO_CHAT_DIAGRAM_ID" val="7f7ef143-571a-4016-a6aa-45ebd34c7ce1"/>
  <p:tag name="YOO_CHAT_DIAGRAM_ALIGN" val="HLeftAlign"/>
  <p:tag name="YOO_CHAT_DIAGRAM_GROUP" val="4"/>
  <p:tag name="TAG_CONTENT_GROUPINDEX" val="4"/>
</p:tagLst>
</file>

<file path=ppt/tags/tag98.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7f7ef143-571a-4016-a6aa-45ebd34c7ce1"/>
  <p:tag name="YOO_CHAT_DIAGRAM_ALIGN" val="HLeftAlign"/>
  <p:tag name="YOO_CHAT_DIAGRAM_GROUP" val="4"/>
  <p:tag name="TAG_CONTENT_GROUPINDEX" val="4"/>
</p:tagLst>
</file>

<file path=ppt/tags/tag99.xml><?xml version="1.0" encoding="utf-8"?>
<p:tagLst xmlns:a="http://schemas.openxmlformats.org/drawingml/2006/main" xmlns:r="http://schemas.openxmlformats.org/officeDocument/2006/relationships" xmlns:p="http://schemas.openxmlformats.org/presentationml/2006/main">
  <p:tag name="YOO_CHATSHAPE_TYPE" val="TAG_CHATPAGE_CATLOG_DETAIL"/>
  <p:tag name="YOO_CHAT_DIAGRAM_SHAPETYPE" val="YOO_CHATSHAPE_DIAGRAM_SUBTITLE"/>
  <p:tag name="YOO_CHAT_DIAGRAM_ID" val="7f7ef143-571a-4016-a6aa-45ebd34c7ce1"/>
  <p:tag name="YOO_CHAT_DIAGRAM_ALIGN" val="HLeftAlign"/>
  <p:tag name="YOO_CHAT_DIAGRAM_GROUP" val="3"/>
  <p:tag name="TAG_CONTENT_GROUPINDEX" val="3"/>
</p:tagLst>
</file>

<file path=ppt/theme/theme1.xml><?xml version="1.0" encoding="utf-8"?>
<a:theme xmlns:a="http://schemas.openxmlformats.org/drawingml/2006/main" name="WPS">
  <a:themeElements>
    <a:clrScheme name="1">
      <a:dk1>
        <a:srgbClr val="15005E"/>
      </a:dk1>
      <a:lt1>
        <a:srgbClr val="FFFFFF"/>
      </a:lt1>
      <a:dk2>
        <a:srgbClr val="FFFFFF"/>
      </a:dk2>
      <a:lt2>
        <a:srgbClr val="221E4A"/>
      </a:lt2>
      <a:accent1>
        <a:srgbClr val="6E44FF"/>
      </a:accent1>
      <a:accent2>
        <a:srgbClr val="A844FF"/>
      </a:accent2>
      <a:accent3>
        <a:srgbClr val="FFC2E2"/>
      </a:accent3>
      <a:accent4>
        <a:srgbClr val="FF90B3"/>
      </a:accent4>
      <a:accent5>
        <a:srgbClr val="EF7A85"/>
      </a:accent5>
      <a:accent6>
        <a:srgbClr val="AD82F7"/>
      </a:accent6>
      <a:hlink>
        <a:srgbClr val="6E44FF"/>
      </a:hlink>
      <a:folHlink>
        <a:srgbClr val="A844FF"/>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1323</Words>
  <Application>Microsoft Office PowerPoint</Application>
  <PresentationFormat>宽屏</PresentationFormat>
  <Paragraphs>204</Paragraphs>
  <Slides>31</Slides>
  <Notes>16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Roboto Regular</vt:lpstr>
      <vt:lpstr>等线</vt:lpstr>
      <vt:lpstr>楷体</vt:lpstr>
      <vt:lpstr>思源黑体 CN</vt:lpstr>
      <vt:lpstr>思源黑体 CN Normal</vt:lpstr>
      <vt:lpstr>微软雅黑</vt:lpstr>
      <vt:lpstr>Arial</vt:lpstr>
      <vt:lpstr>Calibri</vt:lpstr>
      <vt:lpstr>Wingdings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蒋仔</dc:creator>
  <cp:lastModifiedBy>骏龙 刘</cp:lastModifiedBy>
  <cp:revision>221</cp:revision>
  <dcterms:created xsi:type="dcterms:W3CDTF">2019-06-19T02:08:00Z</dcterms:created>
  <dcterms:modified xsi:type="dcterms:W3CDTF">2024-01-21T15:26:44Z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66A2E549DCA64EF79C3C4A6DB8C1DDCD_12</vt:lpwstr>
  </property>
</Properties>
</file>